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7" r:id="rId2"/>
  </p:sldMasterIdLst>
  <p:notesMasterIdLst>
    <p:notesMasterId r:id="rId16"/>
  </p:notesMasterIdLst>
  <p:handoutMasterIdLst>
    <p:handoutMasterId r:id="rId17"/>
  </p:handoutMasterIdLst>
  <p:sldIdLst>
    <p:sldId id="1880" r:id="rId3"/>
    <p:sldId id="1854" r:id="rId4"/>
    <p:sldId id="1856" r:id="rId5"/>
    <p:sldId id="1872" r:id="rId6"/>
    <p:sldId id="1881" r:id="rId7"/>
    <p:sldId id="1882" r:id="rId8"/>
    <p:sldId id="1886" r:id="rId9"/>
    <p:sldId id="1883" r:id="rId10"/>
    <p:sldId id="1887" r:id="rId11"/>
    <p:sldId id="1879" r:id="rId12"/>
    <p:sldId id="1884" r:id="rId13"/>
    <p:sldId id="1885" r:id="rId14"/>
    <p:sldId id="1869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模板封面" id="{E784DC63-9A47-4B17-8E6B-73E505EE63F6}">
          <p14:sldIdLst>
            <p14:sldId id="1880"/>
            <p14:sldId id="1854"/>
            <p14:sldId id="1856"/>
            <p14:sldId id="1872"/>
            <p14:sldId id="1881"/>
            <p14:sldId id="1882"/>
            <p14:sldId id="1886"/>
            <p14:sldId id="1883"/>
            <p14:sldId id="1887"/>
            <p14:sldId id="1879"/>
            <p14:sldId id="1884"/>
            <p14:sldId id="1885"/>
            <p14:sldId id="18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050" userDrawn="1">
          <p15:clr>
            <a:srgbClr val="A4A3A4"/>
          </p15:clr>
        </p15:guide>
        <p15:guide id="4" pos="6630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  <p15:guide id="6" orient="horz" pos="731" userDrawn="1">
          <p15:clr>
            <a:srgbClr val="A4A3A4"/>
          </p15:clr>
        </p15:guide>
        <p15:guide id="7" orient="horz" pos="3952" userDrawn="1">
          <p15:clr>
            <a:srgbClr val="A4A3A4"/>
          </p15:clr>
        </p15:guide>
        <p15:guide id="8" orient="horz" pos="38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叶 丁" initials="叶" lastIdx="2" clrIdx="0">
    <p:extLst>
      <p:ext uri="{19B8F6BF-5375-455C-9EA6-DF929625EA0E}">
        <p15:presenceInfo xmlns:p15="http://schemas.microsoft.com/office/powerpoint/2012/main" userId="7525c676c6ae86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8A04"/>
    <a:srgbClr val="3A5A9B"/>
    <a:srgbClr val="4D6EC4"/>
    <a:srgbClr val="191919"/>
    <a:srgbClr val="B6CAE5"/>
    <a:srgbClr val="D4DEF8"/>
    <a:srgbClr val="D8C6B7"/>
    <a:srgbClr val="173984"/>
    <a:srgbClr val="183883"/>
    <a:srgbClr val="9E12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5008" autoAdjust="0"/>
  </p:normalViewPr>
  <p:slideViewPr>
    <p:cSldViewPr snapToGrid="0" showGuides="1">
      <p:cViewPr varScale="1">
        <p:scale>
          <a:sx n="105" d="100"/>
          <a:sy n="105" d="100"/>
        </p:scale>
        <p:origin x="1128" y="192"/>
      </p:cViewPr>
      <p:guideLst>
        <p:guide orient="horz" pos="2273"/>
        <p:guide pos="3840"/>
        <p:guide pos="1050"/>
        <p:guide pos="6630"/>
        <p:guide orient="horz" pos="648"/>
        <p:guide orient="horz" pos="731"/>
        <p:guide orient="horz" pos="3952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88"/>
    </p:cViewPr>
  </p:sorterViewPr>
  <p:notesViewPr>
    <p:cSldViewPr snapToGrid="0" showGuides="1">
      <p:cViewPr varScale="1">
        <p:scale>
          <a:sx n="47" d="100"/>
          <a:sy n="47" d="100"/>
        </p:scale>
        <p:origin x="1924" y="56"/>
      </p:cViewPr>
      <p:guideLst/>
    </p:cSldViewPr>
  </p:notesViewPr>
  <p:gridSpacing cx="46800" cy="46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F9772-C71B-4749-BD58-FA799EBBA792}" type="doc">
      <dgm:prSet loTypeId="urn:microsoft.com/office/officeart/2005/8/layout/hProcess9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52206C-B6A3-448A-8AED-8CF744FA4A71}">
      <dgm:prSet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800" dirty="0"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Scientific Papers</a:t>
          </a:r>
        </a:p>
      </dgm:t>
    </dgm:pt>
    <dgm:pt modelId="{BAC4CA45-7F66-43C9-A3D7-A970B34F0096}" type="parTrans" cxnId="{28287C8E-4ED6-46AF-B714-98B315FDEADA}">
      <dgm:prSet/>
      <dgm:spPr/>
      <dgm:t>
        <a:bodyPr/>
        <a:lstStyle/>
        <a:p>
          <a:endParaRPr lang="en-US" sz="1800">
            <a:latin typeface="SimSun" panose="02010600030101010101" pitchFamily="2" charset="-122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FA865A34-7113-4201-8F88-EC53E481385D}" type="sibTrans" cxnId="{28287C8E-4ED6-46AF-B714-98B315FDEADA}">
      <dgm:prSet/>
      <dgm:spPr/>
      <dgm:t>
        <a:bodyPr/>
        <a:lstStyle/>
        <a:p>
          <a:endParaRPr lang="en-US" sz="1800">
            <a:latin typeface="SimSun" panose="02010600030101010101" pitchFamily="2" charset="-122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78C81A3D-0E68-403B-B012-E4DEA2631BE4}">
      <dgm:prSet custT="1"/>
      <dgm:spPr>
        <a:solidFill>
          <a:schemeClr val="accent3"/>
        </a:solidFill>
      </dgm:spPr>
      <dgm:t>
        <a:bodyPr/>
        <a:lstStyle/>
        <a:p>
          <a:r>
            <a:rPr lang="en-US" altLang="zh-CN" sz="1800" dirty="0">
              <a:latin typeface="Palatino Linotype" panose="02040502050505030304" pitchFamily="18" charset="0"/>
              <a:ea typeface="STXinwei" panose="02010800040101010101" pitchFamily="2" charset="-122"/>
              <a:cs typeface="Times New Roman" panose="02020603050405020304" pitchFamily="18" charset="0"/>
            </a:rPr>
            <a:t>Think Tank Report </a:t>
          </a:r>
          <a:endParaRPr lang="en-US" sz="1800" dirty="0">
            <a:solidFill>
              <a:schemeClr val="bg1"/>
            </a:solidFill>
            <a:latin typeface="SimSun" panose="02010600030101010101" pitchFamily="2" charset="-122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8FC157FE-6DFE-463F-8389-FE9D1D4CCFB1}" type="parTrans" cxnId="{1F8B394E-4082-4CA9-B46D-2F4B884F69BD}">
      <dgm:prSet/>
      <dgm:spPr/>
      <dgm:t>
        <a:bodyPr/>
        <a:lstStyle/>
        <a:p>
          <a:endParaRPr lang="en-US" sz="1800">
            <a:latin typeface="SimSun" panose="02010600030101010101" pitchFamily="2" charset="-122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3652306A-C22B-4BD4-AC82-0B25F98B759D}" type="sibTrans" cxnId="{1F8B394E-4082-4CA9-B46D-2F4B884F69BD}">
      <dgm:prSet/>
      <dgm:spPr/>
      <dgm:t>
        <a:bodyPr/>
        <a:lstStyle/>
        <a:p>
          <a:endParaRPr lang="en-US" sz="1800">
            <a:latin typeface="SimSun" panose="02010600030101010101" pitchFamily="2" charset="-122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097D34FE-4E30-4C94-9635-0070520305DE}">
      <dgm:prSet custT="1"/>
      <dgm:spPr/>
      <dgm:t>
        <a:bodyPr/>
        <a:lstStyle/>
        <a:p>
          <a:r>
            <a:rPr lang="en" altLang="zh-CN" sz="1800" dirty="0"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Policy Document</a:t>
          </a:r>
          <a:endParaRPr lang="en-US" sz="1800" dirty="0">
            <a:latin typeface="Palatino Linotype" panose="0204050205050503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BC4E70BE-628E-4193-A162-490305568619}" type="parTrans" cxnId="{C4482BE2-4238-4E68-B520-EFA8EE306144}">
      <dgm:prSet/>
      <dgm:spPr/>
      <dgm:t>
        <a:bodyPr/>
        <a:lstStyle/>
        <a:p>
          <a:endParaRPr lang="en-US" sz="1800">
            <a:latin typeface="SimSun" panose="02010600030101010101" pitchFamily="2" charset="-122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663991BB-C7D2-4E37-9AFE-AFB168122D8D}" type="sibTrans" cxnId="{C4482BE2-4238-4E68-B520-EFA8EE306144}">
      <dgm:prSet/>
      <dgm:spPr/>
      <dgm:t>
        <a:bodyPr/>
        <a:lstStyle/>
        <a:p>
          <a:endParaRPr lang="en-US" sz="1800">
            <a:latin typeface="SimSun" panose="02010600030101010101" pitchFamily="2" charset="-122"/>
            <a:ea typeface="SimSun" panose="02010600030101010101" pitchFamily="2" charset="-122"/>
            <a:cs typeface="Times New Roman" panose="02020603050405020304" pitchFamily="18" charset="0"/>
          </a:endParaRPr>
        </a:p>
      </dgm:t>
    </dgm:pt>
    <dgm:pt modelId="{676E8086-743D-4A4E-A065-B1E55FBF0C48}" type="pres">
      <dgm:prSet presAssocID="{636F9772-C71B-4749-BD58-FA799EBBA792}" presName="CompostProcess" presStyleCnt="0">
        <dgm:presLayoutVars>
          <dgm:dir/>
          <dgm:resizeHandles val="exact"/>
        </dgm:presLayoutVars>
      </dgm:prSet>
      <dgm:spPr/>
    </dgm:pt>
    <dgm:pt modelId="{E98F04C3-0318-3940-9A5C-A593E6B2FB80}" type="pres">
      <dgm:prSet presAssocID="{636F9772-C71B-4749-BD58-FA799EBBA792}" presName="arrow" presStyleLbl="bgShp" presStyleIdx="0" presStyleCnt="1"/>
      <dgm:spPr/>
    </dgm:pt>
    <dgm:pt modelId="{88E0A3B4-90DB-9746-9DD0-841FC461A393}" type="pres">
      <dgm:prSet presAssocID="{636F9772-C71B-4749-BD58-FA799EBBA792}" presName="linearProcess" presStyleCnt="0"/>
      <dgm:spPr/>
    </dgm:pt>
    <dgm:pt modelId="{44B01979-D341-3340-945A-F20FD155C6DB}" type="pres">
      <dgm:prSet presAssocID="{8D52206C-B6A3-448A-8AED-8CF744FA4A71}" presName="textNode" presStyleLbl="node1" presStyleIdx="0" presStyleCnt="3" custScaleY="77981">
        <dgm:presLayoutVars>
          <dgm:bulletEnabled val="1"/>
        </dgm:presLayoutVars>
      </dgm:prSet>
      <dgm:spPr/>
    </dgm:pt>
    <dgm:pt modelId="{30F801AE-B958-0240-B0D7-774E7DD47E90}" type="pres">
      <dgm:prSet presAssocID="{FA865A34-7113-4201-8F88-EC53E481385D}" presName="sibTrans" presStyleCnt="0"/>
      <dgm:spPr/>
    </dgm:pt>
    <dgm:pt modelId="{6BE629C6-CD9A-F544-8150-C1A675DA961B}" type="pres">
      <dgm:prSet presAssocID="{78C81A3D-0E68-403B-B012-E4DEA2631BE4}" presName="textNode" presStyleLbl="node1" presStyleIdx="1" presStyleCnt="3" custScaleX="114535" custScaleY="77981" custLinFactNeighborX="38767" custLinFactNeighborY="1607">
        <dgm:presLayoutVars>
          <dgm:bulletEnabled val="1"/>
        </dgm:presLayoutVars>
      </dgm:prSet>
      <dgm:spPr/>
    </dgm:pt>
    <dgm:pt modelId="{8DDBD1A4-346C-E740-86BB-EC99B28B2657}" type="pres">
      <dgm:prSet presAssocID="{3652306A-C22B-4BD4-AC82-0B25F98B759D}" presName="sibTrans" presStyleCnt="0"/>
      <dgm:spPr/>
    </dgm:pt>
    <dgm:pt modelId="{ACE0B3E6-A925-7347-8472-1A6C8DDEC97F}" type="pres">
      <dgm:prSet presAssocID="{097D34FE-4E30-4C94-9635-0070520305DE}" presName="textNode" presStyleLbl="node1" presStyleIdx="2" presStyleCnt="3" custScaleX="107927" custScaleY="77980">
        <dgm:presLayoutVars>
          <dgm:bulletEnabled val="1"/>
        </dgm:presLayoutVars>
      </dgm:prSet>
      <dgm:spPr/>
    </dgm:pt>
  </dgm:ptLst>
  <dgm:cxnLst>
    <dgm:cxn modelId="{F4A1F729-8008-754F-9F3C-BE3C891E1D34}" type="presOf" srcId="{097D34FE-4E30-4C94-9635-0070520305DE}" destId="{ACE0B3E6-A925-7347-8472-1A6C8DDEC97F}" srcOrd="0" destOrd="0" presId="urn:microsoft.com/office/officeart/2005/8/layout/hProcess9"/>
    <dgm:cxn modelId="{9F066F41-E7BC-F942-891A-842349CD91BD}" type="presOf" srcId="{636F9772-C71B-4749-BD58-FA799EBBA792}" destId="{676E8086-743D-4A4E-A065-B1E55FBF0C48}" srcOrd="0" destOrd="0" presId="urn:microsoft.com/office/officeart/2005/8/layout/hProcess9"/>
    <dgm:cxn modelId="{5435694D-11ED-AD46-B44B-93FB88530BFA}" type="presOf" srcId="{78C81A3D-0E68-403B-B012-E4DEA2631BE4}" destId="{6BE629C6-CD9A-F544-8150-C1A675DA961B}" srcOrd="0" destOrd="0" presId="urn:microsoft.com/office/officeart/2005/8/layout/hProcess9"/>
    <dgm:cxn modelId="{1F8B394E-4082-4CA9-B46D-2F4B884F69BD}" srcId="{636F9772-C71B-4749-BD58-FA799EBBA792}" destId="{78C81A3D-0E68-403B-B012-E4DEA2631BE4}" srcOrd="1" destOrd="0" parTransId="{8FC157FE-6DFE-463F-8389-FE9D1D4CCFB1}" sibTransId="{3652306A-C22B-4BD4-AC82-0B25F98B759D}"/>
    <dgm:cxn modelId="{28287C8E-4ED6-46AF-B714-98B315FDEADA}" srcId="{636F9772-C71B-4749-BD58-FA799EBBA792}" destId="{8D52206C-B6A3-448A-8AED-8CF744FA4A71}" srcOrd="0" destOrd="0" parTransId="{BAC4CA45-7F66-43C9-A3D7-A970B34F0096}" sibTransId="{FA865A34-7113-4201-8F88-EC53E481385D}"/>
    <dgm:cxn modelId="{C4482BE2-4238-4E68-B520-EFA8EE306144}" srcId="{636F9772-C71B-4749-BD58-FA799EBBA792}" destId="{097D34FE-4E30-4C94-9635-0070520305DE}" srcOrd="2" destOrd="0" parTransId="{BC4E70BE-628E-4193-A162-490305568619}" sibTransId="{663991BB-C7D2-4E37-9AFE-AFB168122D8D}"/>
    <dgm:cxn modelId="{0B9691FC-79B1-D946-8359-188557EB484D}" type="presOf" srcId="{8D52206C-B6A3-448A-8AED-8CF744FA4A71}" destId="{44B01979-D341-3340-945A-F20FD155C6DB}" srcOrd="0" destOrd="0" presId="urn:microsoft.com/office/officeart/2005/8/layout/hProcess9"/>
    <dgm:cxn modelId="{F0F189B5-6D6E-5543-95ED-652EB819D9A0}" type="presParOf" srcId="{676E8086-743D-4A4E-A065-B1E55FBF0C48}" destId="{E98F04C3-0318-3940-9A5C-A593E6B2FB80}" srcOrd="0" destOrd="0" presId="urn:microsoft.com/office/officeart/2005/8/layout/hProcess9"/>
    <dgm:cxn modelId="{53AA5ADC-707A-734C-9CB1-1B876A83DE99}" type="presParOf" srcId="{676E8086-743D-4A4E-A065-B1E55FBF0C48}" destId="{88E0A3B4-90DB-9746-9DD0-841FC461A393}" srcOrd="1" destOrd="0" presId="urn:microsoft.com/office/officeart/2005/8/layout/hProcess9"/>
    <dgm:cxn modelId="{F3B27838-8D7C-5E4D-AF61-1BD35DE3318A}" type="presParOf" srcId="{88E0A3B4-90DB-9746-9DD0-841FC461A393}" destId="{44B01979-D341-3340-945A-F20FD155C6DB}" srcOrd="0" destOrd="0" presId="urn:microsoft.com/office/officeart/2005/8/layout/hProcess9"/>
    <dgm:cxn modelId="{48B37163-F8B1-1A41-A09E-743BEB64F2A9}" type="presParOf" srcId="{88E0A3B4-90DB-9746-9DD0-841FC461A393}" destId="{30F801AE-B958-0240-B0D7-774E7DD47E90}" srcOrd="1" destOrd="0" presId="urn:microsoft.com/office/officeart/2005/8/layout/hProcess9"/>
    <dgm:cxn modelId="{8BA04DB2-7659-4D49-9994-4F1747EBDFB4}" type="presParOf" srcId="{88E0A3B4-90DB-9746-9DD0-841FC461A393}" destId="{6BE629C6-CD9A-F544-8150-C1A675DA961B}" srcOrd="2" destOrd="0" presId="urn:microsoft.com/office/officeart/2005/8/layout/hProcess9"/>
    <dgm:cxn modelId="{312BF4C4-CC1D-A04A-9DDC-531F919EDF80}" type="presParOf" srcId="{88E0A3B4-90DB-9746-9DD0-841FC461A393}" destId="{8DDBD1A4-346C-E740-86BB-EC99B28B2657}" srcOrd="3" destOrd="0" presId="urn:microsoft.com/office/officeart/2005/8/layout/hProcess9"/>
    <dgm:cxn modelId="{77805DAA-01A5-BC4D-9B22-A89AB38195F3}" type="presParOf" srcId="{88E0A3B4-90DB-9746-9DD0-841FC461A393}" destId="{ACE0B3E6-A925-7347-8472-1A6C8DDEC97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F04C3-0318-3940-9A5C-A593E6B2FB80}">
      <dsp:nvSpPr>
        <dsp:cNvPr id="0" name=""/>
        <dsp:cNvSpPr/>
      </dsp:nvSpPr>
      <dsp:spPr>
        <a:xfrm>
          <a:off x="587634" y="0"/>
          <a:ext cx="6659855" cy="180621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01979-D341-3340-945A-F20FD155C6DB}">
      <dsp:nvSpPr>
        <dsp:cNvPr id="0" name=""/>
        <dsp:cNvSpPr/>
      </dsp:nvSpPr>
      <dsp:spPr>
        <a:xfrm>
          <a:off x="1441" y="621407"/>
          <a:ext cx="2201333" cy="563402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Scientific Papers</a:t>
          </a:r>
        </a:p>
      </dsp:txBody>
      <dsp:txXfrm>
        <a:off x="28944" y="648910"/>
        <a:ext cx="2146327" cy="508396"/>
      </dsp:txXfrm>
    </dsp:sp>
    <dsp:sp modelId="{6BE629C6-CD9A-F544-8150-C1A675DA961B}">
      <dsp:nvSpPr>
        <dsp:cNvPr id="0" name=""/>
        <dsp:cNvSpPr/>
      </dsp:nvSpPr>
      <dsp:spPr>
        <a:xfrm>
          <a:off x="2711895" y="633017"/>
          <a:ext cx="2521296" cy="563402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latin typeface="Palatino Linotype" panose="02040502050505030304" pitchFamily="18" charset="0"/>
              <a:ea typeface="STXinwei" panose="02010800040101010101" pitchFamily="2" charset="-122"/>
              <a:cs typeface="Times New Roman" panose="02020603050405020304" pitchFamily="18" charset="0"/>
            </a:rPr>
            <a:t>Think Tank Report </a:t>
          </a:r>
          <a:endParaRPr lang="en-US" sz="1800" kern="1200" dirty="0">
            <a:solidFill>
              <a:schemeClr val="bg1"/>
            </a:solidFill>
            <a:latin typeface="SimSun" panose="02010600030101010101" pitchFamily="2" charset="-122"/>
            <a:ea typeface="SimSun" panose="02010600030101010101" pitchFamily="2" charset="-122"/>
            <a:cs typeface="Times New Roman" panose="02020603050405020304" pitchFamily="18" charset="0"/>
          </a:endParaRPr>
        </a:p>
      </dsp:txBody>
      <dsp:txXfrm>
        <a:off x="2739398" y="660520"/>
        <a:ext cx="2466290" cy="508396"/>
      </dsp:txXfrm>
    </dsp:sp>
    <dsp:sp modelId="{ACE0B3E6-A925-7347-8472-1A6C8DDEC97F}">
      <dsp:nvSpPr>
        <dsp:cNvPr id="0" name=""/>
        <dsp:cNvSpPr/>
      </dsp:nvSpPr>
      <dsp:spPr>
        <a:xfrm>
          <a:off x="5457849" y="621410"/>
          <a:ext cx="2375832" cy="563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altLang="zh-CN" sz="1800" kern="1200" dirty="0"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rPr>
            <a:t>Policy Document</a:t>
          </a:r>
          <a:endParaRPr lang="en-US" sz="1800" kern="1200" dirty="0">
            <a:latin typeface="Palatino Linotype" panose="02040502050505030304" pitchFamily="18" charset="0"/>
            <a:ea typeface="SimSun" panose="02010600030101010101" pitchFamily="2" charset="-122"/>
            <a:cs typeface="Times New Roman" panose="02020603050405020304" pitchFamily="18" charset="0"/>
          </a:endParaRPr>
        </a:p>
      </dsp:txBody>
      <dsp:txXfrm>
        <a:off x="5485352" y="648913"/>
        <a:ext cx="2320826" cy="508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8C176BC-2537-496C-92BE-280C92B96E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2F750-D334-4736-B10E-0035158269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1325C-51CE-41A1-8630-1A52C13085BB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29A2961-3AD5-4B21-AA67-7500903979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9F27F7-0D80-46EC-B423-14DAAD04B5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E3C29-C726-4695-AB77-50247DBF3D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240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B8505-E7BC-4327-812D-12C5E82484FC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1B729-817F-448C-AF52-5327A95694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66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做的东西与老师的契合度！！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1B729-817F-448C-AF52-5327A956947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637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altLang="zh-CN" sz="1200" kern="100" dirty="0">
              <a:effectLst/>
              <a:latin typeface="Palatino Linotype" panose="0204050205050503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1B729-817F-448C-AF52-5327A95694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02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u="non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1B729-817F-448C-AF52-5327A956947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772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1B729-817F-448C-AF52-5327A95694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4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幻灯片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箭头: 五边形 46">
            <a:extLst>
              <a:ext uri="{FF2B5EF4-FFF2-40B4-BE49-F238E27FC236}">
                <a16:creationId xmlns:a16="http://schemas.microsoft.com/office/drawing/2014/main" id="{E27F0E8A-FBE3-41B6-A56B-7A14F7AAA7BA}"/>
              </a:ext>
            </a:extLst>
          </p:cNvPr>
          <p:cNvSpPr/>
          <p:nvPr userDrawn="1"/>
        </p:nvSpPr>
        <p:spPr>
          <a:xfrm rot="5400000">
            <a:off x="-1070579" y="2025798"/>
            <a:ext cx="6858002" cy="2806406"/>
          </a:xfrm>
          <a:prstGeom prst="homePlate">
            <a:avLst>
              <a:gd name="adj" fmla="val 322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EC3A91D-9716-41F7-9337-5806ACB116C1}"/>
              </a:ext>
            </a:extLst>
          </p:cNvPr>
          <p:cNvGrpSpPr/>
          <p:nvPr userDrawn="1"/>
        </p:nvGrpSpPr>
        <p:grpSpPr>
          <a:xfrm>
            <a:off x="1183820" y="2257770"/>
            <a:ext cx="2349204" cy="2342460"/>
            <a:chOff x="1636416" y="2089567"/>
            <a:chExt cx="2349204" cy="2342460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0E0490E3-08CF-4438-A4CB-DC05A7C6FE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41018" y="2090797"/>
              <a:ext cx="2340000" cy="23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FB256BDF-A4D0-48DC-9510-B4026005650E}"/>
                </a:ext>
              </a:extLst>
            </p:cNvPr>
            <p:cNvGrpSpPr/>
            <p:nvPr userDrawn="1"/>
          </p:nvGrpSpPr>
          <p:grpSpPr>
            <a:xfrm>
              <a:off x="1636416" y="2089567"/>
              <a:ext cx="2349204" cy="2342460"/>
              <a:chOff x="6096000" y="671512"/>
              <a:chExt cx="5530849" cy="5514975"/>
            </a:xfrm>
            <a:solidFill>
              <a:schemeClr val="accent1"/>
            </a:solidFill>
          </p:grpSpPr>
          <p:sp>
            <p:nvSpPr>
              <p:cNvPr id="51" name="Freeform 7">
                <a:extLst>
                  <a:ext uri="{FF2B5EF4-FFF2-40B4-BE49-F238E27FC236}">
                    <a16:creationId xmlns:a16="http://schemas.microsoft.com/office/drawing/2014/main" id="{286C441B-0551-474C-B085-04426D7D68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96000" y="671512"/>
                <a:ext cx="5530849" cy="5514975"/>
              </a:xfrm>
              <a:custGeom>
                <a:avLst/>
                <a:gdLst>
                  <a:gd name="T0" fmla="*/ 0 w 3007"/>
                  <a:gd name="T1" fmla="*/ 1461 h 3005"/>
                  <a:gd name="T2" fmla="*/ 4 w 3007"/>
                  <a:gd name="T3" fmla="*/ 1407 h 3005"/>
                  <a:gd name="T4" fmla="*/ 45 w 3007"/>
                  <a:gd name="T5" fmla="*/ 1137 h 3005"/>
                  <a:gd name="T6" fmla="*/ 288 w 3007"/>
                  <a:gd name="T7" fmla="*/ 618 h 3005"/>
                  <a:gd name="T8" fmla="*/ 534 w 3007"/>
                  <a:gd name="T9" fmla="*/ 355 h 3005"/>
                  <a:gd name="T10" fmla="*/ 1128 w 3007"/>
                  <a:gd name="T11" fmla="*/ 47 h 3005"/>
                  <a:gd name="T12" fmla="*/ 1379 w 3007"/>
                  <a:gd name="T13" fmla="*/ 5 h 3005"/>
                  <a:gd name="T14" fmla="*/ 1449 w 3007"/>
                  <a:gd name="T15" fmla="*/ 1 h 3005"/>
                  <a:gd name="T16" fmla="*/ 1461 w 3007"/>
                  <a:gd name="T17" fmla="*/ 0 h 3005"/>
                  <a:gd name="T18" fmla="*/ 1544 w 3007"/>
                  <a:gd name="T19" fmla="*/ 0 h 3005"/>
                  <a:gd name="T20" fmla="*/ 1561 w 3007"/>
                  <a:gd name="T21" fmla="*/ 1 h 3005"/>
                  <a:gd name="T22" fmla="*/ 2194 w 3007"/>
                  <a:gd name="T23" fmla="*/ 169 h 3005"/>
                  <a:gd name="T24" fmla="*/ 2460 w 3007"/>
                  <a:gd name="T25" fmla="*/ 345 h 3005"/>
                  <a:gd name="T26" fmla="*/ 2697 w 3007"/>
                  <a:gd name="T27" fmla="*/ 591 h 3005"/>
                  <a:gd name="T28" fmla="*/ 2964 w 3007"/>
                  <a:gd name="T29" fmla="*/ 1156 h 3005"/>
                  <a:gd name="T30" fmla="*/ 3001 w 3007"/>
                  <a:gd name="T31" fmla="*/ 1407 h 3005"/>
                  <a:gd name="T32" fmla="*/ 2996 w 3007"/>
                  <a:gd name="T33" fmla="*/ 1656 h 3005"/>
                  <a:gd name="T34" fmla="*/ 2846 w 3007"/>
                  <a:gd name="T35" fmla="*/ 2173 h 3005"/>
                  <a:gd name="T36" fmla="*/ 2630 w 3007"/>
                  <a:gd name="T37" fmla="*/ 2493 h 3005"/>
                  <a:gd name="T38" fmla="*/ 1950 w 3007"/>
                  <a:gd name="T39" fmla="*/ 2936 h 3005"/>
                  <a:gd name="T40" fmla="*/ 1699 w 3007"/>
                  <a:gd name="T41" fmla="*/ 2991 h 3005"/>
                  <a:gd name="T42" fmla="*/ 1468 w 3007"/>
                  <a:gd name="T43" fmla="*/ 3003 h 3005"/>
                  <a:gd name="T44" fmla="*/ 725 w 3007"/>
                  <a:gd name="T45" fmla="*/ 2787 h 3005"/>
                  <a:gd name="T46" fmla="*/ 385 w 3007"/>
                  <a:gd name="T47" fmla="*/ 2506 h 3005"/>
                  <a:gd name="T48" fmla="*/ 67 w 3007"/>
                  <a:gd name="T49" fmla="*/ 1944 h 3005"/>
                  <a:gd name="T50" fmla="*/ 13 w 3007"/>
                  <a:gd name="T51" fmla="*/ 1691 h 3005"/>
                  <a:gd name="T52" fmla="*/ 2 w 3007"/>
                  <a:gd name="T53" fmla="*/ 1558 h 3005"/>
                  <a:gd name="T54" fmla="*/ 0 w 3007"/>
                  <a:gd name="T55" fmla="*/ 1543 h 3005"/>
                  <a:gd name="T56" fmla="*/ 0 w 3007"/>
                  <a:gd name="T57" fmla="*/ 1461 h 3005"/>
                  <a:gd name="T58" fmla="*/ 2980 w 3007"/>
                  <a:gd name="T59" fmla="*/ 1502 h 3005"/>
                  <a:gd name="T60" fmla="*/ 1503 w 3007"/>
                  <a:gd name="T61" fmla="*/ 24 h 3005"/>
                  <a:gd name="T62" fmla="*/ 25 w 3007"/>
                  <a:gd name="T63" fmla="*/ 1501 h 3005"/>
                  <a:gd name="T64" fmla="*/ 1502 w 3007"/>
                  <a:gd name="T65" fmla="*/ 2980 h 3005"/>
                  <a:gd name="T66" fmla="*/ 2980 w 3007"/>
                  <a:gd name="T67" fmla="*/ 1502 h 3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07" h="3005">
                    <a:moveTo>
                      <a:pt x="0" y="1461"/>
                    </a:moveTo>
                    <a:cubicBezTo>
                      <a:pt x="1" y="1443"/>
                      <a:pt x="3" y="1425"/>
                      <a:pt x="4" y="1407"/>
                    </a:cubicBezTo>
                    <a:cubicBezTo>
                      <a:pt x="9" y="1316"/>
                      <a:pt x="23" y="1226"/>
                      <a:pt x="45" y="1137"/>
                    </a:cubicBezTo>
                    <a:cubicBezTo>
                      <a:pt x="93" y="948"/>
                      <a:pt x="174" y="775"/>
                      <a:pt x="288" y="618"/>
                    </a:cubicBezTo>
                    <a:cubicBezTo>
                      <a:pt x="359" y="521"/>
                      <a:pt x="441" y="433"/>
                      <a:pt x="534" y="355"/>
                    </a:cubicBezTo>
                    <a:cubicBezTo>
                      <a:pt x="708" y="207"/>
                      <a:pt x="906" y="104"/>
                      <a:pt x="1128" y="47"/>
                    </a:cubicBezTo>
                    <a:cubicBezTo>
                      <a:pt x="1210" y="26"/>
                      <a:pt x="1294" y="12"/>
                      <a:pt x="1379" y="5"/>
                    </a:cubicBezTo>
                    <a:cubicBezTo>
                      <a:pt x="1402" y="4"/>
                      <a:pt x="1426" y="3"/>
                      <a:pt x="1449" y="1"/>
                    </a:cubicBezTo>
                    <a:cubicBezTo>
                      <a:pt x="1453" y="1"/>
                      <a:pt x="1457" y="0"/>
                      <a:pt x="1461" y="0"/>
                    </a:cubicBezTo>
                    <a:cubicBezTo>
                      <a:pt x="1489" y="0"/>
                      <a:pt x="1516" y="0"/>
                      <a:pt x="1544" y="0"/>
                    </a:cubicBezTo>
                    <a:cubicBezTo>
                      <a:pt x="1549" y="0"/>
                      <a:pt x="1555" y="1"/>
                      <a:pt x="1561" y="1"/>
                    </a:cubicBezTo>
                    <a:cubicBezTo>
                      <a:pt x="1784" y="10"/>
                      <a:pt x="1995" y="66"/>
                      <a:pt x="2194" y="169"/>
                    </a:cubicBezTo>
                    <a:cubicBezTo>
                      <a:pt x="2289" y="218"/>
                      <a:pt x="2377" y="277"/>
                      <a:pt x="2460" y="345"/>
                    </a:cubicBezTo>
                    <a:cubicBezTo>
                      <a:pt x="2548" y="418"/>
                      <a:pt x="2627" y="500"/>
                      <a:pt x="2697" y="591"/>
                    </a:cubicBezTo>
                    <a:cubicBezTo>
                      <a:pt x="2826" y="761"/>
                      <a:pt x="2915" y="949"/>
                      <a:pt x="2964" y="1156"/>
                    </a:cubicBezTo>
                    <a:cubicBezTo>
                      <a:pt x="2984" y="1239"/>
                      <a:pt x="2996" y="1323"/>
                      <a:pt x="3001" y="1407"/>
                    </a:cubicBezTo>
                    <a:cubicBezTo>
                      <a:pt x="3007" y="1490"/>
                      <a:pt x="3005" y="1574"/>
                      <a:pt x="2996" y="1656"/>
                    </a:cubicBezTo>
                    <a:cubicBezTo>
                      <a:pt x="2978" y="1837"/>
                      <a:pt x="2928" y="2010"/>
                      <a:pt x="2846" y="2173"/>
                    </a:cubicBezTo>
                    <a:cubicBezTo>
                      <a:pt x="2788" y="2289"/>
                      <a:pt x="2716" y="2396"/>
                      <a:pt x="2630" y="2493"/>
                    </a:cubicBezTo>
                    <a:cubicBezTo>
                      <a:pt x="2444" y="2703"/>
                      <a:pt x="2218" y="2851"/>
                      <a:pt x="1950" y="2936"/>
                    </a:cubicBezTo>
                    <a:cubicBezTo>
                      <a:pt x="1868" y="2962"/>
                      <a:pt x="1784" y="2980"/>
                      <a:pt x="1699" y="2991"/>
                    </a:cubicBezTo>
                    <a:cubicBezTo>
                      <a:pt x="1622" y="3001"/>
                      <a:pt x="1545" y="3005"/>
                      <a:pt x="1468" y="3003"/>
                    </a:cubicBezTo>
                    <a:cubicBezTo>
                      <a:pt x="1201" y="2996"/>
                      <a:pt x="953" y="2925"/>
                      <a:pt x="725" y="2787"/>
                    </a:cubicBezTo>
                    <a:cubicBezTo>
                      <a:pt x="598" y="2710"/>
                      <a:pt x="485" y="2616"/>
                      <a:pt x="385" y="2506"/>
                    </a:cubicBezTo>
                    <a:cubicBezTo>
                      <a:pt x="239" y="2341"/>
                      <a:pt x="132" y="2154"/>
                      <a:pt x="67" y="1944"/>
                    </a:cubicBezTo>
                    <a:cubicBezTo>
                      <a:pt x="41" y="1861"/>
                      <a:pt x="23" y="1777"/>
                      <a:pt x="13" y="1691"/>
                    </a:cubicBezTo>
                    <a:cubicBezTo>
                      <a:pt x="7" y="1647"/>
                      <a:pt x="5" y="1603"/>
                      <a:pt x="2" y="1558"/>
                    </a:cubicBezTo>
                    <a:cubicBezTo>
                      <a:pt x="2" y="1553"/>
                      <a:pt x="1" y="1548"/>
                      <a:pt x="0" y="1543"/>
                    </a:cubicBezTo>
                    <a:cubicBezTo>
                      <a:pt x="0" y="1516"/>
                      <a:pt x="0" y="1488"/>
                      <a:pt x="0" y="1461"/>
                    </a:cubicBezTo>
                    <a:close/>
                    <a:moveTo>
                      <a:pt x="2980" y="1502"/>
                    </a:moveTo>
                    <a:cubicBezTo>
                      <a:pt x="2980" y="686"/>
                      <a:pt x="2319" y="25"/>
                      <a:pt x="1503" y="24"/>
                    </a:cubicBezTo>
                    <a:cubicBezTo>
                      <a:pt x="687" y="23"/>
                      <a:pt x="26" y="684"/>
                      <a:pt x="25" y="1501"/>
                    </a:cubicBezTo>
                    <a:cubicBezTo>
                      <a:pt x="24" y="2317"/>
                      <a:pt x="685" y="2979"/>
                      <a:pt x="1502" y="2980"/>
                    </a:cubicBezTo>
                    <a:cubicBezTo>
                      <a:pt x="2318" y="2980"/>
                      <a:pt x="2980" y="2319"/>
                      <a:pt x="2980" y="15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9">
                <a:extLst>
                  <a:ext uri="{FF2B5EF4-FFF2-40B4-BE49-F238E27FC236}">
                    <a16:creationId xmlns:a16="http://schemas.microsoft.com/office/drawing/2014/main" id="{0CE44160-7E46-4B38-A6A8-1A8A3123EB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7125" y="800099"/>
                <a:ext cx="5305425" cy="5280025"/>
              </a:xfrm>
              <a:custGeom>
                <a:avLst/>
                <a:gdLst>
                  <a:gd name="T0" fmla="*/ 81 w 2885"/>
                  <a:gd name="T1" fmla="*/ 975 h 2877"/>
                  <a:gd name="T2" fmla="*/ 2881 w 2885"/>
                  <a:gd name="T3" fmla="*/ 1523 h 2877"/>
                  <a:gd name="T4" fmla="*/ 2474 w 2885"/>
                  <a:gd name="T5" fmla="*/ 1388 h 2877"/>
                  <a:gd name="T6" fmla="*/ 717 w 2885"/>
                  <a:gd name="T7" fmla="*/ 539 h 2877"/>
                  <a:gd name="T8" fmla="*/ 1331 w 2885"/>
                  <a:gd name="T9" fmla="*/ 2600 h 2877"/>
                  <a:gd name="T10" fmla="*/ 1379 w 2885"/>
                  <a:gd name="T11" fmla="*/ 2758 h 2877"/>
                  <a:gd name="T12" fmla="*/ 1425 w 2885"/>
                  <a:gd name="T13" fmla="*/ 2644 h 2877"/>
                  <a:gd name="T14" fmla="*/ 1503 w 2885"/>
                  <a:gd name="T15" fmla="*/ 2770 h 2877"/>
                  <a:gd name="T16" fmla="*/ 1623 w 2885"/>
                  <a:gd name="T17" fmla="*/ 2757 h 2877"/>
                  <a:gd name="T18" fmla="*/ 1648 w 2885"/>
                  <a:gd name="T19" fmla="*/ 2669 h 2877"/>
                  <a:gd name="T20" fmla="*/ 1331 w 2885"/>
                  <a:gd name="T21" fmla="*/ 2600 h 2877"/>
                  <a:gd name="T22" fmla="*/ 226 w 2885"/>
                  <a:gd name="T23" fmla="*/ 1034 h 2877"/>
                  <a:gd name="T24" fmla="*/ 374 w 2885"/>
                  <a:gd name="T25" fmla="*/ 958 h 2877"/>
                  <a:gd name="T26" fmla="*/ 2608 w 2885"/>
                  <a:gd name="T27" fmla="*/ 967 h 2877"/>
                  <a:gd name="T28" fmla="*/ 2570 w 2885"/>
                  <a:gd name="T29" fmla="*/ 900 h 2877"/>
                  <a:gd name="T30" fmla="*/ 2526 w 2885"/>
                  <a:gd name="T31" fmla="*/ 1051 h 2877"/>
                  <a:gd name="T32" fmla="*/ 1512 w 2885"/>
                  <a:gd name="T33" fmla="*/ 382 h 2877"/>
                  <a:gd name="T34" fmla="*/ 1470 w 2885"/>
                  <a:gd name="T35" fmla="*/ 144 h 2877"/>
                  <a:gd name="T36" fmla="*/ 1232 w 2885"/>
                  <a:gd name="T37" fmla="*/ 2585 h 2877"/>
                  <a:gd name="T38" fmla="*/ 1078 w 2885"/>
                  <a:gd name="T39" fmla="*/ 2710 h 2877"/>
                  <a:gd name="T40" fmla="*/ 2608 w 2885"/>
                  <a:gd name="T41" fmla="*/ 803 h 2877"/>
                  <a:gd name="T42" fmla="*/ 2391 w 2885"/>
                  <a:gd name="T43" fmla="*/ 874 h 2877"/>
                  <a:gd name="T44" fmla="*/ 590 w 2885"/>
                  <a:gd name="T45" fmla="*/ 2438 h 2877"/>
                  <a:gd name="T46" fmla="*/ 704 w 2885"/>
                  <a:gd name="T47" fmla="*/ 2399 h 2877"/>
                  <a:gd name="T48" fmla="*/ 601 w 2885"/>
                  <a:gd name="T49" fmla="*/ 2409 h 2877"/>
                  <a:gd name="T50" fmla="*/ 642 w 2885"/>
                  <a:gd name="T51" fmla="*/ 2327 h 2877"/>
                  <a:gd name="T52" fmla="*/ 2626 w 2885"/>
                  <a:gd name="T53" fmla="*/ 1828 h 2877"/>
                  <a:gd name="T54" fmla="*/ 2582 w 2885"/>
                  <a:gd name="T55" fmla="*/ 2012 h 2877"/>
                  <a:gd name="T56" fmla="*/ 2561 w 2885"/>
                  <a:gd name="T57" fmla="*/ 1898 h 2877"/>
                  <a:gd name="T58" fmla="*/ 485 w 2885"/>
                  <a:gd name="T59" fmla="*/ 2331 h 2877"/>
                  <a:gd name="T60" fmla="*/ 494 w 2885"/>
                  <a:gd name="T61" fmla="*/ 2120 h 2877"/>
                  <a:gd name="T62" fmla="*/ 374 w 2885"/>
                  <a:gd name="T63" fmla="*/ 2184 h 2877"/>
                  <a:gd name="T64" fmla="*/ 1405 w 2885"/>
                  <a:gd name="T65" fmla="*/ 85 h 2877"/>
                  <a:gd name="T66" fmla="*/ 1378 w 2885"/>
                  <a:gd name="T67" fmla="*/ 275 h 2877"/>
                  <a:gd name="T68" fmla="*/ 1360 w 2885"/>
                  <a:gd name="T69" fmla="*/ 184 h 2877"/>
                  <a:gd name="T70" fmla="*/ 1996 w 2885"/>
                  <a:gd name="T71" fmla="*/ 486 h 2877"/>
                  <a:gd name="T72" fmla="*/ 2156 w 2885"/>
                  <a:gd name="T73" fmla="*/ 423 h 2877"/>
                  <a:gd name="T74" fmla="*/ 2159 w 2885"/>
                  <a:gd name="T75" fmla="*/ 2472 h 2877"/>
                  <a:gd name="T76" fmla="*/ 2316 w 2885"/>
                  <a:gd name="T77" fmla="*/ 2453 h 2877"/>
                  <a:gd name="T78" fmla="*/ 2169 w 2885"/>
                  <a:gd name="T79" fmla="*/ 439 h 2877"/>
                  <a:gd name="T80" fmla="*/ 2091 w 2885"/>
                  <a:gd name="T81" fmla="*/ 342 h 2877"/>
                  <a:gd name="T82" fmla="*/ 391 w 2885"/>
                  <a:gd name="T83" fmla="*/ 2070 h 2877"/>
                  <a:gd name="T84" fmla="*/ 310 w 2885"/>
                  <a:gd name="T85" fmla="*/ 2083 h 2877"/>
                  <a:gd name="T86" fmla="*/ 455 w 2885"/>
                  <a:gd name="T87" fmla="*/ 2064 h 2877"/>
                  <a:gd name="T88" fmla="*/ 2470 w 2885"/>
                  <a:gd name="T89" fmla="*/ 2225 h 2877"/>
                  <a:gd name="T90" fmla="*/ 2398 w 2885"/>
                  <a:gd name="T91" fmla="*/ 2253 h 2877"/>
                  <a:gd name="T92" fmla="*/ 785 w 2885"/>
                  <a:gd name="T93" fmla="*/ 2532 h 2877"/>
                  <a:gd name="T94" fmla="*/ 808 w 2885"/>
                  <a:gd name="T95" fmla="*/ 2450 h 2877"/>
                  <a:gd name="T96" fmla="*/ 2333 w 2885"/>
                  <a:gd name="T97" fmla="*/ 2443 h 2877"/>
                  <a:gd name="T98" fmla="*/ 2320 w 2885"/>
                  <a:gd name="T99" fmla="*/ 2340 h 2877"/>
                  <a:gd name="T100" fmla="*/ 2073 w 2885"/>
                  <a:gd name="T101" fmla="*/ 2565 h 2877"/>
                  <a:gd name="T102" fmla="*/ 2108 w 2885"/>
                  <a:gd name="T103" fmla="*/ 2424 h 2877"/>
                  <a:gd name="T104" fmla="*/ 1936 w 2885"/>
                  <a:gd name="T105" fmla="*/ 2523 h 2877"/>
                  <a:gd name="T106" fmla="*/ 1936 w 2885"/>
                  <a:gd name="T107" fmla="*/ 2635 h 2877"/>
                  <a:gd name="T108" fmla="*/ 2575 w 2885"/>
                  <a:gd name="T109" fmla="*/ 2107 h 2877"/>
                  <a:gd name="T110" fmla="*/ 289 w 2885"/>
                  <a:gd name="T111" fmla="*/ 1981 h 2877"/>
                  <a:gd name="T112" fmla="*/ 282 w 2885"/>
                  <a:gd name="T113" fmla="*/ 1826 h 2877"/>
                  <a:gd name="T114" fmla="*/ 964 w 2885"/>
                  <a:gd name="T115" fmla="*/ 2674 h 2877"/>
                  <a:gd name="T116" fmla="*/ 1098 w 2885"/>
                  <a:gd name="T117" fmla="*/ 2554 h 2877"/>
                  <a:gd name="T118" fmla="*/ 2164 w 2885"/>
                  <a:gd name="T119" fmla="*/ 319 h 2877"/>
                  <a:gd name="T120" fmla="*/ 2226 w 2885"/>
                  <a:gd name="T121" fmla="*/ 339 h 2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85" h="2877">
                    <a:moveTo>
                      <a:pt x="1861" y="2812"/>
                    </a:moveTo>
                    <a:cubicBezTo>
                      <a:pt x="1799" y="2831"/>
                      <a:pt x="1735" y="2846"/>
                      <a:pt x="1671" y="2856"/>
                    </a:cubicBezTo>
                    <a:cubicBezTo>
                      <a:pt x="1579" y="2871"/>
                      <a:pt x="1487" y="2877"/>
                      <a:pt x="1394" y="2873"/>
                    </a:cubicBezTo>
                    <a:cubicBezTo>
                      <a:pt x="1324" y="2871"/>
                      <a:pt x="1254" y="2865"/>
                      <a:pt x="1186" y="2851"/>
                    </a:cubicBezTo>
                    <a:cubicBezTo>
                      <a:pt x="1140" y="2842"/>
                      <a:pt x="1094" y="2830"/>
                      <a:pt x="1049" y="2820"/>
                    </a:cubicBezTo>
                    <a:cubicBezTo>
                      <a:pt x="1043" y="2818"/>
                      <a:pt x="995" y="2803"/>
                      <a:pt x="985" y="2799"/>
                    </a:cubicBezTo>
                    <a:cubicBezTo>
                      <a:pt x="919" y="2777"/>
                      <a:pt x="855" y="2751"/>
                      <a:pt x="793" y="2720"/>
                    </a:cubicBezTo>
                    <a:cubicBezTo>
                      <a:pt x="597" y="2621"/>
                      <a:pt x="434" y="2483"/>
                      <a:pt x="300" y="2310"/>
                    </a:cubicBezTo>
                    <a:cubicBezTo>
                      <a:pt x="197" y="2179"/>
                      <a:pt x="121" y="2033"/>
                      <a:pt x="70" y="1874"/>
                    </a:cubicBezTo>
                    <a:cubicBezTo>
                      <a:pt x="44" y="1791"/>
                      <a:pt x="26" y="1707"/>
                      <a:pt x="15" y="1621"/>
                    </a:cubicBezTo>
                    <a:cubicBezTo>
                      <a:pt x="4" y="1535"/>
                      <a:pt x="0" y="1449"/>
                      <a:pt x="4" y="1362"/>
                    </a:cubicBezTo>
                    <a:cubicBezTo>
                      <a:pt x="11" y="1230"/>
                      <a:pt x="37" y="1100"/>
                      <a:pt x="81" y="975"/>
                    </a:cubicBezTo>
                    <a:cubicBezTo>
                      <a:pt x="123" y="855"/>
                      <a:pt x="178" y="742"/>
                      <a:pt x="248" y="637"/>
                    </a:cubicBezTo>
                    <a:cubicBezTo>
                      <a:pt x="358" y="474"/>
                      <a:pt x="497" y="341"/>
                      <a:pt x="662" y="234"/>
                    </a:cubicBezTo>
                    <a:cubicBezTo>
                      <a:pt x="773" y="161"/>
                      <a:pt x="892" y="104"/>
                      <a:pt x="1019" y="65"/>
                    </a:cubicBezTo>
                    <a:cubicBezTo>
                      <a:pt x="1098" y="41"/>
                      <a:pt x="1179" y="24"/>
                      <a:pt x="1261" y="14"/>
                    </a:cubicBezTo>
                    <a:cubicBezTo>
                      <a:pt x="1346" y="3"/>
                      <a:pt x="1431" y="0"/>
                      <a:pt x="1516" y="3"/>
                    </a:cubicBezTo>
                    <a:cubicBezTo>
                      <a:pt x="1620" y="8"/>
                      <a:pt x="1722" y="24"/>
                      <a:pt x="1822" y="51"/>
                    </a:cubicBezTo>
                    <a:cubicBezTo>
                      <a:pt x="1962" y="90"/>
                      <a:pt x="2093" y="149"/>
                      <a:pt x="2217" y="227"/>
                    </a:cubicBezTo>
                    <a:cubicBezTo>
                      <a:pt x="2317" y="290"/>
                      <a:pt x="2408" y="364"/>
                      <a:pt x="2489" y="450"/>
                    </a:cubicBezTo>
                    <a:cubicBezTo>
                      <a:pt x="2580" y="545"/>
                      <a:pt x="2655" y="651"/>
                      <a:pt x="2716" y="766"/>
                    </a:cubicBezTo>
                    <a:cubicBezTo>
                      <a:pt x="2772" y="871"/>
                      <a:pt x="2815" y="980"/>
                      <a:pt x="2844" y="1095"/>
                    </a:cubicBezTo>
                    <a:cubicBezTo>
                      <a:pt x="2862" y="1170"/>
                      <a:pt x="2874" y="1246"/>
                      <a:pt x="2880" y="1323"/>
                    </a:cubicBezTo>
                    <a:cubicBezTo>
                      <a:pt x="2884" y="1390"/>
                      <a:pt x="2885" y="1456"/>
                      <a:pt x="2881" y="1523"/>
                    </a:cubicBezTo>
                    <a:cubicBezTo>
                      <a:pt x="2871" y="1690"/>
                      <a:pt x="2836" y="1852"/>
                      <a:pt x="2769" y="2006"/>
                    </a:cubicBezTo>
                    <a:cubicBezTo>
                      <a:pt x="2716" y="2126"/>
                      <a:pt x="2648" y="2237"/>
                      <a:pt x="2565" y="2338"/>
                    </a:cubicBezTo>
                    <a:cubicBezTo>
                      <a:pt x="2481" y="2440"/>
                      <a:pt x="2387" y="2532"/>
                      <a:pt x="2280" y="2609"/>
                    </a:cubicBezTo>
                    <a:cubicBezTo>
                      <a:pt x="2186" y="2676"/>
                      <a:pt x="2085" y="2730"/>
                      <a:pt x="1978" y="2773"/>
                    </a:cubicBezTo>
                    <a:cubicBezTo>
                      <a:pt x="1958" y="2781"/>
                      <a:pt x="1937" y="2787"/>
                      <a:pt x="1917" y="2795"/>
                    </a:cubicBezTo>
                    <a:cubicBezTo>
                      <a:pt x="1908" y="2799"/>
                      <a:pt x="1865" y="2811"/>
                      <a:pt x="1861" y="2812"/>
                    </a:cubicBezTo>
                    <a:close/>
                    <a:moveTo>
                      <a:pt x="1428" y="409"/>
                    </a:moveTo>
                    <a:cubicBezTo>
                      <a:pt x="862" y="418"/>
                      <a:pt x="391" y="890"/>
                      <a:pt x="413" y="1476"/>
                    </a:cubicBezTo>
                    <a:cubicBezTo>
                      <a:pt x="423" y="1754"/>
                      <a:pt x="531" y="1991"/>
                      <a:pt x="733" y="2182"/>
                    </a:cubicBezTo>
                    <a:cubicBezTo>
                      <a:pt x="941" y="2380"/>
                      <a:pt x="1192" y="2476"/>
                      <a:pt x="1479" y="2466"/>
                    </a:cubicBezTo>
                    <a:cubicBezTo>
                      <a:pt x="1757" y="2457"/>
                      <a:pt x="1994" y="2350"/>
                      <a:pt x="2187" y="2150"/>
                    </a:cubicBezTo>
                    <a:cubicBezTo>
                      <a:pt x="2391" y="1938"/>
                      <a:pt x="2487" y="1682"/>
                      <a:pt x="2474" y="1388"/>
                    </a:cubicBezTo>
                    <a:cubicBezTo>
                      <a:pt x="2452" y="857"/>
                      <a:pt x="2002" y="402"/>
                      <a:pt x="1428" y="409"/>
                    </a:cubicBezTo>
                    <a:close/>
                    <a:moveTo>
                      <a:pt x="735" y="530"/>
                    </a:moveTo>
                    <a:cubicBezTo>
                      <a:pt x="739" y="532"/>
                      <a:pt x="742" y="534"/>
                      <a:pt x="745" y="536"/>
                    </a:cubicBezTo>
                    <a:cubicBezTo>
                      <a:pt x="762" y="547"/>
                      <a:pt x="780" y="554"/>
                      <a:pt x="801" y="552"/>
                    </a:cubicBezTo>
                    <a:cubicBezTo>
                      <a:pt x="843" y="548"/>
                      <a:pt x="877" y="528"/>
                      <a:pt x="907" y="501"/>
                    </a:cubicBezTo>
                    <a:cubicBezTo>
                      <a:pt x="916" y="494"/>
                      <a:pt x="916" y="484"/>
                      <a:pt x="910" y="474"/>
                    </a:cubicBezTo>
                    <a:cubicBezTo>
                      <a:pt x="903" y="463"/>
                      <a:pt x="896" y="452"/>
                      <a:pt x="888" y="441"/>
                    </a:cubicBezTo>
                    <a:cubicBezTo>
                      <a:pt x="854" y="394"/>
                      <a:pt x="820" y="347"/>
                      <a:pt x="786" y="301"/>
                    </a:cubicBezTo>
                    <a:cubicBezTo>
                      <a:pt x="765" y="273"/>
                      <a:pt x="742" y="269"/>
                      <a:pt x="713" y="288"/>
                    </a:cubicBezTo>
                    <a:cubicBezTo>
                      <a:pt x="689" y="305"/>
                      <a:pt x="674" y="328"/>
                      <a:pt x="664" y="355"/>
                    </a:cubicBezTo>
                    <a:cubicBezTo>
                      <a:pt x="649" y="400"/>
                      <a:pt x="650" y="442"/>
                      <a:pt x="681" y="481"/>
                    </a:cubicBezTo>
                    <a:cubicBezTo>
                      <a:pt x="695" y="499"/>
                      <a:pt x="706" y="519"/>
                      <a:pt x="717" y="539"/>
                    </a:cubicBezTo>
                    <a:cubicBezTo>
                      <a:pt x="723" y="548"/>
                      <a:pt x="726" y="558"/>
                      <a:pt x="730" y="568"/>
                    </a:cubicBezTo>
                    <a:cubicBezTo>
                      <a:pt x="730" y="570"/>
                      <a:pt x="730" y="572"/>
                      <a:pt x="730" y="574"/>
                    </a:cubicBezTo>
                    <a:cubicBezTo>
                      <a:pt x="729" y="574"/>
                      <a:pt x="728" y="575"/>
                      <a:pt x="727" y="575"/>
                    </a:cubicBezTo>
                    <a:cubicBezTo>
                      <a:pt x="725" y="572"/>
                      <a:pt x="723" y="569"/>
                      <a:pt x="722" y="567"/>
                    </a:cubicBezTo>
                    <a:cubicBezTo>
                      <a:pt x="698" y="526"/>
                      <a:pt x="674" y="485"/>
                      <a:pt x="650" y="444"/>
                    </a:cubicBezTo>
                    <a:cubicBezTo>
                      <a:pt x="646" y="438"/>
                      <a:pt x="639" y="432"/>
                      <a:pt x="633" y="426"/>
                    </a:cubicBezTo>
                    <a:cubicBezTo>
                      <a:pt x="632" y="427"/>
                      <a:pt x="631" y="428"/>
                      <a:pt x="630" y="429"/>
                    </a:cubicBezTo>
                    <a:cubicBezTo>
                      <a:pt x="630" y="431"/>
                      <a:pt x="631" y="434"/>
                      <a:pt x="632" y="437"/>
                    </a:cubicBezTo>
                    <a:cubicBezTo>
                      <a:pt x="662" y="488"/>
                      <a:pt x="691" y="539"/>
                      <a:pt x="721" y="591"/>
                    </a:cubicBezTo>
                    <a:cubicBezTo>
                      <a:pt x="727" y="601"/>
                      <a:pt x="737" y="605"/>
                      <a:pt x="747" y="610"/>
                    </a:cubicBezTo>
                    <a:cubicBezTo>
                      <a:pt x="758" y="581"/>
                      <a:pt x="740" y="557"/>
                      <a:pt x="735" y="530"/>
                    </a:cubicBezTo>
                    <a:close/>
                    <a:moveTo>
                      <a:pt x="1331" y="2600"/>
                    </a:moveTo>
                    <a:cubicBezTo>
                      <a:pt x="1331" y="2601"/>
                      <a:pt x="1331" y="2602"/>
                      <a:pt x="1331" y="2603"/>
                    </a:cubicBezTo>
                    <a:cubicBezTo>
                      <a:pt x="1342" y="2609"/>
                      <a:pt x="1343" y="2619"/>
                      <a:pt x="1342" y="2629"/>
                    </a:cubicBezTo>
                    <a:cubicBezTo>
                      <a:pt x="1342" y="2638"/>
                      <a:pt x="1342" y="2647"/>
                      <a:pt x="1341" y="2656"/>
                    </a:cubicBezTo>
                    <a:cubicBezTo>
                      <a:pt x="1340" y="2685"/>
                      <a:pt x="1339" y="2714"/>
                      <a:pt x="1338" y="2743"/>
                    </a:cubicBezTo>
                    <a:cubicBezTo>
                      <a:pt x="1337" y="2752"/>
                      <a:pt x="1334" y="2758"/>
                      <a:pt x="1325" y="2760"/>
                    </a:cubicBezTo>
                    <a:cubicBezTo>
                      <a:pt x="1324" y="2760"/>
                      <a:pt x="1323" y="2761"/>
                      <a:pt x="1321" y="2762"/>
                    </a:cubicBezTo>
                    <a:cubicBezTo>
                      <a:pt x="1327" y="2765"/>
                      <a:pt x="1333" y="2766"/>
                      <a:pt x="1339" y="2766"/>
                    </a:cubicBezTo>
                    <a:cubicBezTo>
                      <a:pt x="1364" y="2768"/>
                      <a:pt x="1390" y="2770"/>
                      <a:pt x="1415" y="2771"/>
                    </a:cubicBezTo>
                    <a:cubicBezTo>
                      <a:pt x="1418" y="2771"/>
                      <a:pt x="1423" y="2769"/>
                      <a:pt x="1423" y="2767"/>
                    </a:cubicBezTo>
                    <a:cubicBezTo>
                      <a:pt x="1426" y="2756"/>
                      <a:pt x="1428" y="2745"/>
                      <a:pt x="1430" y="2734"/>
                    </a:cubicBezTo>
                    <a:cubicBezTo>
                      <a:pt x="1431" y="2732"/>
                      <a:pt x="1428" y="2730"/>
                      <a:pt x="1426" y="2725"/>
                    </a:cubicBezTo>
                    <a:cubicBezTo>
                      <a:pt x="1417" y="2754"/>
                      <a:pt x="1406" y="2762"/>
                      <a:pt x="1379" y="2758"/>
                    </a:cubicBezTo>
                    <a:cubicBezTo>
                      <a:pt x="1376" y="2758"/>
                      <a:pt x="1372" y="2759"/>
                      <a:pt x="1369" y="2757"/>
                    </a:cubicBezTo>
                    <a:cubicBezTo>
                      <a:pt x="1365" y="2755"/>
                      <a:pt x="1359" y="2751"/>
                      <a:pt x="1359" y="2748"/>
                    </a:cubicBezTo>
                    <a:cubicBezTo>
                      <a:pt x="1358" y="2728"/>
                      <a:pt x="1359" y="2709"/>
                      <a:pt x="1359" y="2688"/>
                    </a:cubicBezTo>
                    <a:cubicBezTo>
                      <a:pt x="1370" y="2688"/>
                      <a:pt x="1381" y="2687"/>
                      <a:pt x="1391" y="2691"/>
                    </a:cubicBezTo>
                    <a:cubicBezTo>
                      <a:pt x="1399" y="2694"/>
                      <a:pt x="1405" y="2702"/>
                      <a:pt x="1411" y="2708"/>
                    </a:cubicBezTo>
                    <a:cubicBezTo>
                      <a:pt x="1416" y="2694"/>
                      <a:pt x="1416" y="2660"/>
                      <a:pt x="1411" y="2655"/>
                    </a:cubicBezTo>
                    <a:cubicBezTo>
                      <a:pt x="1400" y="2678"/>
                      <a:pt x="1389" y="2682"/>
                      <a:pt x="1361" y="2673"/>
                    </a:cubicBezTo>
                    <a:cubicBezTo>
                      <a:pt x="1362" y="2654"/>
                      <a:pt x="1362" y="2634"/>
                      <a:pt x="1363" y="2614"/>
                    </a:cubicBezTo>
                    <a:cubicBezTo>
                      <a:pt x="1375" y="2615"/>
                      <a:pt x="1385" y="2615"/>
                      <a:pt x="1396" y="2616"/>
                    </a:cubicBezTo>
                    <a:cubicBezTo>
                      <a:pt x="1410" y="2617"/>
                      <a:pt x="1414" y="2621"/>
                      <a:pt x="1418" y="2635"/>
                    </a:cubicBezTo>
                    <a:cubicBezTo>
                      <a:pt x="1419" y="2638"/>
                      <a:pt x="1420" y="2641"/>
                      <a:pt x="1422" y="2644"/>
                    </a:cubicBezTo>
                    <a:cubicBezTo>
                      <a:pt x="1423" y="2644"/>
                      <a:pt x="1424" y="2644"/>
                      <a:pt x="1425" y="2644"/>
                    </a:cubicBezTo>
                    <a:cubicBezTo>
                      <a:pt x="1426" y="2634"/>
                      <a:pt x="1426" y="2625"/>
                      <a:pt x="1427" y="2615"/>
                    </a:cubicBezTo>
                    <a:cubicBezTo>
                      <a:pt x="1438" y="2614"/>
                      <a:pt x="1441" y="2617"/>
                      <a:pt x="1441" y="2628"/>
                    </a:cubicBezTo>
                    <a:cubicBezTo>
                      <a:pt x="1441" y="2665"/>
                      <a:pt x="1441" y="2703"/>
                      <a:pt x="1442" y="2740"/>
                    </a:cubicBezTo>
                    <a:cubicBezTo>
                      <a:pt x="1442" y="2753"/>
                      <a:pt x="1439" y="2763"/>
                      <a:pt x="1428" y="2769"/>
                    </a:cubicBezTo>
                    <a:cubicBezTo>
                      <a:pt x="1428" y="2769"/>
                      <a:pt x="1428" y="2770"/>
                      <a:pt x="1428" y="2771"/>
                    </a:cubicBezTo>
                    <a:cubicBezTo>
                      <a:pt x="1441" y="2771"/>
                      <a:pt x="1453" y="2771"/>
                      <a:pt x="1469" y="2771"/>
                    </a:cubicBezTo>
                    <a:cubicBezTo>
                      <a:pt x="1453" y="2760"/>
                      <a:pt x="1453" y="2746"/>
                      <a:pt x="1453" y="2732"/>
                    </a:cubicBezTo>
                    <a:cubicBezTo>
                      <a:pt x="1453" y="2717"/>
                      <a:pt x="1454" y="2703"/>
                      <a:pt x="1454" y="2688"/>
                    </a:cubicBezTo>
                    <a:cubicBezTo>
                      <a:pt x="1454" y="2677"/>
                      <a:pt x="1454" y="2666"/>
                      <a:pt x="1454" y="2655"/>
                    </a:cubicBezTo>
                    <a:cubicBezTo>
                      <a:pt x="1455" y="2655"/>
                      <a:pt x="1456" y="2655"/>
                      <a:pt x="1457" y="2655"/>
                    </a:cubicBezTo>
                    <a:cubicBezTo>
                      <a:pt x="1471" y="2693"/>
                      <a:pt x="1485" y="2732"/>
                      <a:pt x="1499" y="2771"/>
                    </a:cubicBezTo>
                    <a:cubicBezTo>
                      <a:pt x="1500" y="2771"/>
                      <a:pt x="1501" y="2771"/>
                      <a:pt x="1503" y="2770"/>
                    </a:cubicBezTo>
                    <a:cubicBezTo>
                      <a:pt x="1516" y="2727"/>
                      <a:pt x="1530" y="2684"/>
                      <a:pt x="1544" y="2641"/>
                    </a:cubicBezTo>
                    <a:cubicBezTo>
                      <a:pt x="1545" y="2641"/>
                      <a:pt x="1546" y="2642"/>
                      <a:pt x="1547" y="2642"/>
                    </a:cubicBezTo>
                    <a:cubicBezTo>
                      <a:pt x="1547" y="2668"/>
                      <a:pt x="1547" y="2695"/>
                      <a:pt x="1547" y="2721"/>
                    </a:cubicBezTo>
                    <a:cubicBezTo>
                      <a:pt x="1547" y="2737"/>
                      <a:pt x="1548" y="2753"/>
                      <a:pt x="1537" y="2767"/>
                    </a:cubicBezTo>
                    <a:cubicBezTo>
                      <a:pt x="1536" y="2767"/>
                      <a:pt x="1537" y="2768"/>
                      <a:pt x="1537" y="2768"/>
                    </a:cubicBezTo>
                    <a:cubicBezTo>
                      <a:pt x="1551" y="2768"/>
                      <a:pt x="1565" y="2768"/>
                      <a:pt x="1578" y="2768"/>
                    </a:cubicBezTo>
                    <a:cubicBezTo>
                      <a:pt x="1574" y="2761"/>
                      <a:pt x="1569" y="2755"/>
                      <a:pt x="1569" y="2747"/>
                    </a:cubicBezTo>
                    <a:cubicBezTo>
                      <a:pt x="1567" y="2707"/>
                      <a:pt x="1567" y="2667"/>
                      <a:pt x="1567" y="2627"/>
                    </a:cubicBezTo>
                    <a:cubicBezTo>
                      <a:pt x="1566" y="2618"/>
                      <a:pt x="1570" y="2611"/>
                      <a:pt x="1578" y="2606"/>
                    </a:cubicBezTo>
                    <a:cubicBezTo>
                      <a:pt x="1590" y="2622"/>
                      <a:pt x="1603" y="2638"/>
                      <a:pt x="1614" y="2655"/>
                    </a:cubicBezTo>
                    <a:cubicBezTo>
                      <a:pt x="1631" y="2680"/>
                      <a:pt x="1637" y="2709"/>
                      <a:pt x="1635" y="2740"/>
                    </a:cubicBezTo>
                    <a:cubicBezTo>
                      <a:pt x="1635" y="2748"/>
                      <a:pt x="1631" y="2754"/>
                      <a:pt x="1623" y="2757"/>
                    </a:cubicBezTo>
                    <a:cubicBezTo>
                      <a:pt x="1622" y="2757"/>
                      <a:pt x="1620" y="2759"/>
                      <a:pt x="1618" y="2760"/>
                    </a:cubicBezTo>
                    <a:cubicBezTo>
                      <a:pt x="1618" y="2761"/>
                      <a:pt x="1619" y="2762"/>
                      <a:pt x="1619" y="2763"/>
                    </a:cubicBezTo>
                    <a:cubicBezTo>
                      <a:pt x="1638" y="2763"/>
                      <a:pt x="1658" y="2759"/>
                      <a:pt x="1678" y="2756"/>
                    </a:cubicBezTo>
                    <a:cubicBezTo>
                      <a:pt x="1674" y="2753"/>
                      <a:pt x="1670" y="2751"/>
                      <a:pt x="1667" y="2749"/>
                    </a:cubicBezTo>
                    <a:cubicBezTo>
                      <a:pt x="1664" y="2747"/>
                      <a:pt x="1661" y="2744"/>
                      <a:pt x="1660" y="2742"/>
                    </a:cubicBezTo>
                    <a:cubicBezTo>
                      <a:pt x="1658" y="2725"/>
                      <a:pt x="1653" y="2707"/>
                      <a:pt x="1656" y="2691"/>
                    </a:cubicBezTo>
                    <a:cubicBezTo>
                      <a:pt x="1662" y="2655"/>
                      <a:pt x="1673" y="2619"/>
                      <a:pt x="1699" y="2591"/>
                    </a:cubicBezTo>
                    <a:cubicBezTo>
                      <a:pt x="1700" y="2590"/>
                      <a:pt x="1701" y="2589"/>
                      <a:pt x="1703" y="2586"/>
                    </a:cubicBezTo>
                    <a:cubicBezTo>
                      <a:pt x="1687" y="2588"/>
                      <a:pt x="1674" y="2590"/>
                      <a:pt x="1660" y="2591"/>
                    </a:cubicBezTo>
                    <a:cubicBezTo>
                      <a:pt x="1660" y="2592"/>
                      <a:pt x="1660" y="2593"/>
                      <a:pt x="1660" y="2594"/>
                    </a:cubicBezTo>
                    <a:cubicBezTo>
                      <a:pt x="1668" y="2598"/>
                      <a:pt x="1673" y="2604"/>
                      <a:pt x="1669" y="2612"/>
                    </a:cubicBezTo>
                    <a:cubicBezTo>
                      <a:pt x="1662" y="2631"/>
                      <a:pt x="1655" y="2649"/>
                      <a:pt x="1648" y="2669"/>
                    </a:cubicBezTo>
                    <a:cubicBezTo>
                      <a:pt x="1639" y="2655"/>
                      <a:pt x="1632" y="2642"/>
                      <a:pt x="1624" y="2629"/>
                    </a:cubicBezTo>
                    <a:cubicBezTo>
                      <a:pt x="1617" y="2619"/>
                      <a:pt x="1608" y="2608"/>
                      <a:pt x="1624" y="2597"/>
                    </a:cubicBezTo>
                    <a:cubicBezTo>
                      <a:pt x="1619" y="2596"/>
                      <a:pt x="1616" y="2597"/>
                      <a:pt x="1612" y="2597"/>
                    </a:cubicBezTo>
                    <a:cubicBezTo>
                      <a:pt x="1594" y="2599"/>
                      <a:pt x="1576" y="2602"/>
                      <a:pt x="1558" y="2603"/>
                    </a:cubicBezTo>
                    <a:cubicBezTo>
                      <a:pt x="1548" y="2604"/>
                      <a:pt x="1542" y="2609"/>
                      <a:pt x="1539" y="2618"/>
                    </a:cubicBezTo>
                    <a:cubicBezTo>
                      <a:pt x="1535" y="2633"/>
                      <a:pt x="1530" y="2647"/>
                      <a:pt x="1526" y="2662"/>
                    </a:cubicBezTo>
                    <a:cubicBezTo>
                      <a:pt x="1519" y="2683"/>
                      <a:pt x="1513" y="2703"/>
                      <a:pt x="1506" y="2726"/>
                    </a:cubicBezTo>
                    <a:cubicBezTo>
                      <a:pt x="1505" y="2722"/>
                      <a:pt x="1504" y="2721"/>
                      <a:pt x="1503" y="2719"/>
                    </a:cubicBezTo>
                    <a:cubicBezTo>
                      <a:pt x="1491" y="2685"/>
                      <a:pt x="1479" y="2652"/>
                      <a:pt x="1467" y="2619"/>
                    </a:cubicBezTo>
                    <a:cubicBezTo>
                      <a:pt x="1464" y="2610"/>
                      <a:pt x="1458" y="2606"/>
                      <a:pt x="1449" y="2605"/>
                    </a:cubicBezTo>
                    <a:cubicBezTo>
                      <a:pt x="1419" y="2604"/>
                      <a:pt x="1389" y="2602"/>
                      <a:pt x="1359" y="2601"/>
                    </a:cubicBezTo>
                    <a:cubicBezTo>
                      <a:pt x="1350" y="2600"/>
                      <a:pt x="1341" y="2600"/>
                      <a:pt x="1331" y="2600"/>
                    </a:cubicBezTo>
                    <a:close/>
                    <a:moveTo>
                      <a:pt x="250" y="893"/>
                    </a:moveTo>
                    <a:cubicBezTo>
                      <a:pt x="226" y="873"/>
                      <a:pt x="204" y="881"/>
                      <a:pt x="183" y="897"/>
                    </a:cubicBezTo>
                    <a:cubicBezTo>
                      <a:pt x="182" y="897"/>
                      <a:pt x="181" y="898"/>
                      <a:pt x="181" y="898"/>
                    </a:cubicBezTo>
                    <a:cubicBezTo>
                      <a:pt x="173" y="903"/>
                      <a:pt x="172" y="910"/>
                      <a:pt x="174" y="918"/>
                    </a:cubicBezTo>
                    <a:cubicBezTo>
                      <a:pt x="176" y="926"/>
                      <a:pt x="181" y="930"/>
                      <a:pt x="189" y="930"/>
                    </a:cubicBezTo>
                    <a:cubicBezTo>
                      <a:pt x="197" y="931"/>
                      <a:pt x="205" y="930"/>
                      <a:pt x="212" y="932"/>
                    </a:cubicBezTo>
                    <a:cubicBezTo>
                      <a:pt x="231" y="937"/>
                      <a:pt x="249" y="942"/>
                      <a:pt x="258" y="962"/>
                    </a:cubicBezTo>
                    <a:cubicBezTo>
                      <a:pt x="265" y="980"/>
                      <a:pt x="272" y="999"/>
                      <a:pt x="278" y="1017"/>
                    </a:cubicBezTo>
                    <a:cubicBezTo>
                      <a:pt x="281" y="1026"/>
                      <a:pt x="279" y="1030"/>
                      <a:pt x="269" y="1029"/>
                    </a:cubicBezTo>
                    <a:cubicBezTo>
                      <a:pt x="256" y="1028"/>
                      <a:pt x="243" y="1026"/>
                      <a:pt x="230" y="1025"/>
                    </a:cubicBezTo>
                    <a:cubicBezTo>
                      <a:pt x="228" y="1025"/>
                      <a:pt x="225" y="1026"/>
                      <a:pt x="223" y="1027"/>
                    </a:cubicBezTo>
                    <a:cubicBezTo>
                      <a:pt x="224" y="1030"/>
                      <a:pt x="224" y="1032"/>
                      <a:pt x="226" y="1034"/>
                    </a:cubicBezTo>
                    <a:cubicBezTo>
                      <a:pt x="240" y="1051"/>
                      <a:pt x="259" y="1053"/>
                      <a:pt x="279" y="1055"/>
                    </a:cubicBezTo>
                    <a:cubicBezTo>
                      <a:pt x="290" y="1056"/>
                      <a:pt x="301" y="1056"/>
                      <a:pt x="312" y="1055"/>
                    </a:cubicBezTo>
                    <a:cubicBezTo>
                      <a:pt x="320" y="1054"/>
                      <a:pt x="324" y="1047"/>
                      <a:pt x="325" y="1039"/>
                    </a:cubicBezTo>
                    <a:cubicBezTo>
                      <a:pt x="326" y="1032"/>
                      <a:pt x="323" y="1027"/>
                      <a:pt x="316" y="1023"/>
                    </a:cubicBezTo>
                    <a:cubicBezTo>
                      <a:pt x="294" y="1009"/>
                      <a:pt x="290" y="998"/>
                      <a:pt x="299" y="973"/>
                    </a:cubicBezTo>
                    <a:cubicBezTo>
                      <a:pt x="306" y="975"/>
                      <a:pt x="313" y="977"/>
                      <a:pt x="320" y="979"/>
                    </a:cubicBezTo>
                    <a:cubicBezTo>
                      <a:pt x="326" y="980"/>
                      <a:pt x="329" y="983"/>
                      <a:pt x="329" y="988"/>
                    </a:cubicBezTo>
                    <a:cubicBezTo>
                      <a:pt x="329" y="997"/>
                      <a:pt x="328" y="1005"/>
                      <a:pt x="328" y="1014"/>
                    </a:cubicBezTo>
                    <a:cubicBezTo>
                      <a:pt x="348" y="1016"/>
                      <a:pt x="354" y="1012"/>
                      <a:pt x="352" y="994"/>
                    </a:cubicBezTo>
                    <a:cubicBezTo>
                      <a:pt x="387" y="1002"/>
                      <a:pt x="420" y="1020"/>
                      <a:pt x="458" y="1014"/>
                    </a:cubicBezTo>
                    <a:cubicBezTo>
                      <a:pt x="452" y="1009"/>
                      <a:pt x="447" y="1004"/>
                      <a:pt x="441" y="1000"/>
                    </a:cubicBezTo>
                    <a:cubicBezTo>
                      <a:pt x="419" y="986"/>
                      <a:pt x="396" y="972"/>
                      <a:pt x="374" y="958"/>
                    </a:cubicBezTo>
                    <a:cubicBezTo>
                      <a:pt x="360" y="949"/>
                      <a:pt x="353" y="936"/>
                      <a:pt x="351" y="920"/>
                    </a:cubicBezTo>
                    <a:cubicBezTo>
                      <a:pt x="350" y="908"/>
                      <a:pt x="349" y="897"/>
                      <a:pt x="347" y="886"/>
                    </a:cubicBezTo>
                    <a:cubicBezTo>
                      <a:pt x="347" y="884"/>
                      <a:pt x="345" y="882"/>
                      <a:pt x="343" y="880"/>
                    </a:cubicBezTo>
                    <a:cubicBezTo>
                      <a:pt x="341" y="882"/>
                      <a:pt x="339" y="883"/>
                      <a:pt x="338" y="885"/>
                    </a:cubicBezTo>
                    <a:cubicBezTo>
                      <a:pt x="334" y="894"/>
                      <a:pt x="330" y="903"/>
                      <a:pt x="325" y="915"/>
                    </a:cubicBezTo>
                    <a:cubicBezTo>
                      <a:pt x="322" y="909"/>
                      <a:pt x="320" y="905"/>
                      <a:pt x="319" y="901"/>
                    </a:cubicBezTo>
                    <a:cubicBezTo>
                      <a:pt x="314" y="886"/>
                      <a:pt x="309" y="871"/>
                      <a:pt x="305" y="856"/>
                    </a:cubicBezTo>
                    <a:cubicBezTo>
                      <a:pt x="302" y="845"/>
                      <a:pt x="295" y="837"/>
                      <a:pt x="286" y="830"/>
                    </a:cubicBezTo>
                    <a:cubicBezTo>
                      <a:pt x="260" y="842"/>
                      <a:pt x="262" y="870"/>
                      <a:pt x="250" y="893"/>
                    </a:cubicBezTo>
                    <a:close/>
                    <a:moveTo>
                      <a:pt x="2539" y="929"/>
                    </a:moveTo>
                    <a:cubicBezTo>
                      <a:pt x="2551" y="927"/>
                      <a:pt x="2561" y="928"/>
                      <a:pt x="2567" y="936"/>
                    </a:cubicBezTo>
                    <a:cubicBezTo>
                      <a:pt x="2578" y="951"/>
                      <a:pt x="2592" y="960"/>
                      <a:pt x="2608" y="967"/>
                    </a:cubicBezTo>
                    <a:cubicBezTo>
                      <a:pt x="2612" y="968"/>
                      <a:pt x="2615" y="971"/>
                      <a:pt x="2619" y="974"/>
                    </a:cubicBezTo>
                    <a:cubicBezTo>
                      <a:pt x="2629" y="981"/>
                      <a:pt x="2641" y="986"/>
                      <a:pt x="2655" y="984"/>
                    </a:cubicBezTo>
                    <a:cubicBezTo>
                      <a:pt x="2669" y="982"/>
                      <a:pt x="2683" y="979"/>
                      <a:pt x="2688" y="964"/>
                    </a:cubicBezTo>
                    <a:cubicBezTo>
                      <a:pt x="2693" y="950"/>
                      <a:pt x="2684" y="941"/>
                      <a:pt x="2674" y="932"/>
                    </a:cubicBezTo>
                    <a:cubicBezTo>
                      <a:pt x="2668" y="926"/>
                      <a:pt x="2661" y="920"/>
                      <a:pt x="2653" y="915"/>
                    </a:cubicBezTo>
                    <a:cubicBezTo>
                      <a:pt x="2638" y="904"/>
                      <a:pt x="2623" y="894"/>
                      <a:pt x="2607" y="882"/>
                    </a:cubicBezTo>
                    <a:cubicBezTo>
                      <a:pt x="2619" y="877"/>
                      <a:pt x="2631" y="871"/>
                      <a:pt x="2644" y="865"/>
                    </a:cubicBezTo>
                    <a:cubicBezTo>
                      <a:pt x="2639" y="862"/>
                      <a:pt x="2635" y="860"/>
                      <a:pt x="2632" y="858"/>
                    </a:cubicBezTo>
                    <a:cubicBezTo>
                      <a:pt x="2616" y="852"/>
                      <a:pt x="2601" y="851"/>
                      <a:pt x="2586" y="856"/>
                    </a:cubicBezTo>
                    <a:cubicBezTo>
                      <a:pt x="2573" y="860"/>
                      <a:pt x="2560" y="865"/>
                      <a:pt x="2550" y="873"/>
                    </a:cubicBezTo>
                    <a:cubicBezTo>
                      <a:pt x="2538" y="881"/>
                      <a:pt x="2541" y="892"/>
                      <a:pt x="2555" y="896"/>
                    </a:cubicBezTo>
                    <a:cubicBezTo>
                      <a:pt x="2560" y="898"/>
                      <a:pt x="2565" y="899"/>
                      <a:pt x="2570" y="900"/>
                    </a:cubicBezTo>
                    <a:cubicBezTo>
                      <a:pt x="2570" y="906"/>
                      <a:pt x="2570" y="911"/>
                      <a:pt x="2570" y="917"/>
                    </a:cubicBezTo>
                    <a:cubicBezTo>
                      <a:pt x="2563" y="915"/>
                      <a:pt x="2557" y="914"/>
                      <a:pt x="2551" y="912"/>
                    </a:cubicBezTo>
                    <a:cubicBezTo>
                      <a:pt x="2540" y="909"/>
                      <a:pt x="2530" y="911"/>
                      <a:pt x="2524" y="919"/>
                    </a:cubicBezTo>
                    <a:cubicBezTo>
                      <a:pt x="2516" y="928"/>
                      <a:pt x="2508" y="929"/>
                      <a:pt x="2498" y="926"/>
                    </a:cubicBezTo>
                    <a:cubicBezTo>
                      <a:pt x="2480" y="923"/>
                      <a:pt x="2463" y="924"/>
                      <a:pt x="2446" y="938"/>
                    </a:cubicBezTo>
                    <a:cubicBezTo>
                      <a:pt x="2456" y="945"/>
                      <a:pt x="2465" y="953"/>
                      <a:pt x="2475" y="959"/>
                    </a:cubicBezTo>
                    <a:cubicBezTo>
                      <a:pt x="2486" y="964"/>
                      <a:pt x="2498" y="966"/>
                      <a:pt x="2509" y="970"/>
                    </a:cubicBezTo>
                    <a:cubicBezTo>
                      <a:pt x="2493" y="977"/>
                      <a:pt x="2477" y="983"/>
                      <a:pt x="2463" y="991"/>
                    </a:cubicBezTo>
                    <a:cubicBezTo>
                      <a:pt x="2444" y="1001"/>
                      <a:pt x="2443" y="1015"/>
                      <a:pt x="2459" y="1029"/>
                    </a:cubicBezTo>
                    <a:cubicBezTo>
                      <a:pt x="2471" y="1039"/>
                      <a:pt x="2479" y="1051"/>
                      <a:pt x="2482" y="1066"/>
                    </a:cubicBezTo>
                    <a:cubicBezTo>
                      <a:pt x="2484" y="1078"/>
                      <a:pt x="2492" y="1084"/>
                      <a:pt x="2502" y="1087"/>
                    </a:cubicBezTo>
                    <a:cubicBezTo>
                      <a:pt x="2510" y="1074"/>
                      <a:pt x="2518" y="1063"/>
                      <a:pt x="2526" y="1051"/>
                    </a:cubicBezTo>
                    <a:cubicBezTo>
                      <a:pt x="2528" y="1047"/>
                      <a:pt x="2528" y="1041"/>
                      <a:pt x="2529" y="1035"/>
                    </a:cubicBezTo>
                    <a:cubicBezTo>
                      <a:pt x="2517" y="1038"/>
                      <a:pt x="2509" y="1040"/>
                      <a:pt x="2501" y="1043"/>
                    </a:cubicBezTo>
                    <a:cubicBezTo>
                      <a:pt x="2495" y="1033"/>
                      <a:pt x="2490" y="1025"/>
                      <a:pt x="2484" y="1016"/>
                    </a:cubicBezTo>
                    <a:cubicBezTo>
                      <a:pt x="2481" y="1010"/>
                      <a:pt x="2481" y="1005"/>
                      <a:pt x="2488" y="1002"/>
                    </a:cubicBezTo>
                    <a:cubicBezTo>
                      <a:pt x="2506" y="994"/>
                      <a:pt x="2525" y="986"/>
                      <a:pt x="2543" y="978"/>
                    </a:cubicBezTo>
                    <a:cubicBezTo>
                      <a:pt x="2551" y="974"/>
                      <a:pt x="2559" y="976"/>
                      <a:pt x="2567" y="981"/>
                    </a:cubicBezTo>
                    <a:cubicBezTo>
                      <a:pt x="2572" y="983"/>
                      <a:pt x="2578" y="984"/>
                      <a:pt x="2582" y="985"/>
                    </a:cubicBezTo>
                    <a:cubicBezTo>
                      <a:pt x="2588" y="975"/>
                      <a:pt x="2585" y="968"/>
                      <a:pt x="2578" y="962"/>
                    </a:cubicBezTo>
                    <a:cubicBezTo>
                      <a:pt x="2573" y="958"/>
                      <a:pt x="2569" y="953"/>
                      <a:pt x="2564" y="949"/>
                    </a:cubicBezTo>
                    <a:cubicBezTo>
                      <a:pt x="2556" y="943"/>
                      <a:pt x="2548" y="937"/>
                      <a:pt x="2539" y="929"/>
                    </a:cubicBezTo>
                    <a:close/>
                    <a:moveTo>
                      <a:pt x="1508" y="380"/>
                    </a:moveTo>
                    <a:cubicBezTo>
                      <a:pt x="1510" y="381"/>
                      <a:pt x="1511" y="381"/>
                      <a:pt x="1512" y="382"/>
                    </a:cubicBezTo>
                    <a:cubicBezTo>
                      <a:pt x="1515" y="377"/>
                      <a:pt x="1519" y="373"/>
                      <a:pt x="1520" y="368"/>
                    </a:cubicBezTo>
                    <a:cubicBezTo>
                      <a:pt x="1531" y="330"/>
                      <a:pt x="1541" y="291"/>
                      <a:pt x="1540" y="251"/>
                    </a:cubicBezTo>
                    <a:cubicBezTo>
                      <a:pt x="1540" y="234"/>
                      <a:pt x="1543" y="222"/>
                      <a:pt x="1559" y="213"/>
                    </a:cubicBezTo>
                    <a:cubicBezTo>
                      <a:pt x="1571" y="207"/>
                      <a:pt x="1572" y="194"/>
                      <a:pt x="1563" y="186"/>
                    </a:cubicBezTo>
                    <a:cubicBezTo>
                      <a:pt x="1548" y="172"/>
                      <a:pt x="1546" y="156"/>
                      <a:pt x="1549" y="137"/>
                    </a:cubicBezTo>
                    <a:cubicBezTo>
                      <a:pt x="1551" y="117"/>
                      <a:pt x="1550" y="99"/>
                      <a:pt x="1533" y="85"/>
                    </a:cubicBezTo>
                    <a:cubicBezTo>
                      <a:pt x="1525" y="77"/>
                      <a:pt x="1520" y="77"/>
                      <a:pt x="1513" y="86"/>
                    </a:cubicBezTo>
                    <a:cubicBezTo>
                      <a:pt x="1509" y="91"/>
                      <a:pt x="1505" y="97"/>
                      <a:pt x="1502" y="102"/>
                    </a:cubicBezTo>
                    <a:cubicBezTo>
                      <a:pt x="1499" y="108"/>
                      <a:pt x="1494" y="109"/>
                      <a:pt x="1488" y="107"/>
                    </a:cubicBezTo>
                    <a:cubicBezTo>
                      <a:pt x="1482" y="104"/>
                      <a:pt x="1475" y="104"/>
                      <a:pt x="1465" y="102"/>
                    </a:cubicBezTo>
                    <a:cubicBezTo>
                      <a:pt x="1468" y="111"/>
                      <a:pt x="1470" y="116"/>
                      <a:pt x="1473" y="121"/>
                    </a:cubicBezTo>
                    <a:cubicBezTo>
                      <a:pt x="1479" y="132"/>
                      <a:pt x="1480" y="135"/>
                      <a:pt x="1470" y="144"/>
                    </a:cubicBezTo>
                    <a:cubicBezTo>
                      <a:pt x="1464" y="152"/>
                      <a:pt x="1462" y="160"/>
                      <a:pt x="1466" y="168"/>
                    </a:cubicBezTo>
                    <a:cubicBezTo>
                      <a:pt x="1475" y="183"/>
                      <a:pt x="1471" y="195"/>
                      <a:pt x="1459" y="207"/>
                    </a:cubicBezTo>
                    <a:cubicBezTo>
                      <a:pt x="1444" y="221"/>
                      <a:pt x="1446" y="241"/>
                      <a:pt x="1448" y="261"/>
                    </a:cubicBezTo>
                    <a:cubicBezTo>
                      <a:pt x="1467" y="252"/>
                      <a:pt x="1484" y="244"/>
                      <a:pt x="1502" y="236"/>
                    </a:cubicBezTo>
                    <a:cubicBezTo>
                      <a:pt x="1504" y="285"/>
                      <a:pt x="1506" y="333"/>
                      <a:pt x="1508" y="380"/>
                    </a:cubicBezTo>
                    <a:close/>
                    <a:moveTo>
                      <a:pt x="1147" y="2731"/>
                    </a:moveTo>
                    <a:cubicBezTo>
                      <a:pt x="1153" y="2734"/>
                      <a:pt x="1156" y="2736"/>
                      <a:pt x="1160" y="2737"/>
                    </a:cubicBezTo>
                    <a:cubicBezTo>
                      <a:pt x="1188" y="2743"/>
                      <a:pt x="1216" y="2748"/>
                      <a:pt x="1243" y="2754"/>
                    </a:cubicBezTo>
                    <a:cubicBezTo>
                      <a:pt x="1284" y="2761"/>
                      <a:pt x="1315" y="2743"/>
                      <a:pt x="1325" y="2702"/>
                    </a:cubicBezTo>
                    <a:cubicBezTo>
                      <a:pt x="1329" y="2689"/>
                      <a:pt x="1330" y="2674"/>
                      <a:pt x="1328" y="2661"/>
                    </a:cubicBezTo>
                    <a:cubicBezTo>
                      <a:pt x="1325" y="2627"/>
                      <a:pt x="1307" y="2599"/>
                      <a:pt x="1269" y="2590"/>
                    </a:cubicBezTo>
                    <a:cubicBezTo>
                      <a:pt x="1257" y="2587"/>
                      <a:pt x="1245" y="2586"/>
                      <a:pt x="1232" y="2585"/>
                    </a:cubicBezTo>
                    <a:cubicBezTo>
                      <a:pt x="1227" y="2584"/>
                      <a:pt x="1221" y="2583"/>
                      <a:pt x="1214" y="2583"/>
                    </a:cubicBezTo>
                    <a:cubicBezTo>
                      <a:pt x="1225" y="2600"/>
                      <a:pt x="1225" y="2600"/>
                      <a:pt x="1224" y="2617"/>
                    </a:cubicBezTo>
                    <a:cubicBezTo>
                      <a:pt x="1222" y="2640"/>
                      <a:pt x="1220" y="2663"/>
                      <a:pt x="1218" y="2686"/>
                    </a:cubicBezTo>
                    <a:cubicBezTo>
                      <a:pt x="1216" y="2700"/>
                      <a:pt x="1215" y="2714"/>
                      <a:pt x="1212" y="2727"/>
                    </a:cubicBezTo>
                    <a:cubicBezTo>
                      <a:pt x="1212" y="2731"/>
                      <a:pt x="1207" y="2736"/>
                      <a:pt x="1203" y="2737"/>
                    </a:cubicBezTo>
                    <a:cubicBezTo>
                      <a:pt x="1201" y="2738"/>
                      <a:pt x="1195" y="2735"/>
                      <a:pt x="1194" y="2732"/>
                    </a:cubicBezTo>
                    <a:cubicBezTo>
                      <a:pt x="1191" y="2727"/>
                      <a:pt x="1189" y="2720"/>
                      <a:pt x="1188" y="2714"/>
                    </a:cubicBezTo>
                    <a:cubicBezTo>
                      <a:pt x="1181" y="2674"/>
                      <a:pt x="1174" y="2633"/>
                      <a:pt x="1167" y="2593"/>
                    </a:cubicBezTo>
                    <a:cubicBezTo>
                      <a:pt x="1166" y="2584"/>
                      <a:pt x="1163" y="2574"/>
                      <a:pt x="1162" y="2565"/>
                    </a:cubicBezTo>
                    <a:cubicBezTo>
                      <a:pt x="1161" y="2565"/>
                      <a:pt x="1159" y="2565"/>
                      <a:pt x="1158" y="2564"/>
                    </a:cubicBezTo>
                    <a:cubicBezTo>
                      <a:pt x="1155" y="2570"/>
                      <a:pt x="1151" y="2575"/>
                      <a:pt x="1148" y="2580"/>
                    </a:cubicBezTo>
                    <a:cubicBezTo>
                      <a:pt x="1125" y="2624"/>
                      <a:pt x="1106" y="2670"/>
                      <a:pt x="1078" y="2710"/>
                    </a:cubicBezTo>
                    <a:cubicBezTo>
                      <a:pt x="1078" y="2711"/>
                      <a:pt x="1077" y="2713"/>
                      <a:pt x="1076" y="2715"/>
                    </a:cubicBezTo>
                    <a:cubicBezTo>
                      <a:pt x="1087" y="2718"/>
                      <a:pt x="1098" y="2721"/>
                      <a:pt x="1109" y="2724"/>
                    </a:cubicBezTo>
                    <a:cubicBezTo>
                      <a:pt x="1099" y="2704"/>
                      <a:pt x="1099" y="2703"/>
                      <a:pt x="1109" y="2684"/>
                    </a:cubicBezTo>
                    <a:cubicBezTo>
                      <a:pt x="1116" y="2670"/>
                      <a:pt x="1117" y="2670"/>
                      <a:pt x="1132" y="2675"/>
                    </a:cubicBezTo>
                    <a:cubicBezTo>
                      <a:pt x="1134" y="2676"/>
                      <a:pt x="1136" y="2677"/>
                      <a:pt x="1138" y="2677"/>
                    </a:cubicBezTo>
                    <a:cubicBezTo>
                      <a:pt x="1160" y="2682"/>
                      <a:pt x="1163" y="2686"/>
                      <a:pt x="1165" y="2709"/>
                    </a:cubicBezTo>
                    <a:cubicBezTo>
                      <a:pt x="1166" y="2726"/>
                      <a:pt x="1166" y="2726"/>
                      <a:pt x="1147" y="2731"/>
                    </a:cubicBezTo>
                    <a:close/>
                    <a:moveTo>
                      <a:pt x="2518" y="820"/>
                    </a:moveTo>
                    <a:cubicBezTo>
                      <a:pt x="2518" y="826"/>
                      <a:pt x="2517" y="829"/>
                      <a:pt x="2517" y="832"/>
                    </a:cubicBezTo>
                    <a:cubicBezTo>
                      <a:pt x="2517" y="847"/>
                      <a:pt x="2523" y="855"/>
                      <a:pt x="2534" y="855"/>
                    </a:cubicBezTo>
                    <a:cubicBezTo>
                      <a:pt x="2552" y="855"/>
                      <a:pt x="2568" y="845"/>
                      <a:pt x="2575" y="828"/>
                    </a:cubicBezTo>
                    <a:cubicBezTo>
                      <a:pt x="2581" y="813"/>
                      <a:pt x="2590" y="804"/>
                      <a:pt x="2608" y="803"/>
                    </a:cubicBezTo>
                    <a:cubicBezTo>
                      <a:pt x="2621" y="803"/>
                      <a:pt x="2626" y="795"/>
                      <a:pt x="2621" y="782"/>
                    </a:cubicBezTo>
                    <a:cubicBezTo>
                      <a:pt x="2617" y="774"/>
                      <a:pt x="2613" y="765"/>
                      <a:pt x="2609" y="757"/>
                    </a:cubicBezTo>
                    <a:cubicBezTo>
                      <a:pt x="2603" y="745"/>
                      <a:pt x="2594" y="742"/>
                      <a:pt x="2584" y="747"/>
                    </a:cubicBezTo>
                    <a:cubicBezTo>
                      <a:pt x="2573" y="752"/>
                      <a:pt x="2570" y="763"/>
                      <a:pt x="2575" y="775"/>
                    </a:cubicBezTo>
                    <a:cubicBezTo>
                      <a:pt x="2577" y="779"/>
                      <a:pt x="2579" y="786"/>
                      <a:pt x="2577" y="789"/>
                    </a:cubicBezTo>
                    <a:cubicBezTo>
                      <a:pt x="2568" y="802"/>
                      <a:pt x="2558" y="814"/>
                      <a:pt x="2540" y="819"/>
                    </a:cubicBezTo>
                    <a:cubicBezTo>
                      <a:pt x="2538" y="811"/>
                      <a:pt x="2536" y="804"/>
                      <a:pt x="2534" y="797"/>
                    </a:cubicBezTo>
                    <a:cubicBezTo>
                      <a:pt x="2532" y="784"/>
                      <a:pt x="2527" y="779"/>
                      <a:pt x="2514" y="779"/>
                    </a:cubicBezTo>
                    <a:cubicBezTo>
                      <a:pt x="2510" y="779"/>
                      <a:pt x="2505" y="780"/>
                      <a:pt x="2501" y="780"/>
                    </a:cubicBezTo>
                    <a:cubicBezTo>
                      <a:pt x="2477" y="784"/>
                      <a:pt x="2453" y="788"/>
                      <a:pt x="2429" y="791"/>
                    </a:cubicBezTo>
                    <a:cubicBezTo>
                      <a:pt x="2400" y="795"/>
                      <a:pt x="2367" y="831"/>
                      <a:pt x="2374" y="863"/>
                    </a:cubicBezTo>
                    <a:cubicBezTo>
                      <a:pt x="2376" y="872"/>
                      <a:pt x="2381" y="876"/>
                      <a:pt x="2391" y="874"/>
                    </a:cubicBezTo>
                    <a:cubicBezTo>
                      <a:pt x="2399" y="872"/>
                      <a:pt x="2407" y="869"/>
                      <a:pt x="2414" y="867"/>
                    </a:cubicBezTo>
                    <a:cubicBezTo>
                      <a:pt x="2450" y="856"/>
                      <a:pt x="2489" y="850"/>
                      <a:pt x="2518" y="820"/>
                    </a:cubicBezTo>
                    <a:close/>
                    <a:moveTo>
                      <a:pt x="642" y="2327"/>
                    </a:moveTo>
                    <a:cubicBezTo>
                      <a:pt x="643" y="2327"/>
                      <a:pt x="643" y="2327"/>
                      <a:pt x="644" y="2327"/>
                    </a:cubicBezTo>
                    <a:cubicBezTo>
                      <a:pt x="647" y="2323"/>
                      <a:pt x="650" y="2319"/>
                      <a:pt x="653" y="2315"/>
                    </a:cubicBezTo>
                    <a:cubicBezTo>
                      <a:pt x="660" y="2302"/>
                      <a:pt x="659" y="2299"/>
                      <a:pt x="649" y="2288"/>
                    </a:cubicBezTo>
                    <a:cubicBezTo>
                      <a:pt x="635" y="2275"/>
                      <a:pt x="621" y="2261"/>
                      <a:pt x="606" y="2248"/>
                    </a:cubicBezTo>
                    <a:cubicBezTo>
                      <a:pt x="601" y="2242"/>
                      <a:pt x="594" y="2237"/>
                      <a:pt x="588" y="2231"/>
                    </a:cubicBezTo>
                    <a:cubicBezTo>
                      <a:pt x="587" y="2233"/>
                      <a:pt x="586" y="2234"/>
                      <a:pt x="586" y="2234"/>
                    </a:cubicBezTo>
                    <a:cubicBezTo>
                      <a:pt x="569" y="2270"/>
                      <a:pt x="552" y="2306"/>
                      <a:pt x="535" y="2342"/>
                    </a:cubicBezTo>
                    <a:cubicBezTo>
                      <a:pt x="530" y="2352"/>
                      <a:pt x="526" y="2363"/>
                      <a:pt x="510" y="2362"/>
                    </a:cubicBezTo>
                    <a:cubicBezTo>
                      <a:pt x="537" y="2387"/>
                      <a:pt x="563" y="2412"/>
                      <a:pt x="590" y="2438"/>
                    </a:cubicBezTo>
                    <a:cubicBezTo>
                      <a:pt x="597" y="2430"/>
                      <a:pt x="604" y="2423"/>
                      <a:pt x="612" y="2414"/>
                    </a:cubicBezTo>
                    <a:cubicBezTo>
                      <a:pt x="608" y="2429"/>
                      <a:pt x="604" y="2442"/>
                      <a:pt x="600" y="2458"/>
                    </a:cubicBezTo>
                    <a:cubicBezTo>
                      <a:pt x="612" y="2451"/>
                      <a:pt x="616" y="2459"/>
                      <a:pt x="621" y="2465"/>
                    </a:cubicBezTo>
                    <a:cubicBezTo>
                      <a:pt x="626" y="2472"/>
                      <a:pt x="632" y="2479"/>
                      <a:pt x="639" y="2484"/>
                    </a:cubicBezTo>
                    <a:cubicBezTo>
                      <a:pt x="653" y="2494"/>
                      <a:pt x="669" y="2491"/>
                      <a:pt x="680" y="2479"/>
                    </a:cubicBezTo>
                    <a:cubicBezTo>
                      <a:pt x="691" y="2465"/>
                      <a:pt x="693" y="2450"/>
                      <a:pt x="690" y="2433"/>
                    </a:cubicBezTo>
                    <a:cubicBezTo>
                      <a:pt x="687" y="2422"/>
                      <a:pt x="682" y="2412"/>
                      <a:pt x="679" y="2401"/>
                    </a:cubicBezTo>
                    <a:cubicBezTo>
                      <a:pt x="675" y="2385"/>
                      <a:pt x="671" y="2368"/>
                      <a:pt x="669" y="2352"/>
                    </a:cubicBezTo>
                    <a:cubicBezTo>
                      <a:pt x="668" y="2347"/>
                      <a:pt x="672" y="2339"/>
                      <a:pt x="676" y="2336"/>
                    </a:cubicBezTo>
                    <a:cubicBezTo>
                      <a:pt x="683" y="2332"/>
                      <a:pt x="689" y="2337"/>
                      <a:pt x="694" y="2342"/>
                    </a:cubicBezTo>
                    <a:cubicBezTo>
                      <a:pt x="705" y="2354"/>
                      <a:pt x="706" y="2369"/>
                      <a:pt x="705" y="2384"/>
                    </a:cubicBezTo>
                    <a:cubicBezTo>
                      <a:pt x="705" y="2389"/>
                      <a:pt x="705" y="2394"/>
                      <a:pt x="704" y="2399"/>
                    </a:cubicBezTo>
                    <a:cubicBezTo>
                      <a:pt x="712" y="2397"/>
                      <a:pt x="725" y="2364"/>
                      <a:pt x="725" y="2349"/>
                    </a:cubicBezTo>
                    <a:cubicBezTo>
                      <a:pt x="716" y="2352"/>
                      <a:pt x="711" y="2347"/>
                      <a:pt x="707" y="2340"/>
                    </a:cubicBezTo>
                    <a:cubicBezTo>
                      <a:pt x="703" y="2334"/>
                      <a:pt x="698" y="2329"/>
                      <a:pt x="693" y="2324"/>
                    </a:cubicBezTo>
                    <a:cubicBezTo>
                      <a:pt x="676" y="2312"/>
                      <a:pt x="651" y="2321"/>
                      <a:pt x="648" y="2342"/>
                    </a:cubicBezTo>
                    <a:cubicBezTo>
                      <a:pt x="647" y="2352"/>
                      <a:pt x="646" y="2362"/>
                      <a:pt x="648" y="2371"/>
                    </a:cubicBezTo>
                    <a:cubicBezTo>
                      <a:pt x="652" y="2390"/>
                      <a:pt x="658" y="2408"/>
                      <a:pt x="662" y="2427"/>
                    </a:cubicBezTo>
                    <a:cubicBezTo>
                      <a:pt x="665" y="2435"/>
                      <a:pt x="667" y="2444"/>
                      <a:pt x="667" y="2453"/>
                    </a:cubicBezTo>
                    <a:cubicBezTo>
                      <a:pt x="667" y="2463"/>
                      <a:pt x="659" y="2472"/>
                      <a:pt x="652" y="2473"/>
                    </a:cubicBezTo>
                    <a:cubicBezTo>
                      <a:pt x="642" y="2474"/>
                      <a:pt x="635" y="2469"/>
                      <a:pt x="632" y="2461"/>
                    </a:cubicBezTo>
                    <a:cubicBezTo>
                      <a:pt x="627" y="2451"/>
                      <a:pt x="624" y="2441"/>
                      <a:pt x="622" y="2430"/>
                    </a:cubicBezTo>
                    <a:cubicBezTo>
                      <a:pt x="621" y="2422"/>
                      <a:pt x="622" y="2413"/>
                      <a:pt x="622" y="2402"/>
                    </a:cubicBezTo>
                    <a:cubicBezTo>
                      <a:pt x="614" y="2405"/>
                      <a:pt x="607" y="2406"/>
                      <a:pt x="601" y="2409"/>
                    </a:cubicBezTo>
                    <a:cubicBezTo>
                      <a:pt x="591" y="2414"/>
                      <a:pt x="581" y="2413"/>
                      <a:pt x="573" y="2405"/>
                    </a:cubicBezTo>
                    <a:cubicBezTo>
                      <a:pt x="565" y="2398"/>
                      <a:pt x="558" y="2390"/>
                      <a:pt x="551" y="2382"/>
                    </a:cubicBezTo>
                    <a:cubicBezTo>
                      <a:pt x="548" y="2379"/>
                      <a:pt x="547" y="2372"/>
                      <a:pt x="549" y="2369"/>
                    </a:cubicBezTo>
                    <a:cubicBezTo>
                      <a:pt x="556" y="2353"/>
                      <a:pt x="564" y="2338"/>
                      <a:pt x="572" y="2323"/>
                    </a:cubicBezTo>
                    <a:cubicBezTo>
                      <a:pt x="591" y="2338"/>
                      <a:pt x="612" y="2350"/>
                      <a:pt x="599" y="2379"/>
                    </a:cubicBezTo>
                    <a:cubicBezTo>
                      <a:pt x="608" y="2379"/>
                      <a:pt x="624" y="2352"/>
                      <a:pt x="629" y="2332"/>
                    </a:cubicBezTo>
                    <a:cubicBezTo>
                      <a:pt x="625" y="2334"/>
                      <a:pt x="622" y="2335"/>
                      <a:pt x="619" y="2335"/>
                    </a:cubicBezTo>
                    <a:cubicBezTo>
                      <a:pt x="614" y="2336"/>
                      <a:pt x="608" y="2336"/>
                      <a:pt x="604" y="2333"/>
                    </a:cubicBezTo>
                    <a:cubicBezTo>
                      <a:pt x="596" y="2328"/>
                      <a:pt x="590" y="2322"/>
                      <a:pt x="584" y="2315"/>
                    </a:cubicBezTo>
                    <a:cubicBezTo>
                      <a:pt x="582" y="2313"/>
                      <a:pt x="580" y="2308"/>
                      <a:pt x="581" y="2306"/>
                    </a:cubicBezTo>
                    <a:cubicBezTo>
                      <a:pt x="588" y="2291"/>
                      <a:pt x="595" y="2277"/>
                      <a:pt x="603" y="2261"/>
                    </a:cubicBezTo>
                    <a:cubicBezTo>
                      <a:pt x="623" y="2281"/>
                      <a:pt x="650" y="2293"/>
                      <a:pt x="642" y="2327"/>
                    </a:cubicBezTo>
                    <a:close/>
                    <a:moveTo>
                      <a:pt x="2649" y="1967"/>
                    </a:moveTo>
                    <a:cubicBezTo>
                      <a:pt x="2655" y="1969"/>
                      <a:pt x="2662" y="1971"/>
                      <a:pt x="2666" y="1973"/>
                    </a:cubicBezTo>
                    <a:cubicBezTo>
                      <a:pt x="2673" y="1961"/>
                      <a:pt x="2679" y="1950"/>
                      <a:pt x="2685" y="1940"/>
                    </a:cubicBezTo>
                    <a:cubicBezTo>
                      <a:pt x="2696" y="1920"/>
                      <a:pt x="2699" y="1900"/>
                      <a:pt x="2692" y="1879"/>
                    </a:cubicBezTo>
                    <a:cubicBezTo>
                      <a:pt x="2685" y="1859"/>
                      <a:pt x="2668" y="1851"/>
                      <a:pt x="2648" y="1860"/>
                    </a:cubicBezTo>
                    <a:cubicBezTo>
                      <a:pt x="2641" y="1863"/>
                      <a:pt x="2634" y="1869"/>
                      <a:pt x="2627" y="1874"/>
                    </a:cubicBezTo>
                    <a:cubicBezTo>
                      <a:pt x="2620" y="1879"/>
                      <a:pt x="2613" y="1884"/>
                      <a:pt x="2605" y="1888"/>
                    </a:cubicBezTo>
                    <a:cubicBezTo>
                      <a:pt x="2596" y="1892"/>
                      <a:pt x="2586" y="1889"/>
                      <a:pt x="2583" y="1881"/>
                    </a:cubicBezTo>
                    <a:cubicBezTo>
                      <a:pt x="2576" y="1859"/>
                      <a:pt x="2589" y="1838"/>
                      <a:pt x="2610" y="1836"/>
                    </a:cubicBezTo>
                    <a:cubicBezTo>
                      <a:pt x="2614" y="1836"/>
                      <a:pt x="2619" y="1836"/>
                      <a:pt x="2623" y="1836"/>
                    </a:cubicBezTo>
                    <a:cubicBezTo>
                      <a:pt x="2625" y="1836"/>
                      <a:pt x="2627" y="1834"/>
                      <a:pt x="2629" y="1833"/>
                    </a:cubicBezTo>
                    <a:cubicBezTo>
                      <a:pt x="2628" y="1831"/>
                      <a:pt x="2627" y="1829"/>
                      <a:pt x="2626" y="1828"/>
                    </a:cubicBezTo>
                    <a:cubicBezTo>
                      <a:pt x="2616" y="1822"/>
                      <a:pt x="2606" y="1816"/>
                      <a:pt x="2595" y="1810"/>
                    </a:cubicBezTo>
                    <a:cubicBezTo>
                      <a:pt x="2587" y="1828"/>
                      <a:pt x="2578" y="1844"/>
                      <a:pt x="2571" y="1861"/>
                    </a:cubicBezTo>
                    <a:cubicBezTo>
                      <a:pt x="2566" y="1873"/>
                      <a:pt x="2568" y="1887"/>
                      <a:pt x="2573" y="1899"/>
                    </a:cubicBezTo>
                    <a:cubicBezTo>
                      <a:pt x="2580" y="1914"/>
                      <a:pt x="2594" y="1921"/>
                      <a:pt x="2609" y="1917"/>
                    </a:cubicBezTo>
                    <a:cubicBezTo>
                      <a:pt x="2616" y="1915"/>
                      <a:pt x="2622" y="1911"/>
                      <a:pt x="2628" y="1907"/>
                    </a:cubicBezTo>
                    <a:cubicBezTo>
                      <a:pt x="2636" y="1901"/>
                      <a:pt x="2644" y="1895"/>
                      <a:pt x="2653" y="1889"/>
                    </a:cubicBezTo>
                    <a:cubicBezTo>
                      <a:pt x="2665" y="1882"/>
                      <a:pt x="2675" y="1886"/>
                      <a:pt x="2680" y="1898"/>
                    </a:cubicBezTo>
                    <a:cubicBezTo>
                      <a:pt x="2690" y="1919"/>
                      <a:pt x="2676" y="1945"/>
                      <a:pt x="2653" y="1949"/>
                    </a:cubicBezTo>
                    <a:cubicBezTo>
                      <a:pt x="2647" y="1950"/>
                      <a:pt x="2640" y="1950"/>
                      <a:pt x="2633" y="1951"/>
                    </a:cubicBezTo>
                    <a:cubicBezTo>
                      <a:pt x="2647" y="1989"/>
                      <a:pt x="2645" y="2024"/>
                      <a:pt x="2616" y="2055"/>
                    </a:cubicBezTo>
                    <a:cubicBezTo>
                      <a:pt x="2610" y="2048"/>
                      <a:pt x="2605" y="2042"/>
                      <a:pt x="2599" y="2035"/>
                    </a:cubicBezTo>
                    <a:cubicBezTo>
                      <a:pt x="2593" y="2028"/>
                      <a:pt x="2582" y="2020"/>
                      <a:pt x="2582" y="2012"/>
                    </a:cubicBezTo>
                    <a:cubicBezTo>
                      <a:pt x="2581" y="2004"/>
                      <a:pt x="2590" y="1994"/>
                      <a:pt x="2595" y="1985"/>
                    </a:cubicBezTo>
                    <a:cubicBezTo>
                      <a:pt x="2599" y="1977"/>
                      <a:pt x="2604" y="1972"/>
                      <a:pt x="2616" y="1977"/>
                    </a:cubicBezTo>
                    <a:cubicBezTo>
                      <a:pt x="2607" y="1966"/>
                      <a:pt x="2600" y="1957"/>
                      <a:pt x="2592" y="1949"/>
                    </a:cubicBezTo>
                    <a:cubicBezTo>
                      <a:pt x="2591" y="1947"/>
                      <a:pt x="2590" y="1947"/>
                      <a:pt x="2588" y="1946"/>
                    </a:cubicBezTo>
                    <a:cubicBezTo>
                      <a:pt x="2592" y="1967"/>
                      <a:pt x="2592" y="1967"/>
                      <a:pt x="2569" y="2008"/>
                    </a:cubicBezTo>
                    <a:cubicBezTo>
                      <a:pt x="2568" y="2008"/>
                      <a:pt x="2567" y="2008"/>
                      <a:pt x="2567" y="2007"/>
                    </a:cubicBezTo>
                    <a:cubicBezTo>
                      <a:pt x="2558" y="1999"/>
                      <a:pt x="2550" y="1991"/>
                      <a:pt x="2541" y="1984"/>
                    </a:cubicBezTo>
                    <a:cubicBezTo>
                      <a:pt x="2535" y="1978"/>
                      <a:pt x="2534" y="1973"/>
                      <a:pt x="2538" y="1966"/>
                    </a:cubicBezTo>
                    <a:cubicBezTo>
                      <a:pt x="2543" y="1957"/>
                      <a:pt x="2547" y="1949"/>
                      <a:pt x="2551" y="1940"/>
                    </a:cubicBezTo>
                    <a:cubicBezTo>
                      <a:pt x="2560" y="1922"/>
                      <a:pt x="2563" y="1920"/>
                      <a:pt x="2582" y="1926"/>
                    </a:cubicBezTo>
                    <a:cubicBezTo>
                      <a:pt x="2583" y="1926"/>
                      <a:pt x="2583" y="1925"/>
                      <a:pt x="2586" y="1923"/>
                    </a:cubicBezTo>
                    <a:cubicBezTo>
                      <a:pt x="2578" y="1915"/>
                      <a:pt x="2570" y="1907"/>
                      <a:pt x="2561" y="1898"/>
                    </a:cubicBezTo>
                    <a:cubicBezTo>
                      <a:pt x="2542" y="1935"/>
                      <a:pt x="2523" y="1971"/>
                      <a:pt x="2505" y="2007"/>
                    </a:cubicBezTo>
                    <a:cubicBezTo>
                      <a:pt x="2505" y="2008"/>
                      <a:pt x="2506" y="2009"/>
                      <a:pt x="2506" y="2010"/>
                    </a:cubicBezTo>
                    <a:cubicBezTo>
                      <a:pt x="2520" y="1997"/>
                      <a:pt x="2529" y="2006"/>
                      <a:pt x="2538" y="2015"/>
                    </a:cubicBezTo>
                    <a:cubicBezTo>
                      <a:pt x="2555" y="2032"/>
                      <a:pt x="2572" y="2049"/>
                      <a:pt x="2590" y="2065"/>
                    </a:cubicBezTo>
                    <a:cubicBezTo>
                      <a:pt x="2601" y="2075"/>
                      <a:pt x="2609" y="2085"/>
                      <a:pt x="2604" y="2102"/>
                    </a:cubicBezTo>
                    <a:cubicBezTo>
                      <a:pt x="2609" y="2097"/>
                      <a:pt x="2612" y="2093"/>
                      <a:pt x="2615" y="2088"/>
                    </a:cubicBezTo>
                    <a:cubicBezTo>
                      <a:pt x="2626" y="2066"/>
                      <a:pt x="2637" y="2044"/>
                      <a:pt x="2649" y="2022"/>
                    </a:cubicBezTo>
                    <a:cubicBezTo>
                      <a:pt x="2661" y="2003"/>
                      <a:pt x="2667" y="1986"/>
                      <a:pt x="2649" y="1967"/>
                    </a:cubicBezTo>
                    <a:close/>
                    <a:moveTo>
                      <a:pt x="491" y="2172"/>
                    </a:moveTo>
                    <a:cubicBezTo>
                      <a:pt x="492" y="2172"/>
                      <a:pt x="493" y="2172"/>
                      <a:pt x="493" y="2172"/>
                    </a:cubicBezTo>
                    <a:cubicBezTo>
                      <a:pt x="492" y="2197"/>
                      <a:pt x="491" y="2222"/>
                      <a:pt x="490" y="2247"/>
                    </a:cubicBezTo>
                    <a:cubicBezTo>
                      <a:pt x="488" y="2275"/>
                      <a:pt x="487" y="2303"/>
                      <a:pt x="485" y="2331"/>
                    </a:cubicBezTo>
                    <a:cubicBezTo>
                      <a:pt x="485" y="2333"/>
                      <a:pt x="487" y="2335"/>
                      <a:pt x="488" y="2337"/>
                    </a:cubicBezTo>
                    <a:cubicBezTo>
                      <a:pt x="490" y="2336"/>
                      <a:pt x="492" y="2335"/>
                      <a:pt x="494" y="2333"/>
                    </a:cubicBezTo>
                    <a:cubicBezTo>
                      <a:pt x="498" y="2328"/>
                      <a:pt x="501" y="2323"/>
                      <a:pt x="505" y="2318"/>
                    </a:cubicBezTo>
                    <a:cubicBezTo>
                      <a:pt x="529" y="2286"/>
                      <a:pt x="545" y="2248"/>
                      <a:pt x="580" y="2224"/>
                    </a:cubicBezTo>
                    <a:cubicBezTo>
                      <a:pt x="572" y="2213"/>
                      <a:pt x="564" y="2202"/>
                      <a:pt x="556" y="2191"/>
                    </a:cubicBezTo>
                    <a:cubicBezTo>
                      <a:pt x="554" y="2195"/>
                      <a:pt x="554" y="2198"/>
                      <a:pt x="555" y="2201"/>
                    </a:cubicBezTo>
                    <a:cubicBezTo>
                      <a:pt x="558" y="2211"/>
                      <a:pt x="556" y="2220"/>
                      <a:pt x="550" y="2228"/>
                    </a:cubicBezTo>
                    <a:cubicBezTo>
                      <a:pt x="540" y="2243"/>
                      <a:pt x="531" y="2258"/>
                      <a:pt x="521" y="2273"/>
                    </a:cubicBezTo>
                    <a:cubicBezTo>
                      <a:pt x="519" y="2277"/>
                      <a:pt x="516" y="2280"/>
                      <a:pt x="512" y="2285"/>
                    </a:cubicBezTo>
                    <a:cubicBezTo>
                      <a:pt x="512" y="2279"/>
                      <a:pt x="512" y="2276"/>
                      <a:pt x="512" y="2273"/>
                    </a:cubicBezTo>
                    <a:cubicBezTo>
                      <a:pt x="514" y="2235"/>
                      <a:pt x="515" y="2197"/>
                      <a:pt x="516" y="2158"/>
                    </a:cubicBezTo>
                    <a:cubicBezTo>
                      <a:pt x="517" y="2142"/>
                      <a:pt x="508" y="2131"/>
                      <a:pt x="494" y="2120"/>
                    </a:cubicBezTo>
                    <a:cubicBezTo>
                      <a:pt x="498" y="2133"/>
                      <a:pt x="496" y="2143"/>
                      <a:pt x="489" y="2152"/>
                    </a:cubicBezTo>
                    <a:cubicBezTo>
                      <a:pt x="473" y="2175"/>
                      <a:pt x="458" y="2198"/>
                      <a:pt x="441" y="2221"/>
                    </a:cubicBezTo>
                    <a:cubicBezTo>
                      <a:pt x="437" y="2228"/>
                      <a:pt x="429" y="2233"/>
                      <a:pt x="423" y="2238"/>
                    </a:cubicBezTo>
                    <a:cubicBezTo>
                      <a:pt x="405" y="2217"/>
                      <a:pt x="405" y="2213"/>
                      <a:pt x="420" y="2193"/>
                    </a:cubicBezTo>
                    <a:cubicBezTo>
                      <a:pt x="435" y="2171"/>
                      <a:pt x="451" y="2150"/>
                      <a:pt x="467" y="2129"/>
                    </a:cubicBezTo>
                    <a:cubicBezTo>
                      <a:pt x="474" y="2120"/>
                      <a:pt x="479" y="2109"/>
                      <a:pt x="495" y="2114"/>
                    </a:cubicBezTo>
                    <a:cubicBezTo>
                      <a:pt x="483" y="2098"/>
                      <a:pt x="473" y="2084"/>
                      <a:pt x="463" y="2071"/>
                    </a:cubicBezTo>
                    <a:cubicBezTo>
                      <a:pt x="461" y="2069"/>
                      <a:pt x="458" y="2069"/>
                      <a:pt x="455" y="2068"/>
                    </a:cubicBezTo>
                    <a:cubicBezTo>
                      <a:pt x="455" y="2068"/>
                      <a:pt x="454" y="2069"/>
                      <a:pt x="453" y="2069"/>
                    </a:cubicBezTo>
                    <a:cubicBezTo>
                      <a:pt x="468" y="2084"/>
                      <a:pt x="461" y="2097"/>
                      <a:pt x="451" y="2110"/>
                    </a:cubicBezTo>
                    <a:cubicBezTo>
                      <a:pt x="434" y="2131"/>
                      <a:pt x="419" y="2153"/>
                      <a:pt x="403" y="2174"/>
                    </a:cubicBezTo>
                    <a:cubicBezTo>
                      <a:pt x="392" y="2189"/>
                      <a:pt x="392" y="2189"/>
                      <a:pt x="374" y="2184"/>
                    </a:cubicBezTo>
                    <a:cubicBezTo>
                      <a:pt x="374" y="2184"/>
                      <a:pt x="373" y="2185"/>
                      <a:pt x="373" y="2185"/>
                    </a:cubicBezTo>
                    <a:cubicBezTo>
                      <a:pt x="394" y="2214"/>
                      <a:pt x="415" y="2243"/>
                      <a:pt x="437" y="2272"/>
                    </a:cubicBezTo>
                    <a:cubicBezTo>
                      <a:pt x="438" y="2274"/>
                      <a:pt x="441" y="2274"/>
                      <a:pt x="444" y="2275"/>
                    </a:cubicBezTo>
                    <a:cubicBezTo>
                      <a:pt x="438" y="2262"/>
                      <a:pt x="437" y="2250"/>
                      <a:pt x="444" y="2240"/>
                    </a:cubicBezTo>
                    <a:cubicBezTo>
                      <a:pt x="459" y="2217"/>
                      <a:pt x="475" y="2194"/>
                      <a:pt x="491" y="2172"/>
                    </a:cubicBezTo>
                    <a:close/>
                    <a:moveTo>
                      <a:pt x="1360" y="184"/>
                    </a:moveTo>
                    <a:cubicBezTo>
                      <a:pt x="1362" y="180"/>
                      <a:pt x="1364" y="177"/>
                      <a:pt x="1366" y="175"/>
                    </a:cubicBezTo>
                    <a:cubicBezTo>
                      <a:pt x="1378" y="159"/>
                      <a:pt x="1390" y="143"/>
                      <a:pt x="1404" y="128"/>
                    </a:cubicBezTo>
                    <a:cubicBezTo>
                      <a:pt x="1413" y="118"/>
                      <a:pt x="1424" y="110"/>
                      <a:pt x="1435" y="101"/>
                    </a:cubicBezTo>
                    <a:cubicBezTo>
                      <a:pt x="1437" y="99"/>
                      <a:pt x="1440" y="93"/>
                      <a:pt x="1439" y="92"/>
                    </a:cubicBezTo>
                    <a:cubicBezTo>
                      <a:pt x="1433" y="86"/>
                      <a:pt x="1426" y="80"/>
                      <a:pt x="1418" y="76"/>
                    </a:cubicBezTo>
                    <a:cubicBezTo>
                      <a:pt x="1415" y="75"/>
                      <a:pt x="1408" y="81"/>
                      <a:pt x="1405" y="85"/>
                    </a:cubicBezTo>
                    <a:cubicBezTo>
                      <a:pt x="1398" y="95"/>
                      <a:pt x="1393" y="106"/>
                      <a:pt x="1385" y="115"/>
                    </a:cubicBezTo>
                    <a:cubicBezTo>
                      <a:pt x="1368" y="137"/>
                      <a:pt x="1350" y="158"/>
                      <a:pt x="1332" y="179"/>
                    </a:cubicBezTo>
                    <a:cubicBezTo>
                      <a:pt x="1328" y="185"/>
                      <a:pt x="1324" y="191"/>
                      <a:pt x="1323" y="198"/>
                    </a:cubicBezTo>
                    <a:cubicBezTo>
                      <a:pt x="1320" y="207"/>
                      <a:pt x="1323" y="211"/>
                      <a:pt x="1333" y="210"/>
                    </a:cubicBezTo>
                    <a:cubicBezTo>
                      <a:pt x="1350" y="208"/>
                      <a:pt x="1368" y="206"/>
                      <a:pt x="1385" y="205"/>
                    </a:cubicBezTo>
                    <a:cubicBezTo>
                      <a:pt x="1391" y="204"/>
                      <a:pt x="1395" y="206"/>
                      <a:pt x="1397" y="212"/>
                    </a:cubicBezTo>
                    <a:cubicBezTo>
                      <a:pt x="1402" y="228"/>
                      <a:pt x="1397" y="238"/>
                      <a:pt x="1380" y="246"/>
                    </a:cubicBezTo>
                    <a:cubicBezTo>
                      <a:pt x="1377" y="239"/>
                      <a:pt x="1375" y="232"/>
                      <a:pt x="1373" y="225"/>
                    </a:cubicBezTo>
                    <a:cubicBezTo>
                      <a:pt x="1363" y="232"/>
                      <a:pt x="1353" y="238"/>
                      <a:pt x="1344" y="246"/>
                    </a:cubicBezTo>
                    <a:cubicBezTo>
                      <a:pt x="1341" y="248"/>
                      <a:pt x="1338" y="254"/>
                      <a:pt x="1338" y="258"/>
                    </a:cubicBezTo>
                    <a:cubicBezTo>
                      <a:pt x="1338" y="271"/>
                      <a:pt x="1341" y="284"/>
                      <a:pt x="1350" y="296"/>
                    </a:cubicBezTo>
                    <a:cubicBezTo>
                      <a:pt x="1360" y="289"/>
                      <a:pt x="1369" y="282"/>
                      <a:pt x="1378" y="275"/>
                    </a:cubicBezTo>
                    <a:cubicBezTo>
                      <a:pt x="1392" y="265"/>
                      <a:pt x="1393" y="265"/>
                      <a:pt x="1401" y="280"/>
                    </a:cubicBezTo>
                    <a:cubicBezTo>
                      <a:pt x="1406" y="290"/>
                      <a:pt x="1411" y="300"/>
                      <a:pt x="1417" y="313"/>
                    </a:cubicBezTo>
                    <a:cubicBezTo>
                      <a:pt x="1419" y="309"/>
                      <a:pt x="1419" y="308"/>
                      <a:pt x="1420" y="306"/>
                    </a:cubicBezTo>
                    <a:cubicBezTo>
                      <a:pt x="1432" y="293"/>
                      <a:pt x="1430" y="278"/>
                      <a:pt x="1426" y="263"/>
                    </a:cubicBezTo>
                    <a:cubicBezTo>
                      <a:pt x="1421" y="248"/>
                      <a:pt x="1422" y="234"/>
                      <a:pt x="1432" y="221"/>
                    </a:cubicBezTo>
                    <a:cubicBezTo>
                      <a:pt x="1437" y="214"/>
                      <a:pt x="1439" y="206"/>
                      <a:pt x="1444" y="197"/>
                    </a:cubicBezTo>
                    <a:cubicBezTo>
                      <a:pt x="1431" y="195"/>
                      <a:pt x="1430" y="206"/>
                      <a:pt x="1423" y="209"/>
                    </a:cubicBezTo>
                    <a:cubicBezTo>
                      <a:pt x="1418" y="200"/>
                      <a:pt x="1422" y="194"/>
                      <a:pt x="1429" y="189"/>
                    </a:cubicBezTo>
                    <a:cubicBezTo>
                      <a:pt x="1434" y="183"/>
                      <a:pt x="1440" y="178"/>
                      <a:pt x="1446" y="171"/>
                    </a:cubicBezTo>
                    <a:cubicBezTo>
                      <a:pt x="1439" y="166"/>
                      <a:pt x="1434" y="163"/>
                      <a:pt x="1429" y="160"/>
                    </a:cubicBezTo>
                    <a:cubicBezTo>
                      <a:pt x="1422" y="155"/>
                      <a:pt x="1413" y="157"/>
                      <a:pt x="1410" y="164"/>
                    </a:cubicBezTo>
                    <a:cubicBezTo>
                      <a:pt x="1399" y="184"/>
                      <a:pt x="1381" y="186"/>
                      <a:pt x="1360" y="184"/>
                    </a:cubicBezTo>
                    <a:close/>
                    <a:moveTo>
                      <a:pt x="2096" y="489"/>
                    </a:moveTo>
                    <a:cubicBezTo>
                      <a:pt x="2086" y="497"/>
                      <a:pt x="2080" y="498"/>
                      <a:pt x="2070" y="490"/>
                    </a:cubicBezTo>
                    <a:cubicBezTo>
                      <a:pt x="2060" y="482"/>
                      <a:pt x="2050" y="472"/>
                      <a:pt x="2039" y="464"/>
                    </a:cubicBezTo>
                    <a:cubicBezTo>
                      <a:pt x="2031" y="457"/>
                      <a:pt x="2025" y="450"/>
                      <a:pt x="2023" y="439"/>
                    </a:cubicBezTo>
                    <a:cubicBezTo>
                      <a:pt x="2023" y="433"/>
                      <a:pt x="2017" y="430"/>
                      <a:pt x="2012" y="433"/>
                    </a:cubicBezTo>
                    <a:cubicBezTo>
                      <a:pt x="2006" y="436"/>
                      <a:pt x="1999" y="440"/>
                      <a:pt x="1997" y="446"/>
                    </a:cubicBezTo>
                    <a:cubicBezTo>
                      <a:pt x="1996" y="451"/>
                      <a:pt x="1999" y="459"/>
                      <a:pt x="2003" y="463"/>
                    </a:cubicBezTo>
                    <a:cubicBezTo>
                      <a:pt x="2009" y="470"/>
                      <a:pt x="2016" y="474"/>
                      <a:pt x="2023" y="479"/>
                    </a:cubicBezTo>
                    <a:cubicBezTo>
                      <a:pt x="2041" y="491"/>
                      <a:pt x="2059" y="503"/>
                      <a:pt x="2077" y="515"/>
                    </a:cubicBezTo>
                    <a:cubicBezTo>
                      <a:pt x="2064" y="536"/>
                      <a:pt x="2053" y="538"/>
                      <a:pt x="2036" y="523"/>
                    </a:cubicBezTo>
                    <a:cubicBezTo>
                      <a:pt x="2028" y="516"/>
                      <a:pt x="2021" y="509"/>
                      <a:pt x="2014" y="502"/>
                    </a:cubicBezTo>
                    <a:cubicBezTo>
                      <a:pt x="2008" y="496"/>
                      <a:pt x="2002" y="491"/>
                      <a:pt x="1996" y="486"/>
                    </a:cubicBezTo>
                    <a:cubicBezTo>
                      <a:pt x="1994" y="484"/>
                      <a:pt x="1991" y="485"/>
                      <a:pt x="1988" y="484"/>
                    </a:cubicBezTo>
                    <a:cubicBezTo>
                      <a:pt x="1988" y="487"/>
                      <a:pt x="1988" y="489"/>
                      <a:pt x="1989" y="491"/>
                    </a:cubicBezTo>
                    <a:cubicBezTo>
                      <a:pt x="1996" y="505"/>
                      <a:pt x="2003" y="519"/>
                      <a:pt x="2012" y="532"/>
                    </a:cubicBezTo>
                    <a:cubicBezTo>
                      <a:pt x="2030" y="557"/>
                      <a:pt x="2055" y="560"/>
                      <a:pt x="2079" y="541"/>
                    </a:cubicBezTo>
                    <a:cubicBezTo>
                      <a:pt x="2098" y="527"/>
                      <a:pt x="2098" y="527"/>
                      <a:pt x="2116" y="542"/>
                    </a:cubicBezTo>
                    <a:cubicBezTo>
                      <a:pt x="2125" y="549"/>
                      <a:pt x="2136" y="553"/>
                      <a:pt x="2149" y="550"/>
                    </a:cubicBezTo>
                    <a:cubicBezTo>
                      <a:pt x="2148" y="539"/>
                      <a:pt x="2143" y="530"/>
                      <a:pt x="2135" y="525"/>
                    </a:cubicBezTo>
                    <a:cubicBezTo>
                      <a:pt x="2127" y="519"/>
                      <a:pt x="2118" y="514"/>
                      <a:pt x="2110" y="510"/>
                    </a:cubicBezTo>
                    <a:cubicBezTo>
                      <a:pt x="2113" y="503"/>
                      <a:pt x="2117" y="498"/>
                      <a:pt x="2117" y="492"/>
                    </a:cubicBezTo>
                    <a:cubicBezTo>
                      <a:pt x="2118" y="478"/>
                      <a:pt x="2126" y="470"/>
                      <a:pt x="2137" y="463"/>
                    </a:cubicBezTo>
                    <a:cubicBezTo>
                      <a:pt x="2142" y="460"/>
                      <a:pt x="2148" y="457"/>
                      <a:pt x="2153" y="453"/>
                    </a:cubicBezTo>
                    <a:cubicBezTo>
                      <a:pt x="2163" y="445"/>
                      <a:pt x="2164" y="433"/>
                      <a:pt x="2156" y="423"/>
                    </a:cubicBezTo>
                    <a:cubicBezTo>
                      <a:pt x="2145" y="410"/>
                      <a:pt x="2131" y="403"/>
                      <a:pt x="2115" y="400"/>
                    </a:cubicBezTo>
                    <a:cubicBezTo>
                      <a:pt x="2103" y="398"/>
                      <a:pt x="2094" y="402"/>
                      <a:pt x="2087" y="415"/>
                    </a:cubicBezTo>
                    <a:cubicBezTo>
                      <a:pt x="2094" y="418"/>
                      <a:pt x="2100" y="421"/>
                      <a:pt x="2107" y="423"/>
                    </a:cubicBezTo>
                    <a:cubicBezTo>
                      <a:pt x="2118" y="426"/>
                      <a:pt x="2124" y="431"/>
                      <a:pt x="2125" y="440"/>
                    </a:cubicBezTo>
                    <a:cubicBezTo>
                      <a:pt x="2126" y="452"/>
                      <a:pt x="2117" y="451"/>
                      <a:pt x="2111" y="453"/>
                    </a:cubicBezTo>
                    <a:cubicBezTo>
                      <a:pt x="2090" y="460"/>
                      <a:pt x="2086" y="471"/>
                      <a:pt x="2096" y="489"/>
                    </a:cubicBezTo>
                    <a:close/>
                    <a:moveTo>
                      <a:pt x="2257" y="2470"/>
                    </a:moveTo>
                    <a:cubicBezTo>
                      <a:pt x="2256" y="2470"/>
                      <a:pt x="2255" y="2470"/>
                      <a:pt x="2254" y="2470"/>
                    </a:cubicBezTo>
                    <a:cubicBezTo>
                      <a:pt x="2253" y="2472"/>
                      <a:pt x="2252" y="2474"/>
                      <a:pt x="2251" y="2476"/>
                    </a:cubicBezTo>
                    <a:cubicBezTo>
                      <a:pt x="2244" y="2488"/>
                      <a:pt x="2238" y="2501"/>
                      <a:pt x="2229" y="2512"/>
                    </a:cubicBezTo>
                    <a:cubicBezTo>
                      <a:pt x="2214" y="2529"/>
                      <a:pt x="2193" y="2528"/>
                      <a:pt x="2179" y="2509"/>
                    </a:cubicBezTo>
                    <a:cubicBezTo>
                      <a:pt x="2171" y="2498"/>
                      <a:pt x="2164" y="2485"/>
                      <a:pt x="2159" y="2472"/>
                    </a:cubicBezTo>
                    <a:cubicBezTo>
                      <a:pt x="2151" y="2449"/>
                      <a:pt x="2149" y="2425"/>
                      <a:pt x="2162" y="2402"/>
                    </a:cubicBezTo>
                    <a:cubicBezTo>
                      <a:pt x="2177" y="2374"/>
                      <a:pt x="2199" y="2372"/>
                      <a:pt x="2220" y="2396"/>
                    </a:cubicBezTo>
                    <a:cubicBezTo>
                      <a:pt x="2221" y="2398"/>
                      <a:pt x="2224" y="2400"/>
                      <a:pt x="2227" y="2401"/>
                    </a:cubicBezTo>
                    <a:cubicBezTo>
                      <a:pt x="2227" y="2401"/>
                      <a:pt x="2228" y="2400"/>
                      <a:pt x="2229" y="2399"/>
                    </a:cubicBezTo>
                    <a:cubicBezTo>
                      <a:pt x="2224" y="2387"/>
                      <a:pt x="2219" y="2375"/>
                      <a:pt x="2215" y="2362"/>
                    </a:cubicBezTo>
                    <a:cubicBezTo>
                      <a:pt x="2214" y="2360"/>
                      <a:pt x="2216" y="2354"/>
                      <a:pt x="2217" y="2354"/>
                    </a:cubicBezTo>
                    <a:cubicBezTo>
                      <a:pt x="2220" y="2352"/>
                      <a:pt x="2225" y="2353"/>
                      <a:pt x="2228" y="2355"/>
                    </a:cubicBezTo>
                    <a:cubicBezTo>
                      <a:pt x="2230" y="2356"/>
                      <a:pt x="2231" y="2360"/>
                      <a:pt x="2232" y="2363"/>
                    </a:cubicBezTo>
                    <a:cubicBezTo>
                      <a:pt x="2245" y="2392"/>
                      <a:pt x="2257" y="2422"/>
                      <a:pt x="2270" y="2451"/>
                    </a:cubicBezTo>
                    <a:cubicBezTo>
                      <a:pt x="2277" y="2466"/>
                      <a:pt x="2282" y="2479"/>
                      <a:pt x="2266" y="2492"/>
                    </a:cubicBezTo>
                    <a:cubicBezTo>
                      <a:pt x="2269" y="2493"/>
                      <a:pt x="2273" y="2493"/>
                      <a:pt x="2275" y="2491"/>
                    </a:cubicBezTo>
                    <a:cubicBezTo>
                      <a:pt x="2303" y="2472"/>
                      <a:pt x="2317" y="2459"/>
                      <a:pt x="2316" y="2453"/>
                    </a:cubicBezTo>
                    <a:cubicBezTo>
                      <a:pt x="2301" y="2459"/>
                      <a:pt x="2298" y="2458"/>
                      <a:pt x="2291" y="2443"/>
                    </a:cubicBezTo>
                    <a:cubicBezTo>
                      <a:pt x="2279" y="2414"/>
                      <a:pt x="2267" y="2385"/>
                      <a:pt x="2254" y="2356"/>
                    </a:cubicBezTo>
                    <a:cubicBezTo>
                      <a:pt x="2249" y="2343"/>
                      <a:pt x="2243" y="2330"/>
                      <a:pt x="2256" y="2317"/>
                    </a:cubicBezTo>
                    <a:cubicBezTo>
                      <a:pt x="2253" y="2317"/>
                      <a:pt x="2251" y="2318"/>
                      <a:pt x="2249" y="2320"/>
                    </a:cubicBezTo>
                    <a:cubicBezTo>
                      <a:pt x="2237" y="2328"/>
                      <a:pt x="2225" y="2338"/>
                      <a:pt x="2213" y="2346"/>
                    </a:cubicBezTo>
                    <a:cubicBezTo>
                      <a:pt x="2200" y="2355"/>
                      <a:pt x="2187" y="2364"/>
                      <a:pt x="2175" y="2373"/>
                    </a:cubicBezTo>
                    <a:cubicBezTo>
                      <a:pt x="2167" y="2379"/>
                      <a:pt x="2158" y="2384"/>
                      <a:pt x="2152" y="2391"/>
                    </a:cubicBezTo>
                    <a:cubicBezTo>
                      <a:pt x="2122" y="2429"/>
                      <a:pt x="2127" y="2478"/>
                      <a:pt x="2154" y="2520"/>
                    </a:cubicBezTo>
                    <a:cubicBezTo>
                      <a:pt x="2172" y="2547"/>
                      <a:pt x="2207" y="2551"/>
                      <a:pt x="2231" y="2528"/>
                    </a:cubicBezTo>
                    <a:cubicBezTo>
                      <a:pt x="2245" y="2515"/>
                      <a:pt x="2253" y="2498"/>
                      <a:pt x="2258" y="2480"/>
                    </a:cubicBezTo>
                    <a:cubicBezTo>
                      <a:pt x="2258" y="2477"/>
                      <a:pt x="2257" y="2473"/>
                      <a:pt x="2257" y="2470"/>
                    </a:cubicBezTo>
                    <a:close/>
                    <a:moveTo>
                      <a:pt x="2169" y="439"/>
                    </a:moveTo>
                    <a:cubicBezTo>
                      <a:pt x="2178" y="456"/>
                      <a:pt x="2188" y="459"/>
                      <a:pt x="2203" y="452"/>
                    </a:cubicBezTo>
                    <a:cubicBezTo>
                      <a:pt x="2217" y="444"/>
                      <a:pt x="2226" y="432"/>
                      <a:pt x="2229" y="417"/>
                    </a:cubicBezTo>
                    <a:cubicBezTo>
                      <a:pt x="2231" y="405"/>
                      <a:pt x="2231" y="392"/>
                      <a:pt x="2232" y="379"/>
                    </a:cubicBezTo>
                    <a:cubicBezTo>
                      <a:pt x="2248" y="381"/>
                      <a:pt x="2263" y="384"/>
                      <a:pt x="2278" y="385"/>
                    </a:cubicBezTo>
                    <a:cubicBezTo>
                      <a:pt x="2284" y="386"/>
                      <a:pt x="2293" y="384"/>
                      <a:pt x="2296" y="380"/>
                    </a:cubicBezTo>
                    <a:cubicBezTo>
                      <a:pt x="2307" y="368"/>
                      <a:pt x="2298" y="342"/>
                      <a:pt x="2282" y="337"/>
                    </a:cubicBezTo>
                    <a:cubicBezTo>
                      <a:pt x="2267" y="360"/>
                      <a:pt x="2267" y="360"/>
                      <a:pt x="2239" y="358"/>
                    </a:cubicBezTo>
                    <a:cubicBezTo>
                      <a:pt x="2230" y="357"/>
                      <a:pt x="2222" y="356"/>
                      <a:pt x="2213" y="355"/>
                    </a:cubicBezTo>
                    <a:cubicBezTo>
                      <a:pt x="2187" y="353"/>
                      <a:pt x="2162" y="351"/>
                      <a:pt x="2136" y="349"/>
                    </a:cubicBezTo>
                    <a:cubicBezTo>
                      <a:pt x="2131" y="349"/>
                      <a:pt x="2126" y="348"/>
                      <a:pt x="2125" y="340"/>
                    </a:cubicBezTo>
                    <a:cubicBezTo>
                      <a:pt x="2123" y="333"/>
                      <a:pt x="2117" y="330"/>
                      <a:pt x="2110" y="333"/>
                    </a:cubicBezTo>
                    <a:cubicBezTo>
                      <a:pt x="2103" y="335"/>
                      <a:pt x="2095" y="337"/>
                      <a:pt x="2091" y="342"/>
                    </a:cubicBezTo>
                    <a:cubicBezTo>
                      <a:pt x="2080" y="355"/>
                      <a:pt x="2070" y="368"/>
                      <a:pt x="2060" y="382"/>
                    </a:cubicBezTo>
                    <a:cubicBezTo>
                      <a:pt x="2058" y="386"/>
                      <a:pt x="2058" y="393"/>
                      <a:pt x="2061" y="397"/>
                    </a:cubicBezTo>
                    <a:cubicBezTo>
                      <a:pt x="2063" y="399"/>
                      <a:pt x="2070" y="400"/>
                      <a:pt x="2074" y="398"/>
                    </a:cubicBezTo>
                    <a:cubicBezTo>
                      <a:pt x="2085" y="394"/>
                      <a:pt x="2096" y="390"/>
                      <a:pt x="2106" y="383"/>
                    </a:cubicBezTo>
                    <a:cubicBezTo>
                      <a:pt x="2136" y="364"/>
                      <a:pt x="2166" y="367"/>
                      <a:pt x="2197" y="379"/>
                    </a:cubicBezTo>
                    <a:cubicBezTo>
                      <a:pt x="2205" y="382"/>
                      <a:pt x="2210" y="389"/>
                      <a:pt x="2209" y="398"/>
                    </a:cubicBezTo>
                    <a:cubicBezTo>
                      <a:pt x="2207" y="409"/>
                      <a:pt x="2203" y="421"/>
                      <a:pt x="2200" y="432"/>
                    </a:cubicBezTo>
                    <a:cubicBezTo>
                      <a:pt x="2198" y="438"/>
                      <a:pt x="2192" y="438"/>
                      <a:pt x="2187" y="438"/>
                    </a:cubicBezTo>
                    <a:cubicBezTo>
                      <a:pt x="2181" y="437"/>
                      <a:pt x="2175" y="438"/>
                      <a:pt x="2169" y="439"/>
                    </a:cubicBezTo>
                    <a:close/>
                    <a:moveTo>
                      <a:pt x="424" y="2007"/>
                    </a:moveTo>
                    <a:cubicBezTo>
                      <a:pt x="423" y="2007"/>
                      <a:pt x="421" y="2007"/>
                      <a:pt x="420" y="2007"/>
                    </a:cubicBezTo>
                    <a:cubicBezTo>
                      <a:pt x="435" y="2040"/>
                      <a:pt x="404" y="2049"/>
                      <a:pt x="391" y="2070"/>
                    </a:cubicBezTo>
                    <a:cubicBezTo>
                      <a:pt x="379" y="2050"/>
                      <a:pt x="368" y="2032"/>
                      <a:pt x="357" y="2013"/>
                    </a:cubicBezTo>
                    <a:cubicBezTo>
                      <a:pt x="365" y="2006"/>
                      <a:pt x="371" y="1998"/>
                      <a:pt x="378" y="1990"/>
                    </a:cubicBezTo>
                    <a:cubicBezTo>
                      <a:pt x="386" y="1982"/>
                      <a:pt x="393" y="1970"/>
                      <a:pt x="408" y="1981"/>
                    </a:cubicBezTo>
                    <a:cubicBezTo>
                      <a:pt x="399" y="1964"/>
                      <a:pt x="390" y="1948"/>
                      <a:pt x="381" y="1933"/>
                    </a:cubicBezTo>
                    <a:cubicBezTo>
                      <a:pt x="380" y="1931"/>
                      <a:pt x="377" y="1930"/>
                      <a:pt x="375" y="1929"/>
                    </a:cubicBezTo>
                    <a:cubicBezTo>
                      <a:pt x="374" y="1930"/>
                      <a:pt x="373" y="1930"/>
                      <a:pt x="372" y="1930"/>
                    </a:cubicBezTo>
                    <a:cubicBezTo>
                      <a:pt x="382" y="1945"/>
                      <a:pt x="376" y="1956"/>
                      <a:pt x="366" y="1967"/>
                    </a:cubicBezTo>
                    <a:cubicBezTo>
                      <a:pt x="359" y="1974"/>
                      <a:pt x="352" y="1983"/>
                      <a:pt x="344" y="1991"/>
                    </a:cubicBezTo>
                    <a:cubicBezTo>
                      <a:pt x="329" y="2007"/>
                      <a:pt x="313" y="2024"/>
                      <a:pt x="298" y="2040"/>
                    </a:cubicBezTo>
                    <a:cubicBezTo>
                      <a:pt x="292" y="2036"/>
                      <a:pt x="288" y="2033"/>
                      <a:pt x="284" y="2031"/>
                    </a:cubicBezTo>
                    <a:cubicBezTo>
                      <a:pt x="283" y="2031"/>
                      <a:pt x="282" y="2032"/>
                      <a:pt x="281" y="2033"/>
                    </a:cubicBezTo>
                    <a:cubicBezTo>
                      <a:pt x="291" y="2050"/>
                      <a:pt x="301" y="2066"/>
                      <a:pt x="310" y="2083"/>
                    </a:cubicBezTo>
                    <a:cubicBezTo>
                      <a:pt x="311" y="2083"/>
                      <a:pt x="312" y="2083"/>
                      <a:pt x="313" y="2083"/>
                    </a:cubicBezTo>
                    <a:cubicBezTo>
                      <a:pt x="306" y="2051"/>
                      <a:pt x="337" y="2043"/>
                      <a:pt x="348" y="2021"/>
                    </a:cubicBezTo>
                    <a:cubicBezTo>
                      <a:pt x="358" y="2038"/>
                      <a:pt x="367" y="2053"/>
                      <a:pt x="375" y="2069"/>
                    </a:cubicBezTo>
                    <a:cubicBezTo>
                      <a:pt x="379" y="2075"/>
                      <a:pt x="378" y="2082"/>
                      <a:pt x="373" y="2088"/>
                    </a:cubicBezTo>
                    <a:cubicBezTo>
                      <a:pt x="367" y="2096"/>
                      <a:pt x="360" y="2104"/>
                      <a:pt x="353" y="2111"/>
                    </a:cubicBezTo>
                    <a:cubicBezTo>
                      <a:pt x="346" y="2118"/>
                      <a:pt x="341" y="2118"/>
                      <a:pt x="334" y="2111"/>
                    </a:cubicBezTo>
                    <a:cubicBezTo>
                      <a:pt x="333" y="2110"/>
                      <a:pt x="331" y="2109"/>
                      <a:pt x="330" y="2108"/>
                    </a:cubicBezTo>
                    <a:cubicBezTo>
                      <a:pt x="329" y="2108"/>
                      <a:pt x="328" y="2109"/>
                      <a:pt x="327" y="2110"/>
                    </a:cubicBezTo>
                    <a:cubicBezTo>
                      <a:pt x="337" y="2128"/>
                      <a:pt x="348" y="2145"/>
                      <a:pt x="358" y="2161"/>
                    </a:cubicBezTo>
                    <a:cubicBezTo>
                      <a:pt x="361" y="2152"/>
                      <a:pt x="361" y="2141"/>
                      <a:pt x="366" y="2134"/>
                    </a:cubicBezTo>
                    <a:cubicBezTo>
                      <a:pt x="390" y="2106"/>
                      <a:pt x="415" y="2080"/>
                      <a:pt x="440" y="2053"/>
                    </a:cubicBezTo>
                    <a:cubicBezTo>
                      <a:pt x="445" y="2057"/>
                      <a:pt x="450" y="2060"/>
                      <a:pt x="455" y="2064"/>
                    </a:cubicBezTo>
                    <a:cubicBezTo>
                      <a:pt x="456" y="2063"/>
                      <a:pt x="456" y="2062"/>
                      <a:pt x="457" y="2061"/>
                    </a:cubicBezTo>
                    <a:cubicBezTo>
                      <a:pt x="446" y="2043"/>
                      <a:pt x="435" y="2025"/>
                      <a:pt x="424" y="2007"/>
                    </a:cubicBezTo>
                    <a:close/>
                    <a:moveTo>
                      <a:pt x="1840" y="2721"/>
                    </a:moveTo>
                    <a:cubicBezTo>
                      <a:pt x="1846" y="2719"/>
                      <a:pt x="1851" y="2719"/>
                      <a:pt x="1857" y="2717"/>
                    </a:cubicBezTo>
                    <a:cubicBezTo>
                      <a:pt x="1884" y="2707"/>
                      <a:pt x="1911" y="2659"/>
                      <a:pt x="1904" y="2630"/>
                    </a:cubicBezTo>
                    <a:cubicBezTo>
                      <a:pt x="1901" y="2617"/>
                      <a:pt x="1897" y="2603"/>
                      <a:pt x="1893" y="2590"/>
                    </a:cubicBezTo>
                    <a:cubicBezTo>
                      <a:pt x="1888" y="2575"/>
                      <a:pt x="1880" y="2562"/>
                      <a:pt x="1867" y="2553"/>
                    </a:cubicBezTo>
                    <a:cubicBezTo>
                      <a:pt x="1842" y="2536"/>
                      <a:pt x="1810" y="2545"/>
                      <a:pt x="1793" y="2572"/>
                    </a:cubicBezTo>
                    <a:cubicBezTo>
                      <a:pt x="1772" y="2606"/>
                      <a:pt x="1774" y="2664"/>
                      <a:pt x="1797" y="2696"/>
                    </a:cubicBezTo>
                    <a:cubicBezTo>
                      <a:pt x="1808" y="2710"/>
                      <a:pt x="1821" y="2720"/>
                      <a:pt x="1840" y="2721"/>
                    </a:cubicBezTo>
                    <a:close/>
                    <a:moveTo>
                      <a:pt x="2476" y="2226"/>
                    </a:moveTo>
                    <a:cubicBezTo>
                      <a:pt x="2472" y="2225"/>
                      <a:pt x="2471" y="2225"/>
                      <a:pt x="2470" y="2225"/>
                    </a:cubicBezTo>
                    <a:cubicBezTo>
                      <a:pt x="2441" y="2217"/>
                      <a:pt x="2413" y="2209"/>
                      <a:pt x="2384" y="2202"/>
                    </a:cubicBezTo>
                    <a:cubicBezTo>
                      <a:pt x="2379" y="2200"/>
                      <a:pt x="2371" y="2199"/>
                      <a:pt x="2368" y="2201"/>
                    </a:cubicBezTo>
                    <a:cubicBezTo>
                      <a:pt x="2359" y="2208"/>
                      <a:pt x="2353" y="2216"/>
                      <a:pt x="2346" y="2224"/>
                    </a:cubicBezTo>
                    <a:cubicBezTo>
                      <a:pt x="2346" y="2225"/>
                      <a:pt x="2346" y="2225"/>
                      <a:pt x="2347" y="2226"/>
                    </a:cubicBezTo>
                    <a:cubicBezTo>
                      <a:pt x="2361" y="2221"/>
                      <a:pt x="2369" y="2228"/>
                      <a:pt x="2375" y="2239"/>
                    </a:cubicBezTo>
                    <a:cubicBezTo>
                      <a:pt x="2387" y="2259"/>
                      <a:pt x="2400" y="2279"/>
                      <a:pt x="2412" y="2299"/>
                    </a:cubicBezTo>
                    <a:cubicBezTo>
                      <a:pt x="2422" y="2314"/>
                      <a:pt x="2433" y="2328"/>
                      <a:pt x="2426" y="2348"/>
                    </a:cubicBezTo>
                    <a:cubicBezTo>
                      <a:pt x="2426" y="2349"/>
                      <a:pt x="2427" y="2349"/>
                      <a:pt x="2428" y="2349"/>
                    </a:cubicBezTo>
                    <a:cubicBezTo>
                      <a:pt x="2437" y="2338"/>
                      <a:pt x="2446" y="2328"/>
                      <a:pt x="2456" y="2317"/>
                    </a:cubicBezTo>
                    <a:cubicBezTo>
                      <a:pt x="2452" y="2316"/>
                      <a:pt x="2450" y="2315"/>
                      <a:pt x="2448" y="2315"/>
                    </a:cubicBezTo>
                    <a:cubicBezTo>
                      <a:pt x="2438" y="2315"/>
                      <a:pt x="2433" y="2309"/>
                      <a:pt x="2428" y="2301"/>
                    </a:cubicBezTo>
                    <a:cubicBezTo>
                      <a:pt x="2418" y="2285"/>
                      <a:pt x="2408" y="2269"/>
                      <a:pt x="2398" y="2253"/>
                    </a:cubicBezTo>
                    <a:cubicBezTo>
                      <a:pt x="2393" y="2246"/>
                      <a:pt x="2389" y="2239"/>
                      <a:pt x="2383" y="2230"/>
                    </a:cubicBezTo>
                    <a:cubicBezTo>
                      <a:pt x="2426" y="2241"/>
                      <a:pt x="2466" y="2252"/>
                      <a:pt x="2506" y="2262"/>
                    </a:cubicBezTo>
                    <a:cubicBezTo>
                      <a:pt x="2506" y="2262"/>
                      <a:pt x="2507" y="2261"/>
                      <a:pt x="2508" y="2261"/>
                    </a:cubicBezTo>
                    <a:cubicBezTo>
                      <a:pt x="2506" y="2255"/>
                      <a:pt x="2504" y="2249"/>
                      <a:pt x="2501" y="2244"/>
                    </a:cubicBezTo>
                    <a:cubicBezTo>
                      <a:pt x="2485" y="2217"/>
                      <a:pt x="2468" y="2191"/>
                      <a:pt x="2452" y="2164"/>
                    </a:cubicBezTo>
                    <a:cubicBezTo>
                      <a:pt x="2442" y="2149"/>
                      <a:pt x="2433" y="2134"/>
                      <a:pt x="2448" y="2117"/>
                    </a:cubicBezTo>
                    <a:cubicBezTo>
                      <a:pt x="2441" y="2117"/>
                      <a:pt x="2418" y="2138"/>
                      <a:pt x="2411" y="2150"/>
                    </a:cubicBezTo>
                    <a:cubicBezTo>
                      <a:pt x="2410" y="2152"/>
                      <a:pt x="2411" y="2154"/>
                      <a:pt x="2411" y="2158"/>
                    </a:cubicBezTo>
                    <a:cubicBezTo>
                      <a:pt x="2419" y="2153"/>
                      <a:pt x="2425" y="2147"/>
                      <a:pt x="2431" y="2156"/>
                    </a:cubicBezTo>
                    <a:cubicBezTo>
                      <a:pt x="2446" y="2178"/>
                      <a:pt x="2460" y="2201"/>
                      <a:pt x="2476" y="2226"/>
                    </a:cubicBezTo>
                    <a:close/>
                    <a:moveTo>
                      <a:pt x="787" y="2535"/>
                    </a:moveTo>
                    <a:cubicBezTo>
                      <a:pt x="786" y="2534"/>
                      <a:pt x="785" y="2533"/>
                      <a:pt x="785" y="2532"/>
                    </a:cubicBezTo>
                    <a:cubicBezTo>
                      <a:pt x="781" y="2533"/>
                      <a:pt x="778" y="2534"/>
                      <a:pt x="774" y="2536"/>
                    </a:cubicBezTo>
                    <a:cubicBezTo>
                      <a:pt x="753" y="2547"/>
                      <a:pt x="734" y="2543"/>
                      <a:pt x="719" y="2525"/>
                    </a:cubicBezTo>
                    <a:cubicBezTo>
                      <a:pt x="716" y="2521"/>
                      <a:pt x="714" y="2514"/>
                      <a:pt x="715" y="2510"/>
                    </a:cubicBezTo>
                    <a:cubicBezTo>
                      <a:pt x="721" y="2493"/>
                      <a:pt x="727" y="2476"/>
                      <a:pt x="734" y="2459"/>
                    </a:cubicBezTo>
                    <a:cubicBezTo>
                      <a:pt x="753" y="2471"/>
                      <a:pt x="777" y="2480"/>
                      <a:pt x="769" y="2512"/>
                    </a:cubicBezTo>
                    <a:cubicBezTo>
                      <a:pt x="780" y="2496"/>
                      <a:pt x="785" y="2477"/>
                      <a:pt x="793" y="2459"/>
                    </a:cubicBezTo>
                    <a:cubicBezTo>
                      <a:pt x="790" y="2459"/>
                      <a:pt x="789" y="2459"/>
                      <a:pt x="788" y="2460"/>
                    </a:cubicBezTo>
                    <a:cubicBezTo>
                      <a:pt x="767" y="2473"/>
                      <a:pt x="757" y="2462"/>
                      <a:pt x="741" y="2447"/>
                    </a:cubicBezTo>
                    <a:cubicBezTo>
                      <a:pt x="740" y="2446"/>
                      <a:pt x="739" y="2444"/>
                      <a:pt x="740" y="2442"/>
                    </a:cubicBezTo>
                    <a:cubicBezTo>
                      <a:pt x="746" y="2426"/>
                      <a:pt x="752" y="2410"/>
                      <a:pt x="759" y="2392"/>
                    </a:cubicBezTo>
                    <a:cubicBezTo>
                      <a:pt x="780" y="2408"/>
                      <a:pt x="809" y="2417"/>
                      <a:pt x="801" y="2454"/>
                    </a:cubicBezTo>
                    <a:cubicBezTo>
                      <a:pt x="805" y="2452"/>
                      <a:pt x="807" y="2451"/>
                      <a:pt x="808" y="2450"/>
                    </a:cubicBezTo>
                    <a:cubicBezTo>
                      <a:pt x="811" y="2441"/>
                      <a:pt x="814" y="2432"/>
                      <a:pt x="817" y="2422"/>
                    </a:cubicBezTo>
                    <a:cubicBezTo>
                      <a:pt x="818" y="2421"/>
                      <a:pt x="816" y="2418"/>
                      <a:pt x="814" y="2417"/>
                    </a:cubicBezTo>
                    <a:cubicBezTo>
                      <a:pt x="788" y="2399"/>
                      <a:pt x="762" y="2380"/>
                      <a:pt x="735" y="2362"/>
                    </a:cubicBezTo>
                    <a:cubicBezTo>
                      <a:pt x="733" y="2361"/>
                      <a:pt x="730" y="2362"/>
                      <a:pt x="728" y="2361"/>
                    </a:cubicBezTo>
                    <a:cubicBezTo>
                      <a:pt x="739" y="2373"/>
                      <a:pt x="737" y="2385"/>
                      <a:pt x="733" y="2397"/>
                    </a:cubicBezTo>
                    <a:cubicBezTo>
                      <a:pt x="721" y="2427"/>
                      <a:pt x="711" y="2456"/>
                      <a:pt x="700" y="2485"/>
                    </a:cubicBezTo>
                    <a:cubicBezTo>
                      <a:pt x="695" y="2497"/>
                      <a:pt x="692" y="2511"/>
                      <a:pt x="673" y="2506"/>
                    </a:cubicBezTo>
                    <a:cubicBezTo>
                      <a:pt x="673" y="2507"/>
                      <a:pt x="674" y="2508"/>
                      <a:pt x="674" y="2509"/>
                    </a:cubicBezTo>
                    <a:cubicBezTo>
                      <a:pt x="704" y="2529"/>
                      <a:pt x="734" y="2550"/>
                      <a:pt x="764" y="2570"/>
                    </a:cubicBezTo>
                    <a:cubicBezTo>
                      <a:pt x="772" y="2558"/>
                      <a:pt x="779" y="2546"/>
                      <a:pt x="787" y="2535"/>
                    </a:cubicBezTo>
                    <a:close/>
                    <a:moveTo>
                      <a:pt x="2330" y="2441"/>
                    </a:moveTo>
                    <a:cubicBezTo>
                      <a:pt x="2331" y="2442"/>
                      <a:pt x="2332" y="2442"/>
                      <a:pt x="2333" y="2443"/>
                    </a:cubicBezTo>
                    <a:cubicBezTo>
                      <a:pt x="2356" y="2421"/>
                      <a:pt x="2379" y="2400"/>
                      <a:pt x="2401" y="2377"/>
                    </a:cubicBezTo>
                    <a:cubicBezTo>
                      <a:pt x="2414" y="2363"/>
                      <a:pt x="2409" y="2335"/>
                      <a:pt x="2393" y="2327"/>
                    </a:cubicBezTo>
                    <a:cubicBezTo>
                      <a:pt x="2402" y="2364"/>
                      <a:pt x="2382" y="2387"/>
                      <a:pt x="2353" y="2406"/>
                    </a:cubicBezTo>
                    <a:cubicBezTo>
                      <a:pt x="2344" y="2389"/>
                      <a:pt x="2336" y="2373"/>
                      <a:pt x="2328" y="2356"/>
                    </a:cubicBezTo>
                    <a:cubicBezTo>
                      <a:pt x="2327" y="2354"/>
                      <a:pt x="2328" y="2350"/>
                      <a:pt x="2330" y="2348"/>
                    </a:cubicBezTo>
                    <a:cubicBezTo>
                      <a:pt x="2336" y="2342"/>
                      <a:pt x="2344" y="2336"/>
                      <a:pt x="2350" y="2329"/>
                    </a:cubicBezTo>
                    <a:cubicBezTo>
                      <a:pt x="2355" y="2325"/>
                      <a:pt x="2360" y="2325"/>
                      <a:pt x="2365" y="2328"/>
                    </a:cubicBezTo>
                    <a:cubicBezTo>
                      <a:pt x="2369" y="2330"/>
                      <a:pt x="2373" y="2331"/>
                      <a:pt x="2377" y="2333"/>
                    </a:cubicBezTo>
                    <a:cubicBezTo>
                      <a:pt x="2371" y="2316"/>
                      <a:pt x="2363" y="2301"/>
                      <a:pt x="2355" y="2287"/>
                    </a:cubicBezTo>
                    <a:cubicBezTo>
                      <a:pt x="2354" y="2285"/>
                      <a:pt x="2351" y="2284"/>
                      <a:pt x="2349" y="2282"/>
                    </a:cubicBezTo>
                    <a:cubicBezTo>
                      <a:pt x="2348" y="2283"/>
                      <a:pt x="2347" y="2283"/>
                      <a:pt x="2347" y="2283"/>
                    </a:cubicBezTo>
                    <a:cubicBezTo>
                      <a:pt x="2360" y="2313"/>
                      <a:pt x="2335" y="2324"/>
                      <a:pt x="2320" y="2340"/>
                    </a:cubicBezTo>
                    <a:cubicBezTo>
                      <a:pt x="2312" y="2326"/>
                      <a:pt x="2305" y="2313"/>
                      <a:pt x="2298" y="2299"/>
                    </a:cubicBezTo>
                    <a:cubicBezTo>
                      <a:pt x="2297" y="2295"/>
                      <a:pt x="2298" y="2288"/>
                      <a:pt x="2300" y="2285"/>
                    </a:cubicBezTo>
                    <a:cubicBezTo>
                      <a:pt x="2307" y="2278"/>
                      <a:pt x="2316" y="2271"/>
                      <a:pt x="2323" y="2264"/>
                    </a:cubicBezTo>
                    <a:cubicBezTo>
                      <a:pt x="2329" y="2259"/>
                      <a:pt x="2335" y="2258"/>
                      <a:pt x="2342" y="2261"/>
                    </a:cubicBezTo>
                    <a:cubicBezTo>
                      <a:pt x="2347" y="2263"/>
                      <a:pt x="2351" y="2265"/>
                      <a:pt x="2356" y="2267"/>
                    </a:cubicBezTo>
                    <a:cubicBezTo>
                      <a:pt x="2356" y="2266"/>
                      <a:pt x="2357" y="2266"/>
                      <a:pt x="2357" y="2265"/>
                    </a:cubicBezTo>
                    <a:cubicBezTo>
                      <a:pt x="2352" y="2254"/>
                      <a:pt x="2346" y="2244"/>
                      <a:pt x="2340" y="2232"/>
                    </a:cubicBezTo>
                    <a:cubicBezTo>
                      <a:pt x="2312" y="2258"/>
                      <a:pt x="2286" y="2283"/>
                      <a:pt x="2260" y="2308"/>
                    </a:cubicBezTo>
                    <a:cubicBezTo>
                      <a:pt x="2276" y="2308"/>
                      <a:pt x="2277" y="2309"/>
                      <a:pt x="2284" y="2323"/>
                    </a:cubicBezTo>
                    <a:cubicBezTo>
                      <a:pt x="2298" y="2350"/>
                      <a:pt x="2312" y="2378"/>
                      <a:pt x="2327" y="2405"/>
                    </a:cubicBezTo>
                    <a:cubicBezTo>
                      <a:pt x="2333" y="2417"/>
                      <a:pt x="2337" y="2428"/>
                      <a:pt x="2330" y="2441"/>
                    </a:cubicBezTo>
                    <a:close/>
                    <a:moveTo>
                      <a:pt x="2073" y="2565"/>
                    </a:moveTo>
                    <a:cubicBezTo>
                      <a:pt x="2068" y="2571"/>
                      <a:pt x="2075" y="2591"/>
                      <a:pt x="2088" y="2611"/>
                    </a:cubicBezTo>
                    <a:cubicBezTo>
                      <a:pt x="2097" y="2608"/>
                      <a:pt x="2106" y="2604"/>
                      <a:pt x="2115" y="2601"/>
                    </a:cubicBezTo>
                    <a:cubicBezTo>
                      <a:pt x="2139" y="2594"/>
                      <a:pt x="2153" y="2573"/>
                      <a:pt x="2152" y="2547"/>
                    </a:cubicBezTo>
                    <a:cubicBezTo>
                      <a:pt x="2152" y="2524"/>
                      <a:pt x="2137" y="2508"/>
                      <a:pt x="2113" y="2502"/>
                    </a:cubicBezTo>
                    <a:cubicBezTo>
                      <a:pt x="2103" y="2500"/>
                      <a:pt x="2093" y="2497"/>
                      <a:pt x="2083" y="2494"/>
                    </a:cubicBezTo>
                    <a:cubicBezTo>
                      <a:pt x="2074" y="2491"/>
                      <a:pt x="2067" y="2485"/>
                      <a:pt x="2067" y="2475"/>
                    </a:cubicBezTo>
                    <a:cubicBezTo>
                      <a:pt x="2066" y="2465"/>
                      <a:pt x="2074" y="2451"/>
                      <a:pt x="2083" y="2448"/>
                    </a:cubicBezTo>
                    <a:cubicBezTo>
                      <a:pt x="2093" y="2444"/>
                      <a:pt x="2101" y="2448"/>
                      <a:pt x="2108" y="2455"/>
                    </a:cubicBezTo>
                    <a:cubicBezTo>
                      <a:pt x="2109" y="2457"/>
                      <a:pt x="2110" y="2459"/>
                      <a:pt x="2112" y="2460"/>
                    </a:cubicBezTo>
                    <a:cubicBezTo>
                      <a:pt x="2116" y="2463"/>
                      <a:pt x="2119" y="2466"/>
                      <a:pt x="2123" y="2469"/>
                    </a:cubicBezTo>
                    <a:cubicBezTo>
                      <a:pt x="2122" y="2464"/>
                      <a:pt x="2123" y="2459"/>
                      <a:pt x="2121" y="2455"/>
                    </a:cubicBezTo>
                    <a:cubicBezTo>
                      <a:pt x="2117" y="2444"/>
                      <a:pt x="2112" y="2433"/>
                      <a:pt x="2108" y="2424"/>
                    </a:cubicBezTo>
                    <a:cubicBezTo>
                      <a:pt x="2097" y="2428"/>
                      <a:pt x="2088" y="2432"/>
                      <a:pt x="2078" y="2436"/>
                    </a:cubicBezTo>
                    <a:cubicBezTo>
                      <a:pt x="2065" y="2441"/>
                      <a:pt x="2055" y="2450"/>
                      <a:pt x="2052" y="2465"/>
                    </a:cubicBezTo>
                    <a:cubicBezTo>
                      <a:pt x="2044" y="2496"/>
                      <a:pt x="2059" y="2520"/>
                      <a:pt x="2090" y="2527"/>
                    </a:cubicBezTo>
                    <a:cubicBezTo>
                      <a:pt x="2099" y="2529"/>
                      <a:pt x="2107" y="2531"/>
                      <a:pt x="2115" y="2534"/>
                    </a:cubicBezTo>
                    <a:cubicBezTo>
                      <a:pt x="2128" y="2539"/>
                      <a:pt x="2132" y="2545"/>
                      <a:pt x="2133" y="2559"/>
                    </a:cubicBezTo>
                    <a:cubicBezTo>
                      <a:pt x="2133" y="2571"/>
                      <a:pt x="2131" y="2582"/>
                      <a:pt x="2118" y="2587"/>
                    </a:cubicBezTo>
                    <a:cubicBezTo>
                      <a:pt x="2107" y="2592"/>
                      <a:pt x="2096" y="2589"/>
                      <a:pt x="2086" y="2579"/>
                    </a:cubicBezTo>
                    <a:cubicBezTo>
                      <a:pt x="2082" y="2575"/>
                      <a:pt x="2078" y="2570"/>
                      <a:pt x="2073" y="2565"/>
                    </a:cubicBezTo>
                    <a:close/>
                    <a:moveTo>
                      <a:pt x="1964" y="2548"/>
                    </a:moveTo>
                    <a:cubicBezTo>
                      <a:pt x="1966" y="2573"/>
                      <a:pt x="1957" y="2582"/>
                      <a:pt x="1926" y="2587"/>
                    </a:cubicBezTo>
                    <a:cubicBezTo>
                      <a:pt x="1924" y="2576"/>
                      <a:pt x="1922" y="2564"/>
                      <a:pt x="1919" y="2553"/>
                    </a:cubicBezTo>
                    <a:cubicBezTo>
                      <a:pt x="1914" y="2531"/>
                      <a:pt x="1914" y="2530"/>
                      <a:pt x="1936" y="2523"/>
                    </a:cubicBezTo>
                    <a:cubicBezTo>
                      <a:pt x="1958" y="2516"/>
                      <a:pt x="1957" y="2509"/>
                      <a:pt x="1975" y="2532"/>
                    </a:cubicBezTo>
                    <a:cubicBezTo>
                      <a:pt x="1975" y="2533"/>
                      <a:pt x="1976" y="2533"/>
                      <a:pt x="1979" y="2533"/>
                    </a:cubicBezTo>
                    <a:cubicBezTo>
                      <a:pt x="1977" y="2520"/>
                      <a:pt x="1974" y="2508"/>
                      <a:pt x="1972" y="2495"/>
                    </a:cubicBezTo>
                    <a:cubicBezTo>
                      <a:pt x="1940" y="2507"/>
                      <a:pt x="1911" y="2519"/>
                      <a:pt x="1882" y="2531"/>
                    </a:cubicBezTo>
                    <a:cubicBezTo>
                      <a:pt x="1880" y="2532"/>
                      <a:pt x="1878" y="2535"/>
                      <a:pt x="1874" y="2539"/>
                    </a:cubicBezTo>
                    <a:cubicBezTo>
                      <a:pt x="1890" y="2537"/>
                      <a:pt x="1893" y="2540"/>
                      <a:pt x="1896" y="2553"/>
                    </a:cubicBezTo>
                    <a:cubicBezTo>
                      <a:pt x="1903" y="2587"/>
                      <a:pt x="1911" y="2622"/>
                      <a:pt x="1918" y="2656"/>
                    </a:cubicBezTo>
                    <a:cubicBezTo>
                      <a:pt x="1921" y="2669"/>
                      <a:pt x="1923" y="2681"/>
                      <a:pt x="1907" y="2688"/>
                    </a:cubicBezTo>
                    <a:cubicBezTo>
                      <a:pt x="1910" y="2690"/>
                      <a:pt x="1912" y="2693"/>
                      <a:pt x="1914" y="2692"/>
                    </a:cubicBezTo>
                    <a:cubicBezTo>
                      <a:pt x="1929" y="2687"/>
                      <a:pt x="1944" y="2681"/>
                      <a:pt x="1959" y="2675"/>
                    </a:cubicBezTo>
                    <a:cubicBezTo>
                      <a:pt x="1960" y="2674"/>
                      <a:pt x="1960" y="2673"/>
                      <a:pt x="1960" y="2672"/>
                    </a:cubicBezTo>
                    <a:cubicBezTo>
                      <a:pt x="1940" y="2667"/>
                      <a:pt x="1940" y="2650"/>
                      <a:pt x="1936" y="2635"/>
                    </a:cubicBezTo>
                    <a:cubicBezTo>
                      <a:pt x="1935" y="2632"/>
                      <a:pt x="1935" y="2629"/>
                      <a:pt x="1934" y="2627"/>
                    </a:cubicBezTo>
                    <a:cubicBezTo>
                      <a:pt x="1928" y="2598"/>
                      <a:pt x="1928" y="2598"/>
                      <a:pt x="1957" y="2592"/>
                    </a:cubicBezTo>
                    <a:cubicBezTo>
                      <a:pt x="1964" y="2591"/>
                      <a:pt x="1968" y="2593"/>
                      <a:pt x="1972" y="2598"/>
                    </a:cubicBezTo>
                    <a:cubicBezTo>
                      <a:pt x="1974" y="2601"/>
                      <a:pt x="1977" y="2604"/>
                      <a:pt x="1980" y="2607"/>
                    </a:cubicBezTo>
                    <a:cubicBezTo>
                      <a:pt x="1982" y="2591"/>
                      <a:pt x="1971" y="2551"/>
                      <a:pt x="1964" y="2548"/>
                    </a:cubicBezTo>
                    <a:close/>
                    <a:moveTo>
                      <a:pt x="2502" y="2020"/>
                    </a:moveTo>
                    <a:cubicBezTo>
                      <a:pt x="2492" y="2032"/>
                      <a:pt x="2482" y="2043"/>
                      <a:pt x="2473" y="2054"/>
                    </a:cubicBezTo>
                    <a:cubicBezTo>
                      <a:pt x="2439" y="2097"/>
                      <a:pt x="2445" y="2162"/>
                      <a:pt x="2486" y="2197"/>
                    </a:cubicBezTo>
                    <a:cubicBezTo>
                      <a:pt x="2507" y="2215"/>
                      <a:pt x="2531" y="2214"/>
                      <a:pt x="2551" y="2194"/>
                    </a:cubicBezTo>
                    <a:cubicBezTo>
                      <a:pt x="2564" y="2181"/>
                      <a:pt x="2574" y="2165"/>
                      <a:pt x="2577" y="2147"/>
                    </a:cubicBezTo>
                    <a:cubicBezTo>
                      <a:pt x="2579" y="2136"/>
                      <a:pt x="2579" y="2124"/>
                      <a:pt x="2580" y="2113"/>
                    </a:cubicBezTo>
                    <a:cubicBezTo>
                      <a:pt x="2580" y="2111"/>
                      <a:pt x="2576" y="2109"/>
                      <a:pt x="2575" y="2107"/>
                    </a:cubicBezTo>
                    <a:cubicBezTo>
                      <a:pt x="2574" y="2109"/>
                      <a:pt x="2573" y="2111"/>
                      <a:pt x="2572" y="2113"/>
                    </a:cubicBezTo>
                    <a:cubicBezTo>
                      <a:pt x="2566" y="2131"/>
                      <a:pt x="2563" y="2150"/>
                      <a:pt x="2555" y="2167"/>
                    </a:cubicBezTo>
                    <a:cubicBezTo>
                      <a:pt x="2546" y="2186"/>
                      <a:pt x="2528" y="2190"/>
                      <a:pt x="2510" y="2178"/>
                    </a:cubicBezTo>
                    <a:cubicBezTo>
                      <a:pt x="2502" y="2173"/>
                      <a:pt x="2494" y="2166"/>
                      <a:pt x="2488" y="2158"/>
                    </a:cubicBezTo>
                    <a:cubicBezTo>
                      <a:pt x="2468" y="2133"/>
                      <a:pt x="2460" y="2105"/>
                      <a:pt x="2474" y="2074"/>
                    </a:cubicBezTo>
                    <a:cubicBezTo>
                      <a:pt x="2482" y="2057"/>
                      <a:pt x="2495" y="2044"/>
                      <a:pt x="2520" y="2055"/>
                    </a:cubicBezTo>
                    <a:cubicBezTo>
                      <a:pt x="2521" y="2055"/>
                      <a:pt x="2523" y="2056"/>
                      <a:pt x="2524" y="2056"/>
                    </a:cubicBezTo>
                    <a:cubicBezTo>
                      <a:pt x="2526" y="2056"/>
                      <a:pt x="2528" y="2055"/>
                      <a:pt x="2530" y="2055"/>
                    </a:cubicBezTo>
                    <a:cubicBezTo>
                      <a:pt x="2529" y="2053"/>
                      <a:pt x="2529" y="2050"/>
                      <a:pt x="2528" y="2049"/>
                    </a:cubicBezTo>
                    <a:cubicBezTo>
                      <a:pt x="2520" y="2039"/>
                      <a:pt x="2511" y="2029"/>
                      <a:pt x="2502" y="2020"/>
                    </a:cubicBezTo>
                    <a:close/>
                    <a:moveTo>
                      <a:pt x="297" y="1985"/>
                    </a:moveTo>
                    <a:cubicBezTo>
                      <a:pt x="294" y="1984"/>
                      <a:pt x="291" y="1982"/>
                      <a:pt x="289" y="1981"/>
                    </a:cubicBezTo>
                    <a:cubicBezTo>
                      <a:pt x="274" y="1973"/>
                      <a:pt x="263" y="1961"/>
                      <a:pt x="257" y="1944"/>
                    </a:cubicBezTo>
                    <a:cubicBezTo>
                      <a:pt x="244" y="1903"/>
                      <a:pt x="266" y="1861"/>
                      <a:pt x="308" y="1848"/>
                    </a:cubicBezTo>
                    <a:cubicBezTo>
                      <a:pt x="322" y="1844"/>
                      <a:pt x="336" y="1848"/>
                      <a:pt x="345" y="1861"/>
                    </a:cubicBezTo>
                    <a:cubicBezTo>
                      <a:pt x="355" y="1875"/>
                      <a:pt x="361" y="1891"/>
                      <a:pt x="356" y="1909"/>
                    </a:cubicBezTo>
                    <a:cubicBezTo>
                      <a:pt x="354" y="1919"/>
                      <a:pt x="349" y="1929"/>
                      <a:pt x="345" y="1940"/>
                    </a:cubicBezTo>
                    <a:cubicBezTo>
                      <a:pt x="344" y="1942"/>
                      <a:pt x="344" y="1944"/>
                      <a:pt x="344" y="1946"/>
                    </a:cubicBezTo>
                    <a:cubicBezTo>
                      <a:pt x="346" y="1946"/>
                      <a:pt x="349" y="1946"/>
                      <a:pt x="350" y="1945"/>
                    </a:cubicBezTo>
                    <a:cubicBezTo>
                      <a:pt x="359" y="1939"/>
                      <a:pt x="367" y="1932"/>
                      <a:pt x="375" y="1925"/>
                    </a:cubicBezTo>
                    <a:cubicBezTo>
                      <a:pt x="376" y="1923"/>
                      <a:pt x="377" y="1919"/>
                      <a:pt x="376" y="1916"/>
                    </a:cubicBezTo>
                    <a:cubicBezTo>
                      <a:pt x="373" y="1903"/>
                      <a:pt x="370" y="1890"/>
                      <a:pt x="364" y="1877"/>
                    </a:cubicBezTo>
                    <a:cubicBezTo>
                      <a:pt x="358" y="1863"/>
                      <a:pt x="352" y="1849"/>
                      <a:pt x="342" y="1837"/>
                    </a:cubicBezTo>
                    <a:cubicBezTo>
                      <a:pt x="327" y="1818"/>
                      <a:pt x="303" y="1815"/>
                      <a:pt x="282" y="1826"/>
                    </a:cubicBezTo>
                    <a:cubicBezTo>
                      <a:pt x="256" y="1840"/>
                      <a:pt x="243" y="1863"/>
                      <a:pt x="238" y="1891"/>
                    </a:cubicBezTo>
                    <a:cubicBezTo>
                      <a:pt x="231" y="1933"/>
                      <a:pt x="253" y="1976"/>
                      <a:pt x="291" y="1993"/>
                    </a:cubicBezTo>
                    <a:cubicBezTo>
                      <a:pt x="293" y="1991"/>
                      <a:pt x="295" y="1989"/>
                      <a:pt x="297" y="1985"/>
                    </a:cubicBezTo>
                    <a:close/>
                    <a:moveTo>
                      <a:pt x="845" y="2621"/>
                    </a:moveTo>
                    <a:cubicBezTo>
                      <a:pt x="856" y="2626"/>
                      <a:pt x="867" y="2630"/>
                      <a:pt x="877" y="2635"/>
                    </a:cubicBezTo>
                    <a:cubicBezTo>
                      <a:pt x="878" y="2634"/>
                      <a:pt x="878" y="2634"/>
                      <a:pt x="879" y="2634"/>
                    </a:cubicBezTo>
                    <a:cubicBezTo>
                      <a:pt x="868" y="2620"/>
                      <a:pt x="874" y="2608"/>
                      <a:pt x="883" y="2596"/>
                    </a:cubicBezTo>
                    <a:cubicBezTo>
                      <a:pt x="892" y="2584"/>
                      <a:pt x="890" y="2585"/>
                      <a:pt x="903" y="2591"/>
                    </a:cubicBezTo>
                    <a:cubicBezTo>
                      <a:pt x="905" y="2592"/>
                      <a:pt x="908" y="2593"/>
                      <a:pt x="911" y="2594"/>
                    </a:cubicBezTo>
                    <a:cubicBezTo>
                      <a:pt x="930" y="2600"/>
                      <a:pt x="938" y="2612"/>
                      <a:pt x="935" y="2632"/>
                    </a:cubicBezTo>
                    <a:cubicBezTo>
                      <a:pt x="934" y="2641"/>
                      <a:pt x="935" y="2651"/>
                      <a:pt x="921" y="2654"/>
                    </a:cubicBezTo>
                    <a:cubicBezTo>
                      <a:pt x="935" y="2661"/>
                      <a:pt x="949" y="2667"/>
                      <a:pt x="964" y="2674"/>
                    </a:cubicBezTo>
                    <a:cubicBezTo>
                      <a:pt x="950" y="2610"/>
                      <a:pt x="954" y="2546"/>
                      <a:pt x="943" y="2483"/>
                    </a:cubicBezTo>
                    <a:cubicBezTo>
                      <a:pt x="938" y="2488"/>
                      <a:pt x="934" y="2493"/>
                      <a:pt x="931" y="2498"/>
                    </a:cubicBezTo>
                    <a:cubicBezTo>
                      <a:pt x="903" y="2539"/>
                      <a:pt x="881" y="2584"/>
                      <a:pt x="845" y="2621"/>
                    </a:cubicBezTo>
                    <a:close/>
                    <a:moveTo>
                      <a:pt x="1075" y="2678"/>
                    </a:moveTo>
                    <a:cubicBezTo>
                      <a:pt x="1070" y="2680"/>
                      <a:pt x="1067" y="2682"/>
                      <a:pt x="1063" y="2684"/>
                    </a:cubicBezTo>
                    <a:cubicBezTo>
                      <a:pt x="1036" y="2696"/>
                      <a:pt x="1013" y="2686"/>
                      <a:pt x="1004" y="2658"/>
                    </a:cubicBezTo>
                    <a:cubicBezTo>
                      <a:pt x="993" y="2622"/>
                      <a:pt x="998" y="2589"/>
                      <a:pt x="1019" y="2559"/>
                    </a:cubicBezTo>
                    <a:cubicBezTo>
                      <a:pt x="1034" y="2536"/>
                      <a:pt x="1062" y="2538"/>
                      <a:pt x="1074" y="2561"/>
                    </a:cubicBezTo>
                    <a:cubicBezTo>
                      <a:pt x="1079" y="2570"/>
                      <a:pt x="1081" y="2582"/>
                      <a:pt x="1084" y="2592"/>
                    </a:cubicBezTo>
                    <a:cubicBezTo>
                      <a:pt x="1085" y="2595"/>
                      <a:pt x="1086" y="2598"/>
                      <a:pt x="1087" y="2602"/>
                    </a:cubicBezTo>
                    <a:cubicBezTo>
                      <a:pt x="1090" y="2600"/>
                      <a:pt x="1091" y="2599"/>
                      <a:pt x="1091" y="2598"/>
                    </a:cubicBezTo>
                    <a:cubicBezTo>
                      <a:pt x="1094" y="2583"/>
                      <a:pt x="1096" y="2569"/>
                      <a:pt x="1098" y="2554"/>
                    </a:cubicBezTo>
                    <a:cubicBezTo>
                      <a:pt x="1098" y="2552"/>
                      <a:pt x="1096" y="2549"/>
                      <a:pt x="1093" y="2548"/>
                    </a:cubicBezTo>
                    <a:cubicBezTo>
                      <a:pt x="1084" y="2544"/>
                      <a:pt x="1074" y="2540"/>
                      <a:pt x="1065" y="2535"/>
                    </a:cubicBezTo>
                    <a:cubicBezTo>
                      <a:pt x="1039" y="2522"/>
                      <a:pt x="1014" y="2527"/>
                      <a:pt x="998" y="2549"/>
                    </a:cubicBezTo>
                    <a:cubicBezTo>
                      <a:pt x="972" y="2585"/>
                      <a:pt x="968" y="2624"/>
                      <a:pt x="985" y="2664"/>
                    </a:cubicBezTo>
                    <a:cubicBezTo>
                      <a:pt x="997" y="2693"/>
                      <a:pt x="1030" y="2708"/>
                      <a:pt x="1057" y="2699"/>
                    </a:cubicBezTo>
                    <a:cubicBezTo>
                      <a:pt x="1066" y="2695"/>
                      <a:pt x="1073" y="2690"/>
                      <a:pt x="1075" y="2678"/>
                    </a:cubicBezTo>
                    <a:close/>
                    <a:moveTo>
                      <a:pt x="2164" y="319"/>
                    </a:moveTo>
                    <a:cubicBezTo>
                      <a:pt x="2174" y="319"/>
                      <a:pt x="2179" y="312"/>
                      <a:pt x="2180" y="304"/>
                    </a:cubicBezTo>
                    <a:cubicBezTo>
                      <a:pt x="2184" y="287"/>
                      <a:pt x="2186" y="270"/>
                      <a:pt x="2188" y="254"/>
                    </a:cubicBezTo>
                    <a:cubicBezTo>
                      <a:pt x="2189" y="247"/>
                      <a:pt x="2184" y="244"/>
                      <a:pt x="2179" y="248"/>
                    </a:cubicBezTo>
                    <a:cubicBezTo>
                      <a:pt x="2164" y="257"/>
                      <a:pt x="2150" y="269"/>
                      <a:pt x="2142" y="285"/>
                    </a:cubicBezTo>
                    <a:cubicBezTo>
                      <a:pt x="2135" y="301"/>
                      <a:pt x="2147" y="319"/>
                      <a:pt x="2164" y="319"/>
                    </a:cubicBezTo>
                    <a:close/>
                    <a:moveTo>
                      <a:pt x="2709" y="885"/>
                    </a:moveTo>
                    <a:cubicBezTo>
                      <a:pt x="2707" y="877"/>
                      <a:pt x="2703" y="864"/>
                      <a:pt x="2698" y="851"/>
                    </a:cubicBezTo>
                    <a:cubicBezTo>
                      <a:pt x="2698" y="849"/>
                      <a:pt x="2695" y="847"/>
                      <a:pt x="2695" y="847"/>
                    </a:cubicBezTo>
                    <a:cubicBezTo>
                      <a:pt x="2693" y="848"/>
                      <a:pt x="2691" y="850"/>
                      <a:pt x="2690" y="852"/>
                    </a:cubicBezTo>
                    <a:cubicBezTo>
                      <a:pt x="2687" y="863"/>
                      <a:pt x="2680" y="868"/>
                      <a:pt x="2670" y="872"/>
                    </a:cubicBezTo>
                    <a:cubicBezTo>
                      <a:pt x="2662" y="875"/>
                      <a:pt x="2660" y="884"/>
                      <a:pt x="2666" y="890"/>
                    </a:cubicBezTo>
                    <a:cubicBezTo>
                      <a:pt x="2673" y="895"/>
                      <a:pt x="2680" y="901"/>
                      <a:pt x="2688" y="905"/>
                    </a:cubicBezTo>
                    <a:cubicBezTo>
                      <a:pt x="2700" y="911"/>
                      <a:pt x="2710" y="904"/>
                      <a:pt x="2709" y="885"/>
                    </a:cubicBezTo>
                    <a:close/>
                    <a:moveTo>
                      <a:pt x="2231" y="295"/>
                    </a:moveTo>
                    <a:cubicBezTo>
                      <a:pt x="2230" y="295"/>
                      <a:pt x="2228" y="295"/>
                      <a:pt x="2227" y="295"/>
                    </a:cubicBezTo>
                    <a:cubicBezTo>
                      <a:pt x="2222" y="302"/>
                      <a:pt x="2216" y="309"/>
                      <a:pt x="2213" y="317"/>
                    </a:cubicBezTo>
                    <a:cubicBezTo>
                      <a:pt x="2208" y="327"/>
                      <a:pt x="2216" y="338"/>
                      <a:pt x="2226" y="339"/>
                    </a:cubicBezTo>
                    <a:cubicBezTo>
                      <a:pt x="2241" y="339"/>
                      <a:pt x="2255" y="339"/>
                      <a:pt x="2269" y="339"/>
                    </a:cubicBezTo>
                    <a:cubicBezTo>
                      <a:pt x="2271" y="339"/>
                      <a:pt x="2274" y="337"/>
                      <a:pt x="2275" y="336"/>
                    </a:cubicBezTo>
                    <a:cubicBezTo>
                      <a:pt x="2275" y="334"/>
                      <a:pt x="2274" y="331"/>
                      <a:pt x="2272" y="330"/>
                    </a:cubicBezTo>
                    <a:cubicBezTo>
                      <a:pt x="2267" y="327"/>
                      <a:pt x="2261" y="324"/>
                      <a:pt x="2255" y="323"/>
                    </a:cubicBezTo>
                    <a:cubicBezTo>
                      <a:pt x="2241" y="319"/>
                      <a:pt x="2229" y="314"/>
                      <a:pt x="2231" y="2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39">
                <a:extLst>
                  <a:ext uri="{FF2B5EF4-FFF2-40B4-BE49-F238E27FC236}">
                    <a16:creationId xmlns:a16="http://schemas.microsoft.com/office/drawing/2014/main" id="{077CEBF4-3D99-4CD2-842D-496F3DA62D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00875" y="1590674"/>
                <a:ext cx="3705225" cy="3694112"/>
              </a:xfrm>
              <a:custGeom>
                <a:avLst/>
                <a:gdLst>
                  <a:gd name="T0" fmla="*/ 993 w 2014"/>
                  <a:gd name="T1" fmla="*/ 2006 h 2013"/>
                  <a:gd name="T2" fmla="*/ 11 w 2014"/>
                  <a:gd name="T3" fmla="*/ 988 h 2013"/>
                  <a:gd name="T4" fmla="*/ 1028 w 2014"/>
                  <a:gd name="T5" fmla="*/ 10 h 2013"/>
                  <a:gd name="T6" fmla="*/ 2011 w 2014"/>
                  <a:gd name="T7" fmla="*/ 1012 h 2013"/>
                  <a:gd name="T8" fmla="*/ 993 w 2014"/>
                  <a:gd name="T9" fmla="*/ 2006 h 2013"/>
                  <a:gd name="T10" fmla="*/ 1009 w 2014"/>
                  <a:gd name="T11" fmla="*/ 1982 h 2013"/>
                  <a:gd name="T12" fmla="*/ 1987 w 2014"/>
                  <a:gd name="T13" fmla="*/ 1011 h 2013"/>
                  <a:gd name="T14" fmla="*/ 1011 w 2014"/>
                  <a:gd name="T15" fmla="*/ 33 h 2013"/>
                  <a:gd name="T16" fmla="*/ 35 w 2014"/>
                  <a:gd name="T17" fmla="*/ 1005 h 2013"/>
                  <a:gd name="T18" fmla="*/ 1009 w 2014"/>
                  <a:gd name="T19" fmla="*/ 1982 h 2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4" h="2013">
                    <a:moveTo>
                      <a:pt x="993" y="2006"/>
                    </a:moveTo>
                    <a:cubicBezTo>
                      <a:pt x="447" y="1999"/>
                      <a:pt x="0" y="1541"/>
                      <a:pt x="11" y="988"/>
                    </a:cubicBezTo>
                    <a:cubicBezTo>
                      <a:pt x="22" y="445"/>
                      <a:pt x="472" y="0"/>
                      <a:pt x="1028" y="10"/>
                    </a:cubicBezTo>
                    <a:cubicBezTo>
                      <a:pt x="1572" y="19"/>
                      <a:pt x="2014" y="462"/>
                      <a:pt x="2011" y="1012"/>
                    </a:cubicBezTo>
                    <a:cubicBezTo>
                      <a:pt x="2007" y="1577"/>
                      <a:pt x="1549" y="2013"/>
                      <a:pt x="993" y="2006"/>
                    </a:cubicBezTo>
                    <a:close/>
                    <a:moveTo>
                      <a:pt x="1009" y="1982"/>
                    </a:moveTo>
                    <a:cubicBezTo>
                      <a:pt x="1547" y="1982"/>
                      <a:pt x="1986" y="1546"/>
                      <a:pt x="1987" y="1011"/>
                    </a:cubicBezTo>
                    <a:cubicBezTo>
                      <a:pt x="1989" y="476"/>
                      <a:pt x="1552" y="34"/>
                      <a:pt x="1011" y="33"/>
                    </a:cubicBezTo>
                    <a:cubicBezTo>
                      <a:pt x="479" y="33"/>
                      <a:pt x="36" y="468"/>
                      <a:pt x="35" y="1005"/>
                    </a:cubicBezTo>
                    <a:cubicBezTo>
                      <a:pt x="35" y="1537"/>
                      <a:pt x="467" y="1981"/>
                      <a:pt x="1009" y="19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40">
                <a:extLst>
                  <a:ext uri="{FF2B5EF4-FFF2-40B4-BE49-F238E27FC236}">
                    <a16:creationId xmlns:a16="http://schemas.microsoft.com/office/drawing/2014/main" id="{FCFC5F54-A779-4ECA-B990-B597D552BD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56487" y="1327149"/>
                <a:ext cx="377825" cy="458787"/>
              </a:xfrm>
              <a:custGeom>
                <a:avLst/>
                <a:gdLst>
                  <a:gd name="T0" fmla="*/ 94 w 205"/>
                  <a:gd name="T1" fmla="*/ 176 h 250"/>
                  <a:gd name="T2" fmla="*/ 94 w 205"/>
                  <a:gd name="T3" fmla="*/ 162 h 250"/>
                  <a:gd name="T4" fmla="*/ 77 w 205"/>
                  <a:gd name="T5" fmla="*/ 120 h 250"/>
                  <a:gd name="T6" fmla="*/ 52 w 205"/>
                  <a:gd name="T7" fmla="*/ 96 h 250"/>
                  <a:gd name="T8" fmla="*/ 32 w 205"/>
                  <a:gd name="T9" fmla="*/ 91 h 250"/>
                  <a:gd name="T10" fmla="*/ 2 w 205"/>
                  <a:gd name="T11" fmla="*/ 92 h 250"/>
                  <a:gd name="T12" fmla="*/ 0 w 205"/>
                  <a:gd name="T13" fmla="*/ 88 h 250"/>
                  <a:gd name="T14" fmla="*/ 25 w 205"/>
                  <a:gd name="T15" fmla="*/ 30 h 250"/>
                  <a:gd name="T16" fmla="*/ 97 w 205"/>
                  <a:gd name="T17" fmla="*/ 28 h 250"/>
                  <a:gd name="T18" fmla="*/ 201 w 205"/>
                  <a:gd name="T19" fmla="*/ 181 h 250"/>
                  <a:gd name="T20" fmla="*/ 201 w 205"/>
                  <a:gd name="T21" fmla="*/ 198 h 250"/>
                  <a:gd name="T22" fmla="*/ 122 w 205"/>
                  <a:gd name="T23" fmla="*/ 249 h 250"/>
                  <a:gd name="T24" fmla="*/ 112 w 205"/>
                  <a:gd name="T25" fmla="*/ 247 h 250"/>
                  <a:gd name="T26" fmla="*/ 116 w 205"/>
                  <a:gd name="T27" fmla="*/ 237 h 250"/>
                  <a:gd name="T28" fmla="*/ 140 w 205"/>
                  <a:gd name="T29" fmla="*/ 214 h 250"/>
                  <a:gd name="T30" fmla="*/ 145 w 205"/>
                  <a:gd name="T31" fmla="*/ 185 h 250"/>
                  <a:gd name="T32" fmla="*/ 134 w 205"/>
                  <a:gd name="T33" fmla="*/ 171 h 250"/>
                  <a:gd name="T34" fmla="*/ 130 w 205"/>
                  <a:gd name="T35" fmla="*/ 139 h 250"/>
                  <a:gd name="T36" fmla="*/ 138 w 205"/>
                  <a:gd name="T37" fmla="*/ 116 h 250"/>
                  <a:gd name="T38" fmla="*/ 127 w 205"/>
                  <a:gd name="T39" fmla="*/ 109 h 250"/>
                  <a:gd name="T40" fmla="*/ 106 w 205"/>
                  <a:gd name="T41" fmla="*/ 127 h 250"/>
                  <a:gd name="T42" fmla="*/ 106 w 205"/>
                  <a:gd name="T43" fmla="*/ 150 h 250"/>
                  <a:gd name="T44" fmla="*/ 94 w 205"/>
                  <a:gd name="T45" fmla="*/ 176 h 250"/>
                  <a:gd name="T46" fmla="*/ 56 w 205"/>
                  <a:gd name="T47" fmla="*/ 66 h 250"/>
                  <a:gd name="T48" fmla="*/ 54 w 205"/>
                  <a:gd name="T49" fmla="*/ 70 h 250"/>
                  <a:gd name="T50" fmla="*/ 62 w 205"/>
                  <a:gd name="T51" fmla="*/ 93 h 250"/>
                  <a:gd name="T52" fmla="*/ 79 w 205"/>
                  <a:gd name="T53" fmla="*/ 102 h 250"/>
                  <a:gd name="T54" fmla="*/ 94 w 205"/>
                  <a:gd name="T55" fmla="*/ 87 h 250"/>
                  <a:gd name="T56" fmla="*/ 83 w 205"/>
                  <a:gd name="T57" fmla="*/ 69 h 250"/>
                  <a:gd name="T58" fmla="*/ 56 w 205"/>
                  <a:gd name="T59" fmla="*/ 6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5" h="250">
                    <a:moveTo>
                      <a:pt x="94" y="176"/>
                    </a:moveTo>
                    <a:cubicBezTo>
                      <a:pt x="94" y="170"/>
                      <a:pt x="94" y="166"/>
                      <a:pt x="94" y="162"/>
                    </a:cubicBezTo>
                    <a:cubicBezTo>
                      <a:pt x="96" y="145"/>
                      <a:pt x="90" y="131"/>
                      <a:pt x="77" y="120"/>
                    </a:cubicBezTo>
                    <a:cubicBezTo>
                      <a:pt x="69" y="112"/>
                      <a:pt x="60" y="104"/>
                      <a:pt x="52" y="96"/>
                    </a:cubicBezTo>
                    <a:cubicBezTo>
                      <a:pt x="46" y="91"/>
                      <a:pt x="42" y="87"/>
                      <a:pt x="32" y="91"/>
                    </a:cubicBezTo>
                    <a:cubicBezTo>
                      <a:pt x="23" y="95"/>
                      <a:pt x="12" y="92"/>
                      <a:pt x="2" y="92"/>
                    </a:cubicBezTo>
                    <a:cubicBezTo>
                      <a:pt x="1" y="90"/>
                      <a:pt x="0" y="89"/>
                      <a:pt x="0" y="88"/>
                    </a:cubicBezTo>
                    <a:cubicBezTo>
                      <a:pt x="8" y="69"/>
                      <a:pt x="14" y="48"/>
                      <a:pt x="25" y="30"/>
                    </a:cubicBezTo>
                    <a:cubicBezTo>
                      <a:pt x="43" y="1"/>
                      <a:pt x="77" y="0"/>
                      <a:pt x="97" y="28"/>
                    </a:cubicBezTo>
                    <a:cubicBezTo>
                      <a:pt x="133" y="78"/>
                      <a:pt x="167" y="130"/>
                      <a:pt x="201" y="181"/>
                    </a:cubicBezTo>
                    <a:cubicBezTo>
                      <a:pt x="205" y="186"/>
                      <a:pt x="205" y="193"/>
                      <a:pt x="201" y="198"/>
                    </a:cubicBezTo>
                    <a:cubicBezTo>
                      <a:pt x="181" y="226"/>
                      <a:pt x="155" y="242"/>
                      <a:pt x="122" y="249"/>
                    </a:cubicBezTo>
                    <a:cubicBezTo>
                      <a:pt x="119" y="250"/>
                      <a:pt x="116" y="248"/>
                      <a:pt x="112" y="247"/>
                    </a:cubicBezTo>
                    <a:cubicBezTo>
                      <a:pt x="113" y="243"/>
                      <a:pt x="113" y="239"/>
                      <a:pt x="116" y="237"/>
                    </a:cubicBezTo>
                    <a:cubicBezTo>
                      <a:pt x="123" y="229"/>
                      <a:pt x="132" y="221"/>
                      <a:pt x="140" y="214"/>
                    </a:cubicBezTo>
                    <a:cubicBezTo>
                      <a:pt x="152" y="205"/>
                      <a:pt x="153" y="198"/>
                      <a:pt x="145" y="185"/>
                    </a:cubicBezTo>
                    <a:cubicBezTo>
                      <a:pt x="142" y="180"/>
                      <a:pt x="138" y="175"/>
                      <a:pt x="134" y="171"/>
                    </a:cubicBezTo>
                    <a:cubicBezTo>
                      <a:pt x="125" y="161"/>
                      <a:pt x="125" y="150"/>
                      <a:pt x="130" y="139"/>
                    </a:cubicBezTo>
                    <a:cubicBezTo>
                      <a:pt x="133" y="132"/>
                      <a:pt x="136" y="124"/>
                      <a:pt x="138" y="116"/>
                    </a:cubicBezTo>
                    <a:cubicBezTo>
                      <a:pt x="139" y="109"/>
                      <a:pt x="133" y="105"/>
                      <a:pt x="127" y="109"/>
                    </a:cubicBezTo>
                    <a:cubicBezTo>
                      <a:pt x="120" y="114"/>
                      <a:pt x="111" y="119"/>
                      <a:pt x="106" y="127"/>
                    </a:cubicBezTo>
                    <a:cubicBezTo>
                      <a:pt x="103" y="133"/>
                      <a:pt x="105" y="142"/>
                      <a:pt x="106" y="150"/>
                    </a:cubicBezTo>
                    <a:cubicBezTo>
                      <a:pt x="107" y="160"/>
                      <a:pt x="103" y="168"/>
                      <a:pt x="94" y="176"/>
                    </a:cubicBezTo>
                    <a:close/>
                    <a:moveTo>
                      <a:pt x="56" y="66"/>
                    </a:moveTo>
                    <a:cubicBezTo>
                      <a:pt x="55" y="68"/>
                      <a:pt x="54" y="69"/>
                      <a:pt x="54" y="70"/>
                    </a:cubicBezTo>
                    <a:cubicBezTo>
                      <a:pt x="56" y="78"/>
                      <a:pt x="59" y="86"/>
                      <a:pt x="62" y="93"/>
                    </a:cubicBezTo>
                    <a:cubicBezTo>
                      <a:pt x="65" y="100"/>
                      <a:pt x="71" y="104"/>
                      <a:pt x="79" y="102"/>
                    </a:cubicBezTo>
                    <a:cubicBezTo>
                      <a:pt x="87" y="99"/>
                      <a:pt x="93" y="95"/>
                      <a:pt x="94" y="87"/>
                    </a:cubicBezTo>
                    <a:cubicBezTo>
                      <a:pt x="95" y="78"/>
                      <a:pt x="92" y="71"/>
                      <a:pt x="83" y="69"/>
                    </a:cubicBezTo>
                    <a:cubicBezTo>
                      <a:pt x="74" y="67"/>
                      <a:pt x="65" y="67"/>
                      <a:pt x="56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41">
                <a:extLst>
                  <a:ext uri="{FF2B5EF4-FFF2-40B4-BE49-F238E27FC236}">
                    <a16:creationId xmlns:a16="http://schemas.microsoft.com/office/drawing/2014/main" id="{6DE9D4E9-C906-47E4-9485-64C99CB87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4737" y="1541462"/>
                <a:ext cx="203200" cy="231775"/>
              </a:xfrm>
              <a:custGeom>
                <a:avLst/>
                <a:gdLst>
                  <a:gd name="T0" fmla="*/ 17 w 111"/>
                  <a:gd name="T1" fmla="*/ 0 h 126"/>
                  <a:gd name="T2" fmla="*/ 17 w 111"/>
                  <a:gd name="T3" fmla="*/ 10 h 126"/>
                  <a:gd name="T4" fmla="*/ 26 w 111"/>
                  <a:gd name="T5" fmla="*/ 20 h 126"/>
                  <a:gd name="T6" fmla="*/ 44 w 111"/>
                  <a:gd name="T7" fmla="*/ 44 h 126"/>
                  <a:gd name="T8" fmla="*/ 53 w 111"/>
                  <a:gd name="T9" fmla="*/ 62 h 126"/>
                  <a:gd name="T10" fmla="*/ 62 w 111"/>
                  <a:gd name="T11" fmla="*/ 78 h 126"/>
                  <a:gd name="T12" fmla="*/ 79 w 111"/>
                  <a:gd name="T13" fmla="*/ 102 h 126"/>
                  <a:gd name="T14" fmla="*/ 87 w 111"/>
                  <a:gd name="T15" fmla="*/ 99 h 126"/>
                  <a:gd name="T16" fmla="*/ 103 w 111"/>
                  <a:gd name="T17" fmla="*/ 81 h 126"/>
                  <a:gd name="T18" fmla="*/ 108 w 111"/>
                  <a:gd name="T19" fmla="*/ 73 h 126"/>
                  <a:gd name="T20" fmla="*/ 111 w 111"/>
                  <a:gd name="T21" fmla="*/ 74 h 126"/>
                  <a:gd name="T22" fmla="*/ 105 w 111"/>
                  <a:gd name="T23" fmla="*/ 123 h 126"/>
                  <a:gd name="T24" fmla="*/ 17 w 111"/>
                  <a:gd name="T2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26">
                    <a:moveTo>
                      <a:pt x="17" y="0"/>
                    </a:moveTo>
                    <a:cubicBezTo>
                      <a:pt x="17" y="3"/>
                      <a:pt x="17" y="7"/>
                      <a:pt x="17" y="10"/>
                    </a:cubicBezTo>
                    <a:cubicBezTo>
                      <a:pt x="17" y="16"/>
                      <a:pt x="19" y="19"/>
                      <a:pt x="26" y="20"/>
                    </a:cubicBezTo>
                    <a:cubicBezTo>
                      <a:pt x="40" y="21"/>
                      <a:pt x="47" y="30"/>
                      <a:pt x="44" y="44"/>
                    </a:cubicBezTo>
                    <a:cubicBezTo>
                      <a:pt x="41" y="53"/>
                      <a:pt x="44" y="58"/>
                      <a:pt x="53" y="62"/>
                    </a:cubicBezTo>
                    <a:cubicBezTo>
                      <a:pt x="58" y="64"/>
                      <a:pt x="61" y="72"/>
                      <a:pt x="62" y="78"/>
                    </a:cubicBezTo>
                    <a:cubicBezTo>
                      <a:pt x="63" y="84"/>
                      <a:pt x="72" y="100"/>
                      <a:pt x="79" y="102"/>
                    </a:cubicBezTo>
                    <a:cubicBezTo>
                      <a:pt x="82" y="102"/>
                      <a:pt x="85" y="101"/>
                      <a:pt x="87" y="99"/>
                    </a:cubicBezTo>
                    <a:cubicBezTo>
                      <a:pt x="93" y="93"/>
                      <a:pt x="98" y="87"/>
                      <a:pt x="103" y="81"/>
                    </a:cubicBezTo>
                    <a:cubicBezTo>
                      <a:pt x="105" y="78"/>
                      <a:pt x="106" y="76"/>
                      <a:pt x="108" y="73"/>
                    </a:cubicBezTo>
                    <a:cubicBezTo>
                      <a:pt x="109" y="73"/>
                      <a:pt x="110" y="74"/>
                      <a:pt x="111" y="74"/>
                    </a:cubicBezTo>
                    <a:cubicBezTo>
                      <a:pt x="109" y="90"/>
                      <a:pt x="107" y="107"/>
                      <a:pt x="105" y="123"/>
                    </a:cubicBezTo>
                    <a:cubicBezTo>
                      <a:pt x="59" y="126"/>
                      <a:pt x="0" y="52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42">
                <a:extLst>
                  <a:ext uri="{FF2B5EF4-FFF2-40B4-BE49-F238E27FC236}">
                    <a16:creationId xmlns:a16="http://schemas.microsoft.com/office/drawing/2014/main" id="{2D5C09AE-5B0C-4903-B3D6-A4675502D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3337" y="1666874"/>
                <a:ext cx="31750" cy="52387"/>
              </a:xfrm>
              <a:custGeom>
                <a:avLst/>
                <a:gdLst>
                  <a:gd name="T0" fmla="*/ 0 w 17"/>
                  <a:gd name="T1" fmla="*/ 27 h 29"/>
                  <a:gd name="T2" fmla="*/ 7 w 17"/>
                  <a:gd name="T3" fmla="*/ 1 h 29"/>
                  <a:gd name="T4" fmla="*/ 10 w 17"/>
                  <a:gd name="T5" fmla="*/ 0 h 29"/>
                  <a:gd name="T6" fmla="*/ 16 w 17"/>
                  <a:gd name="T7" fmla="*/ 13 h 29"/>
                  <a:gd name="T8" fmla="*/ 4 w 17"/>
                  <a:gd name="T9" fmla="*/ 29 h 29"/>
                  <a:gd name="T10" fmla="*/ 0 w 17"/>
                  <a:gd name="T1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9">
                    <a:moveTo>
                      <a:pt x="0" y="27"/>
                    </a:moveTo>
                    <a:cubicBezTo>
                      <a:pt x="3" y="18"/>
                      <a:pt x="5" y="10"/>
                      <a:pt x="7" y="1"/>
                    </a:cubicBezTo>
                    <a:cubicBezTo>
                      <a:pt x="8" y="1"/>
                      <a:pt x="9" y="0"/>
                      <a:pt x="10" y="0"/>
                    </a:cubicBezTo>
                    <a:cubicBezTo>
                      <a:pt x="12" y="4"/>
                      <a:pt x="17" y="10"/>
                      <a:pt x="16" y="13"/>
                    </a:cubicBezTo>
                    <a:cubicBezTo>
                      <a:pt x="14" y="19"/>
                      <a:pt x="8" y="24"/>
                      <a:pt x="4" y="29"/>
                    </a:cubicBezTo>
                    <a:cubicBezTo>
                      <a:pt x="3" y="29"/>
                      <a:pt x="2" y="28"/>
                      <a:pt x="0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43">
                <a:extLst>
                  <a:ext uri="{FF2B5EF4-FFF2-40B4-BE49-F238E27FC236}">
                    <a16:creationId xmlns:a16="http://schemas.microsoft.com/office/drawing/2014/main" id="{B722ABED-48D7-4D57-9A82-1456BB0F4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2375" y="1585912"/>
                <a:ext cx="26987" cy="44450"/>
              </a:xfrm>
              <a:custGeom>
                <a:avLst/>
                <a:gdLst>
                  <a:gd name="T0" fmla="*/ 12 w 14"/>
                  <a:gd name="T1" fmla="*/ 24 h 24"/>
                  <a:gd name="T2" fmla="*/ 5 w 14"/>
                  <a:gd name="T3" fmla="*/ 3 h 24"/>
                  <a:gd name="T4" fmla="*/ 12 w 14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4">
                    <a:moveTo>
                      <a:pt x="12" y="24"/>
                    </a:moveTo>
                    <a:cubicBezTo>
                      <a:pt x="0" y="19"/>
                      <a:pt x="8" y="9"/>
                      <a:pt x="5" y="3"/>
                    </a:cubicBezTo>
                    <a:cubicBezTo>
                      <a:pt x="14" y="0"/>
                      <a:pt x="14" y="1"/>
                      <a:pt x="12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44">
                <a:extLst>
                  <a:ext uri="{FF2B5EF4-FFF2-40B4-BE49-F238E27FC236}">
                    <a16:creationId xmlns:a16="http://schemas.microsoft.com/office/drawing/2014/main" id="{F7A9DAFC-6248-4D03-A047-896B8E4D7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2408237"/>
                <a:ext cx="53975" cy="65087"/>
              </a:xfrm>
              <a:custGeom>
                <a:avLst/>
                <a:gdLst>
                  <a:gd name="T0" fmla="*/ 10 w 29"/>
                  <a:gd name="T1" fmla="*/ 0 h 36"/>
                  <a:gd name="T2" fmla="*/ 29 w 29"/>
                  <a:gd name="T3" fmla="*/ 36 h 36"/>
                  <a:gd name="T4" fmla="*/ 10 w 29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36">
                    <a:moveTo>
                      <a:pt x="10" y="0"/>
                    </a:moveTo>
                    <a:cubicBezTo>
                      <a:pt x="21" y="10"/>
                      <a:pt x="26" y="22"/>
                      <a:pt x="29" y="36"/>
                    </a:cubicBezTo>
                    <a:cubicBezTo>
                      <a:pt x="7" y="35"/>
                      <a:pt x="0" y="23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45">
                <a:extLst>
                  <a:ext uri="{FF2B5EF4-FFF2-40B4-BE49-F238E27FC236}">
                    <a16:creationId xmlns:a16="http://schemas.microsoft.com/office/drawing/2014/main" id="{DE46BB97-0B66-47A4-91E8-6681A35F8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3750" y="2446337"/>
                <a:ext cx="150812" cy="125412"/>
              </a:xfrm>
              <a:custGeom>
                <a:avLst/>
                <a:gdLst>
                  <a:gd name="T0" fmla="*/ 82 w 82"/>
                  <a:gd name="T1" fmla="*/ 49 h 68"/>
                  <a:gd name="T2" fmla="*/ 55 w 82"/>
                  <a:gd name="T3" fmla="*/ 61 h 68"/>
                  <a:gd name="T4" fmla="*/ 3 w 82"/>
                  <a:gd name="T5" fmla="*/ 10 h 68"/>
                  <a:gd name="T6" fmla="*/ 0 w 82"/>
                  <a:gd name="T7" fmla="*/ 0 h 68"/>
                  <a:gd name="T8" fmla="*/ 82 w 82"/>
                  <a:gd name="T9" fmla="*/ 4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8">
                    <a:moveTo>
                      <a:pt x="82" y="49"/>
                    </a:moveTo>
                    <a:cubicBezTo>
                      <a:pt x="76" y="66"/>
                      <a:pt x="69" y="68"/>
                      <a:pt x="55" y="61"/>
                    </a:cubicBezTo>
                    <a:cubicBezTo>
                      <a:pt x="32" y="50"/>
                      <a:pt x="12" y="35"/>
                      <a:pt x="3" y="10"/>
                    </a:cubicBezTo>
                    <a:cubicBezTo>
                      <a:pt x="2" y="7"/>
                      <a:pt x="2" y="4"/>
                      <a:pt x="0" y="0"/>
                    </a:cubicBezTo>
                    <a:cubicBezTo>
                      <a:pt x="33" y="10"/>
                      <a:pt x="58" y="29"/>
                      <a:pt x="82" y="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46">
                <a:extLst>
                  <a:ext uri="{FF2B5EF4-FFF2-40B4-BE49-F238E27FC236}">
                    <a16:creationId xmlns:a16="http://schemas.microsoft.com/office/drawing/2014/main" id="{69CA2A10-E0EE-43F3-B857-402D0BF68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3337" y="1049337"/>
                <a:ext cx="47625" cy="149225"/>
              </a:xfrm>
              <a:custGeom>
                <a:avLst/>
                <a:gdLst>
                  <a:gd name="T0" fmla="*/ 25 w 26"/>
                  <a:gd name="T1" fmla="*/ 0 h 81"/>
                  <a:gd name="T2" fmla="*/ 25 w 26"/>
                  <a:gd name="T3" fmla="*/ 65 h 81"/>
                  <a:gd name="T4" fmla="*/ 20 w 26"/>
                  <a:gd name="T5" fmla="*/ 72 h 81"/>
                  <a:gd name="T6" fmla="*/ 0 w 26"/>
                  <a:gd name="T7" fmla="*/ 81 h 81"/>
                  <a:gd name="T8" fmla="*/ 12 w 26"/>
                  <a:gd name="T9" fmla="*/ 63 h 81"/>
                  <a:gd name="T10" fmla="*/ 17 w 26"/>
                  <a:gd name="T11" fmla="*/ 21 h 81"/>
                  <a:gd name="T12" fmla="*/ 25 w 26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81">
                    <a:moveTo>
                      <a:pt x="25" y="0"/>
                    </a:moveTo>
                    <a:cubicBezTo>
                      <a:pt x="25" y="22"/>
                      <a:pt x="26" y="44"/>
                      <a:pt x="25" y="65"/>
                    </a:cubicBezTo>
                    <a:cubicBezTo>
                      <a:pt x="25" y="67"/>
                      <a:pt x="22" y="70"/>
                      <a:pt x="20" y="72"/>
                    </a:cubicBezTo>
                    <a:cubicBezTo>
                      <a:pt x="14" y="76"/>
                      <a:pt x="8" y="79"/>
                      <a:pt x="0" y="81"/>
                    </a:cubicBezTo>
                    <a:cubicBezTo>
                      <a:pt x="4" y="75"/>
                      <a:pt x="7" y="68"/>
                      <a:pt x="12" y="63"/>
                    </a:cubicBezTo>
                    <a:cubicBezTo>
                      <a:pt x="23" y="50"/>
                      <a:pt x="26" y="36"/>
                      <a:pt x="17" y="21"/>
                    </a:cubicBezTo>
                    <a:cubicBezTo>
                      <a:pt x="12" y="13"/>
                      <a:pt x="15" y="6"/>
                      <a:pt x="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47">
                <a:extLst>
                  <a:ext uri="{FF2B5EF4-FFF2-40B4-BE49-F238E27FC236}">
                    <a16:creationId xmlns:a16="http://schemas.microsoft.com/office/drawing/2014/main" id="{39AC7BC8-2F1D-4CFF-8689-1C812DB11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74075" y="5570537"/>
                <a:ext cx="150812" cy="271462"/>
              </a:xfrm>
              <a:custGeom>
                <a:avLst/>
                <a:gdLst>
                  <a:gd name="T0" fmla="*/ 3 w 82"/>
                  <a:gd name="T1" fmla="*/ 128 h 148"/>
                  <a:gd name="T2" fmla="*/ 14 w 82"/>
                  <a:gd name="T3" fmla="*/ 12 h 148"/>
                  <a:gd name="T4" fmla="*/ 28 w 82"/>
                  <a:gd name="T5" fmla="*/ 2 h 148"/>
                  <a:gd name="T6" fmla="*/ 67 w 82"/>
                  <a:gd name="T7" fmla="*/ 35 h 148"/>
                  <a:gd name="T8" fmla="*/ 58 w 82"/>
                  <a:gd name="T9" fmla="*/ 128 h 148"/>
                  <a:gd name="T10" fmla="*/ 10 w 82"/>
                  <a:gd name="T11" fmla="*/ 144 h 148"/>
                  <a:gd name="T12" fmla="*/ 3 w 82"/>
                  <a:gd name="T13" fmla="*/ 12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48">
                    <a:moveTo>
                      <a:pt x="3" y="128"/>
                    </a:moveTo>
                    <a:cubicBezTo>
                      <a:pt x="7" y="88"/>
                      <a:pt x="10" y="50"/>
                      <a:pt x="14" y="12"/>
                    </a:cubicBezTo>
                    <a:cubicBezTo>
                      <a:pt x="15" y="1"/>
                      <a:pt x="18" y="0"/>
                      <a:pt x="28" y="2"/>
                    </a:cubicBezTo>
                    <a:cubicBezTo>
                      <a:pt x="47" y="6"/>
                      <a:pt x="60" y="18"/>
                      <a:pt x="67" y="35"/>
                    </a:cubicBezTo>
                    <a:cubicBezTo>
                      <a:pt x="82" y="68"/>
                      <a:pt x="74" y="99"/>
                      <a:pt x="58" y="128"/>
                    </a:cubicBezTo>
                    <a:cubicBezTo>
                      <a:pt x="48" y="147"/>
                      <a:pt x="29" y="148"/>
                      <a:pt x="10" y="144"/>
                    </a:cubicBezTo>
                    <a:cubicBezTo>
                      <a:pt x="0" y="142"/>
                      <a:pt x="3" y="133"/>
                      <a:pt x="3" y="1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49">
                <a:extLst>
                  <a:ext uri="{FF2B5EF4-FFF2-40B4-BE49-F238E27FC236}">
                    <a16:creationId xmlns:a16="http://schemas.microsoft.com/office/drawing/2014/main" id="{902EB0DE-5BEE-4464-AFDA-C6CF7E8B8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17062" y="5494337"/>
                <a:ext cx="149225" cy="284162"/>
              </a:xfrm>
              <a:custGeom>
                <a:avLst/>
                <a:gdLst>
                  <a:gd name="T0" fmla="*/ 0 w 81"/>
                  <a:gd name="T1" fmla="*/ 58 h 155"/>
                  <a:gd name="T2" fmla="*/ 8 w 81"/>
                  <a:gd name="T3" fmla="*/ 21 h 155"/>
                  <a:gd name="T4" fmla="*/ 36 w 81"/>
                  <a:gd name="T5" fmla="*/ 0 h 155"/>
                  <a:gd name="T6" fmla="*/ 62 w 81"/>
                  <a:gd name="T7" fmla="*/ 20 h 155"/>
                  <a:gd name="T8" fmla="*/ 79 w 81"/>
                  <a:gd name="T9" fmla="*/ 83 h 155"/>
                  <a:gd name="T10" fmla="*/ 64 w 81"/>
                  <a:gd name="T11" fmla="*/ 140 h 155"/>
                  <a:gd name="T12" fmla="*/ 22 w 81"/>
                  <a:gd name="T13" fmla="*/ 137 h 155"/>
                  <a:gd name="T14" fmla="*/ 0 w 81"/>
                  <a:gd name="T15" fmla="*/ 5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155">
                    <a:moveTo>
                      <a:pt x="0" y="58"/>
                    </a:moveTo>
                    <a:cubicBezTo>
                      <a:pt x="2" y="50"/>
                      <a:pt x="4" y="35"/>
                      <a:pt x="8" y="21"/>
                    </a:cubicBezTo>
                    <a:cubicBezTo>
                      <a:pt x="13" y="7"/>
                      <a:pt x="23" y="0"/>
                      <a:pt x="36" y="0"/>
                    </a:cubicBezTo>
                    <a:cubicBezTo>
                      <a:pt x="48" y="0"/>
                      <a:pt x="58" y="6"/>
                      <a:pt x="62" y="20"/>
                    </a:cubicBezTo>
                    <a:cubicBezTo>
                      <a:pt x="69" y="41"/>
                      <a:pt x="77" y="62"/>
                      <a:pt x="79" y="83"/>
                    </a:cubicBezTo>
                    <a:cubicBezTo>
                      <a:pt x="81" y="103"/>
                      <a:pt x="77" y="123"/>
                      <a:pt x="64" y="140"/>
                    </a:cubicBezTo>
                    <a:cubicBezTo>
                      <a:pt x="52" y="155"/>
                      <a:pt x="33" y="153"/>
                      <a:pt x="22" y="137"/>
                    </a:cubicBezTo>
                    <a:cubicBezTo>
                      <a:pt x="7" y="116"/>
                      <a:pt x="1" y="91"/>
                      <a:pt x="0" y="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50">
                <a:extLst>
                  <a:ext uri="{FF2B5EF4-FFF2-40B4-BE49-F238E27FC236}">
                    <a16:creationId xmlns:a16="http://schemas.microsoft.com/office/drawing/2014/main" id="{E2D7CE7F-B008-43C1-A285-1270B308D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3362" y="5434012"/>
                <a:ext cx="71437" cy="119062"/>
              </a:xfrm>
              <a:custGeom>
                <a:avLst/>
                <a:gdLst>
                  <a:gd name="T0" fmla="*/ 34 w 39"/>
                  <a:gd name="T1" fmla="*/ 0 h 65"/>
                  <a:gd name="T2" fmla="*/ 39 w 39"/>
                  <a:gd name="T3" fmla="*/ 65 h 65"/>
                  <a:gd name="T4" fmla="*/ 0 w 39"/>
                  <a:gd name="T5" fmla="*/ 49 h 65"/>
                  <a:gd name="T6" fmla="*/ 32 w 39"/>
                  <a:gd name="T7" fmla="*/ 0 h 65"/>
                  <a:gd name="T8" fmla="*/ 34 w 3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5">
                    <a:moveTo>
                      <a:pt x="34" y="0"/>
                    </a:moveTo>
                    <a:cubicBezTo>
                      <a:pt x="36" y="21"/>
                      <a:pt x="37" y="42"/>
                      <a:pt x="39" y="65"/>
                    </a:cubicBezTo>
                    <a:cubicBezTo>
                      <a:pt x="26" y="59"/>
                      <a:pt x="14" y="54"/>
                      <a:pt x="0" y="49"/>
                    </a:cubicBezTo>
                    <a:cubicBezTo>
                      <a:pt x="11" y="32"/>
                      <a:pt x="21" y="16"/>
                      <a:pt x="32" y="0"/>
                    </a:cubicBezTo>
                    <a:cubicBezTo>
                      <a:pt x="33" y="0"/>
                      <a:pt x="33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53">
                <a:extLst>
                  <a:ext uri="{FF2B5EF4-FFF2-40B4-BE49-F238E27FC236}">
                    <a16:creationId xmlns:a16="http://schemas.microsoft.com/office/drawing/2014/main" id="{D81DBB31-0343-45F6-8D5F-BE7474D9B5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4075" y="1722437"/>
                <a:ext cx="3311525" cy="3430587"/>
              </a:xfrm>
              <a:custGeom>
                <a:avLst/>
                <a:gdLst>
                  <a:gd name="T0" fmla="*/ 679 w 1801"/>
                  <a:gd name="T1" fmla="*/ 472 h 1869"/>
                  <a:gd name="T2" fmla="*/ 809 w 1801"/>
                  <a:gd name="T3" fmla="*/ 114 h 1869"/>
                  <a:gd name="T4" fmla="*/ 1085 w 1801"/>
                  <a:gd name="T5" fmla="*/ 10 h 1869"/>
                  <a:gd name="T6" fmla="*/ 1226 w 1801"/>
                  <a:gd name="T7" fmla="*/ 291 h 1869"/>
                  <a:gd name="T8" fmla="*/ 1128 w 1801"/>
                  <a:gd name="T9" fmla="*/ 525 h 1869"/>
                  <a:gd name="T10" fmla="*/ 1499 w 1801"/>
                  <a:gd name="T11" fmla="*/ 445 h 1869"/>
                  <a:gd name="T12" fmla="*/ 1567 w 1801"/>
                  <a:gd name="T13" fmla="*/ 446 h 1869"/>
                  <a:gd name="T14" fmla="*/ 1801 w 1801"/>
                  <a:gd name="T15" fmla="*/ 621 h 1869"/>
                  <a:gd name="T16" fmla="*/ 1644 w 1801"/>
                  <a:gd name="T17" fmla="*/ 879 h 1869"/>
                  <a:gd name="T18" fmla="*/ 1444 w 1801"/>
                  <a:gd name="T19" fmla="*/ 917 h 1869"/>
                  <a:gd name="T20" fmla="*/ 1370 w 1801"/>
                  <a:gd name="T21" fmla="*/ 928 h 1869"/>
                  <a:gd name="T22" fmla="*/ 1651 w 1801"/>
                  <a:gd name="T23" fmla="*/ 1237 h 1869"/>
                  <a:gd name="T24" fmla="*/ 1638 w 1801"/>
                  <a:gd name="T25" fmla="*/ 1429 h 1869"/>
                  <a:gd name="T26" fmla="*/ 1613 w 1801"/>
                  <a:gd name="T27" fmla="*/ 1556 h 1869"/>
                  <a:gd name="T28" fmla="*/ 1295 w 1801"/>
                  <a:gd name="T29" fmla="*/ 1538 h 1869"/>
                  <a:gd name="T30" fmla="*/ 1141 w 1801"/>
                  <a:gd name="T31" fmla="*/ 1337 h 1869"/>
                  <a:gd name="T32" fmla="*/ 1015 w 1801"/>
                  <a:gd name="T33" fmla="*/ 1731 h 1869"/>
                  <a:gd name="T34" fmla="*/ 731 w 1801"/>
                  <a:gd name="T35" fmla="*/ 1866 h 1869"/>
                  <a:gd name="T36" fmla="*/ 579 w 1801"/>
                  <a:gd name="T37" fmla="*/ 1610 h 1869"/>
                  <a:gd name="T38" fmla="*/ 663 w 1801"/>
                  <a:gd name="T39" fmla="*/ 1367 h 1869"/>
                  <a:gd name="T40" fmla="*/ 627 w 1801"/>
                  <a:gd name="T41" fmla="*/ 1353 h 1869"/>
                  <a:gd name="T42" fmla="*/ 233 w 1801"/>
                  <a:gd name="T43" fmla="*/ 1424 h 1869"/>
                  <a:gd name="T44" fmla="*/ 0 w 1801"/>
                  <a:gd name="T45" fmla="*/ 1248 h 1869"/>
                  <a:gd name="T46" fmla="*/ 148 w 1801"/>
                  <a:gd name="T47" fmla="*/ 1003 h 1869"/>
                  <a:gd name="T48" fmla="*/ 391 w 1801"/>
                  <a:gd name="T49" fmla="*/ 948 h 1869"/>
                  <a:gd name="T50" fmla="*/ 431 w 1801"/>
                  <a:gd name="T51" fmla="*/ 942 h 1869"/>
                  <a:gd name="T52" fmla="*/ 151 w 1801"/>
                  <a:gd name="T53" fmla="*/ 636 h 1869"/>
                  <a:gd name="T54" fmla="*/ 161 w 1801"/>
                  <a:gd name="T55" fmla="*/ 452 h 1869"/>
                  <a:gd name="T56" fmla="*/ 186 w 1801"/>
                  <a:gd name="T57" fmla="*/ 315 h 1869"/>
                  <a:gd name="T58" fmla="*/ 476 w 1801"/>
                  <a:gd name="T59" fmla="*/ 320 h 1869"/>
                  <a:gd name="T60" fmla="*/ 646 w 1801"/>
                  <a:gd name="T61" fmla="*/ 517 h 1869"/>
                  <a:gd name="T62" fmla="*/ 1031 w 1801"/>
                  <a:gd name="T63" fmla="*/ 1092 h 1869"/>
                  <a:gd name="T64" fmla="*/ 1063 w 1801"/>
                  <a:gd name="T65" fmla="*/ 899 h 1869"/>
                  <a:gd name="T66" fmla="*/ 1104 w 1801"/>
                  <a:gd name="T67" fmla="*/ 898 h 1869"/>
                  <a:gd name="T68" fmla="*/ 969 w 1801"/>
                  <a:gd name="T69" fmla="*/ 751 h 1869"/>
                  <a:gd name="T70" fmla="*/ 964 w 1801"/>
                  <a:gd name="T71" fmla="*/ 743 h 1869"/>
                  <a:gd name="T72" fmla="*/ 833 w 1801"/>
                  <a:gd name="T73" fmla="*/ 796 h 1869"/>
                  <a:gd name="T74" fmla="*/ 767 w 1801"/>
                  <a:gd name="T75" fmla="*/ 777 h 1869"/>
                  <a:gd name="T76" fmla="*/ 700 w 1801"/>
                  <a:gd name="T77" fmla="*/ 970 h 1869"/>
                  <a:gd name="T78" fmla="*/ 853 w 1801"/>
                  <a:gd name="T79" fmla="*/ 1092 h 1869"/>
                  <a:gd name="T80" fmla="*/ 832 w 1801"/>
                  <a:gd name="T81" fmla="*/ 1129 h 1869"/>
                  <a:gd name="T82" fmla="*/ 1031 w 1801"/>
                  <a:gd name="T83" fmla="*/ 1092 h 1869"/>
                  <a:gd name="T84" fmla="*/ 569 w 1801"/>
                  <a:gd name="T85" fmla="*/ 1119 h 1869"/>
                  <a:gd name="T86" fmla="*/ 694 w 1801"/>
                  <a:gd name="T87" fmla="*/ 1122 h 1869"/>
                  <a:gd name="T88" fmla="*/ 938 w 1801"/>
                  <a:gd name="T89" fmla="*/ 611 h 1869"/>
                  <a:gd name="T90" fmla="*/ 813 w 1801"/>
                  <a:gd name="T91" fmla="*/ 610 h 1869"/>
                  <a:gd name="T92" fmla="*/ 938 w 1801"/>
                  <a:gd name="T93" fmla="*/ 611 h 1869"/>
                  <a:gd name="T94" fmla="*/ 1170 w 1801"/>
                  <a:gd name="T95" fmla="*/ 688 h 1869"/>
                  <a:gd name="T96" fmla="*/ 1169 w 1801"/>
                  <a:gd name="T97" fmla="*/ 813 h 1869"/>
                  <a:gd name="T98" fmla="*/ 989 w 1801"/>
                  <a:gd name="T99" fmla="*/ 1260 h 1869"/>
                  <a:gd name="T100" fmla="*/ 864 w 1801"/>
                  <a:gd name="T101" fmla="*/ 1260 h 1869"/>
                  <a:gd name="T102" fmla="*/ 989 w 1801"/>
                  <a:gd name="T103" fmla="*/ 1260 h 1869"/>
                  <a:gd name="T104" fmla="*/ 606 w 1801"/>
                  <a:gd name="T105" fmla="*/ 733 h 1869"/>
                  <a:gd name="T106" fmla="*/ 605 w 1801"/>
                  <a:gd name="T107" fmla="*/ 857 h 1869"/>
                  <a:gd name="T108" fmla="*/ 1257 w 1801"/>
                  <a:gd name="T109" fmla="*/ 1076 h 1869"/>
                  <a:gd name="T110" fmla="*/ 1133 w 1801"/>
                  <a:gd name="T111" fmla="*/ 1075 h 1869"/>
                  <a:gd name="T112" fmla="*/ 1257 w 1801"/>
                  <a:gd name="T113" fmla="*/ 1076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01" h="1869">
                    <a:moveTo>
                      <a:pt x="659" y="533"/>
                    </a:moveTo>
                    <a:cubicBezTo>
                      <a:pt x="666" y="512"/>
                      <a:pt x="673" y="492"/>
                      <a:pt x="679" y="472"/>
                    </a:cubicBezTo>
                    <a:cubicBezTo>
                      <a:pt x="714" y="362"/>
                      <a:pt x="750" y="251"/>
                      <a:pt x="785" y="140"/>
                    </a:cubicBezTo>
                    <a:cubicBezTo>
                      <a:pt x="789" y="127"/>
                      <a:pt x="796" y="119"/>
                      <a:pt x="809" y="114"/>
                    </a:cubicBezTo>
                    <a:cubicBezTo>
                      <a:pt x="895" y="78"/>
                      <a:pt x="981" y="41"/>
                      <a:pt x="1067" y="4"/>
                    </a:cubicBezTo>
                    <a:cubicBezTo>
                      <a:pt x="1076" y="0"/>
                      <a:pt x="1080" y="1"/>
                      <a:pt x="1085" y="10"/>
                    </a:cubicBezTo>
                    <a:cubicBezTo>
                      <a:pt x="1131" y="95"/>
                      <a:pt x="1178" y="180"/>
                      <a:pt x="1224" y="266"/>
                    </a:cubicBezTo>
                    <a:cubicBezTo>
                      <a:pt x="1229" y="274"/>
                      <a:pt x="1230" y="282"/>
                      <a:pt x="1226" y="291"/>
                    </a:cubicBezTo>
                    <a:cubicBezTo>
                      <a:pt x="1195" y="364"/>
                      <a:pt x="1164" y="438"/>
                      <a:pt x="1134" y="511"/>
                    </a:cubicBezTo>
                    <a:cubicBezTo>
                      <a:pt x="1132" y="515"/>
                      <a:pt x="1131" y="519"/>
                      <a:pt x="1128" y="525"/>
                    </a:cubicBezTo>
                    <a:cubicBezTo>
                      <a:pt x="1144" y="522"/>
                      <a:pt x="1157" y="520"/>
                      <a:pt x="1171" y="517"/>
                    </a:cubicBezTo>
                    <a:cubicBezTo>
                      <a:pt x="1280" y="493"/>
                      <a:pt x="1390" y="469"/>
                      <a:pt x="1499" y="445"/>
                    </a:cubicBezTo>
                    <a:cubicBezTo>
                      <a:pt x="1510" y="443"/>
                      <a:pt x="1521" y="441"/>
                      <a:pt x="1532" y="438"/>
                    </a:cubicBezTo>
                    <a:cubicBezTo>
                      <a:pt x="1546" y="434"/>
                      <a:pt x="1556" y="438"/>
                      <a:pt x="1567" y="446"/>
                    </a:cubicBezTo>
                    <a:cubicBezTo>
                      <a:pt x="1643" y="503"/>
                      <a:pt x="1719" y="560"/>
                      <a:pt x="1795" y="616"/>
                    </a:cubicBezTo>
                    <a:cubicBezTo>
                      <a:pt x="1797" y="618"/>
                      <a:pt x="1798" y="619"/>
                      <a:pt x="1801" y="621"/>
                    </a:cubicBezTo>
                    <a:cubicBezTo>
                      <a:pt x="1788" y="644"/>
                      <a:pt x="1774" y="665"/>
                      <a:pt x="1761" y="687"/>
                    </a:cubicBezTo>
                    <a:cubicBezTo>
                      <a:pt x="1722" y="751"/>
                      <a:pt x="1683" y="815"/>
                      <a:pt x="1644" y="879"/>
                    </a:cubicBezTo>
                    <a:cubicBezTo>
                      <a:pt x="1638" y="889"/>
                      <a:pt x="1630" y="894"/>
                      <a:pt x="1618" y="895"/>
                    </a:cubicBezTo>
                    <a:cubicBezTo>
                      <a:pt x="1560" y="902"/>
                      <a:pt x="1502" y="910"/>
                      <a:pt x="1444" y="917"/>
                    </a:cubicBezTo>
                    <a:cubicBezTo>
                      <a:pt x="1423" y="920"/>
                      <a:pt x="1402" y="923"/>
                      <a:pt x="1380" y="926"/>
                    </a:cubicBezTo>
                    <a:cubicBezTo>
                      <a:pt x="1377" y="926"/>
                      <a:pt x="1374" y="927"/>
                      <a:pt x="1370" y="928"/>
                    </a:cubicBezTo>
                    <a:cubicBezTo>
                      <a:pt x="1378" y="938"/>
                      <a:pt x="1386" y="946"/>
                      <a:pt x="1394" y="955"/>
                    </a:cubicBezTo>
                    <a:cubicBezTo>
                      <a:pt x="1479" y="1049"/>
                      <a:pt x="1565" y="1143"/>
                      <a:pt x="1651" y="1237"/>
                    </a:cubicBezTo>
                    <a:cubicBezTo>
                      <a:pt x="1658" y="1244"/>
                      <a:pt x="1660" y="1252"/>
                      <a:pt x="1659" y="1263"/>
                    </a:cubicBezTo>
                    <a:cubicBezTo>
                      <a:pt x="1652" y="1318"/>
                      <a:pt x="1645" y="1374"/>
                      <a:pt x="1638" y="1429"/>
                    </a:cubicBezTo>
                    <a:cubicBezTo>
                      <a:pt x="1634" y="1468"/>
                      <a:pt x="1628" y="1508"/>
                      <a:pt x="1624" y="1547"/>
                    </a:cubicBezTo>
                    <a:cubicBezTo>
                      <a:pt x="1623" y="1554"/>
                      <a:pt x="1620" y="1556"/>
                      <a:pt x="1613" y="1556"/>
                    </a:cubicBezTo>
                    <a:cubicBezTo>
                      <a:pt x="1515" y="1554"/>
                      <a:pt x="1416" y="1552"/>
                      <a:pt x="1318" y="1550"/>
                    </a:cubicBezTo>
                    <a:cubicBezTo>
                      <a:pt x="1308" y="1550"/>
                      <a:pt x="1301" y="1545"/>
                      <a:pt x="1295" y="1538"/>
                    </a:cubicBezTo>
                    <a:cubicBezTo>
                      <a:pt x="1247" y="1475"/>
                      <a:pt x="1199" y="1412"/>
                      <a:pt x="1151" y="1349"/>
                    </a:cubicBezTo>
                    <a:cubicBezTo>
                      <a:pt x="1149" y="1346"/>
                      <a:pt x="1146" y="1342"/>
                      <a:pt x="1141" y="1337"/>
                    </a:cubicBezTo>
                    <a:cubicBezTo>
                      <a:pt x="1138" y="1346"/>
                      <a:pt x="1136" y="1352"/>
                      <a:pt x="1133" y="1359"/>
                    </a:cubicBezTo>
                    <a:cubicBezTo>
                      <a:pt x="1094" y="1483"/>
                      <a:pt x="1054" y="1607"/>
                      <a:pt x="1015" y="1731"/>
                    </a:cubicBezTo>
                    <a:cubicBezTo>
                      <a:pt x="1011" y="1743"/>
                      <a:pt x="1005" y="1750"/>
                      <a:pt x="993" y="1755"/>
                    </a:cubicBezTo>
                    <a:cubicBezTo>
                      <a:pt x="905" y="1792"/>
                      <a:pt x="818" y="1829"/>
                      <a:pt x="731" y="1866"/>
                    </a:cubicBezTo>
                    <a:cubicBezTo>
                      <a:pt x="724" y="1869"/>
                      <a:pt x="720" y="1869"/>
                      <a:pt x="716" y="1861"/>
                    </a:cubicBezTo>
                    <a:cubicBezTo>
                      <a:pt x="671" y="1777"/>
                      <a:pt x="625" y="1693"/>
                      <a:pt x="579" y="1610"/>
                    </a:cubicBezTo>
                    <a:cubicBezTo>
                      <a:pt x="572" y="1597"/>
                      <a:pt x="572" y="1586"/>
                      <a:pt x="577" y="1572"/>
                    </a:cubicBezTo>
                    <a:cubicBezTo>
                      <a:pt x="606" y="1504"/>
                      <a:pt x="635" y="1436"/>
                      <a:pt x="663" y="1367"/>
                    </a:cubicBezTo>
                    <a:cubicBezTo>
                      <a:pt x="666" y="1360"/>
                      <a:pt x="668" y="1353"/>
                      <a:pt x="672" y="1344"/>
                    </a:cubicBezTo>
                    <a:cubicBezTo>
                      <a:pt x="656" y="1347"/>
                      <a:pt x="642" y="1350"/>
                      <a:pt x="627" y="1353"/>
                    </a:cubicBezTo>
                    <a:cubicBezTo>
                      <a:pt x="508" y="1379"/>
                      <a:pt x="389" y="1406"/>
                      <a:pt x="269" y="1432"/>
                    </a:cubicBezTo>
                    <a:cubicBezTo>
                      <a:pt x="255" y="1435"/>
                      <a:pt x="244" y="1433"/>
                      <a:pt x="233" y="1424"/>
                    </a:cubicBezTo>
                    <a:cubicBezTo>
                      <a:pt x="158" y="1368"/>
                      <a:pt x="84" y="1312"/>
                      <a:pt x="10" y="1256"/>
                    </a:cubicBezTo>
                    <a:cubicBezTo>
                      <a:pt x="6" y="1254"/>
                      <a:pt x="4" y="1252"/>
                      <a:pt x="0" y="1248"/>
                    </a:cubicBezTo>
                    <a:cubicBezTo>
                      <a:pt x="7" y="1235"/>
                      <a:pt x="15" y="1222"/>
                      <a:pt x="23" y="1209"/>
                    </a:cubicBezTo>
                    <a:cubicBezTo>
                      <a:pt x="65" y="1140"/>
                      <a:pt x="107" y="1072"/>
                      <a:pt x="148" y="1003"/>
                    </a:cubicBezTo>
                    <a:cubicBezTo>
                      <a:pt x="160" y="983"/>
                      <a:pt x="174" y="975"/>
                      <a:pt x="197" y="972"/>
                    </a:cubicBezTo>
                    <a:cubicBezTo>
                      <a:pt x="262" y="965"/>
                      <a:pt x="326" y="956"/>
                      <a:pt x="391" y="948"/>
                    </a:cubicBezTo>
                    <a:cubicBezTo>
                      <a:pt x="398" y="947"/>
                      <a:pt x="406" y="946"/>
                      <a:pt x="414" y="945"/>
                    </a:cubicBezTo>
                    <a:cubicBezTo>
                      <a:pt x="419" y="945"/>
                      <a:pt x="424" y="943"/>
                      <a:pt x="431" y="942"/>
                    </a:cubicBezTo>
                    <a:cubicBezTo>
                      <a:pt x="418" y="928"/>
                      <a:pt x="407" y="915"/>
                      <a:pt x="395" y="903"/>
                    </a:cubicBezTo>
                    <a:cubicBezTo>
                      <a:pt x="314" y="814"/>
                      <a:pt x="233" y="724"/>
                      <a:pt x="151" y="636"/>
                    </a:cubicBezTo>
                    <a:cubicBezTo>
                      <a:pt x="143" y="627"/>
                      <a:pt x="141" y="618"/>
                      <a:pt x="142" y="606"/>
                    </a:cubicBezTo>
                    <a:cubicBezTo>
                      <a:pt x="149" y="554"/>
                      <a:pt x="155" y="503"/>
                      <a:pt x="161" y="452"/>
                    </a:cubicBezTo>
                    <a:cubicBezTo>
                      <a:pt x="166" y="409"/>
                      <a:pt x="171" y="366"/>
                      <a:pt x="176" y="323"/>
                    </a:cubicBezTo>
                    <a:cubicBezTo>
                      <a:pt x="177" y="316"/>
                      <a:pt x="180" y="315"/>
                      <a:pt x="186" y="315"/>
                    </a:cubicBezTo>
                    <a:cubicBezTo>
                      <a:pt x="239" y="316"/>
                      <a:pt x="292" y="316"/>
                      <a:pt x="346" y="316"/>
                    </a:cubicBezTo>
                    <a:cubicBezTo>
                      <a:pt x="389" y="317"/>
                      <a:pt x="433" y="319"/>
                      <a:pt x="476" y="320"/>
                    </a:cubicBezTo>
                    <a:cubicBezTo>
                      <a:pt x="489" y="320"/>
                      <a:pt x="498" y="324"/>
                      <a:pt x="506" y="334"/>
                    </a:cubicBezTo>
                    <a:cubicBezTo>
                      <a:pt x="553" y="396"/>
                      <a:pt x="600" y="456"/>
                      <a:pt x="646" y="517"/>
                    </a:cubicBezTo>
                    <a:cubicBezTo>
                      <a:pt x="650" y="522"/>
                      <a:pt x="654" y="527"/>
                      <a:pt x="659" y="533"/>
                    </a:cubicBezTo>
                    <a:close/>
                    <a:moveTo>
                      <a:pt x="1031" y="1092"/>
                    </a:moveTo>
                    <a:cubicBezTo>
                      <a:pt x="1032" y="1091"/>
                      <a:pt x="1034" y="1091"/>
                      <a:pt x="1035" y="1091"/>
                    </a:cubicBezTo>
                    <a:cubicBezTo>
                      <a:pt x="1044" y="1027"/>
                      <a:pt x="1053" y="963"/>
                      <a:pt x="1063" y="899"/>
                    </a:cubicBezTo>
                    <a:cubicBezTo>
                      <a:pt x="1077" y="899"/>
                      <a:pt x="1090" y="900"/>
                      <a:pt x="1103" y="901"/>
                    </a:cubicBezTo>
                    <a:cubicBezTo>
                      <a:pt x="1103" y="900"/>
                      <a:pt x="1103" y="899"/>
                      <a:pt x="1104" y="898"/>
                    </a:cubicBezTo>
                    <a:cubicBezTo>
                      <a:pt x="1052" y="858"/>
                      <a:pt x="1001" y="818"/>
                      <a:pt x="949" y="778"/>
                    </a:cubicBezTo>
                    <a:cubicBezTo>
                      <a:pt x="956" y="769"/>
                      <a:pt x="963" y="760"/>
                      <a:pt x="969" y="751"/>
                    </a:cubicBezTo>
                    <a:cubicBezTo>
                      <a:pt x="971" y="749"/>
                      <a:pt x="970" y="746"/>
                      <a:pt x="971" y="744"/>
                    </a:cubicBezTo>
                    <a:cubicBezTo>
                      <a:pt x="968" y="744"/>
                      <a:pt x="966" y="743"/>
                      <a:pt x="964" y="743"/>
                    </a:cubicBezTo>
                    <a:cubicBezTo>
                      <a:pt x="962" y="744"/>
                      <a:pt x="961" y="745"/>
                      <a:pt x="959" y="745"/>
                    </a:cubicBezTo>
                    <a:cubicBezTo>
                      <a:pt x="917" y="762"/>
                      <a:pt x="875" y="779"/>
                      <a:pt x="833" y="796"/>
                    </a:cubicBezTo>
                    <a:cubicBezTo>
                      <a:pt x="818" y="802"/>
                      <a:pt x="803" y="808"/>
                      <a:pt x="789" y="814"/>
                    </a:cubicBezTo>
                    <a:cubicBezTo>
                      <a:pt x="781" y="802"/>
                      <a:pt x="779" y="788"/>
                      <a:pt x="767" y="777"/>
                    </a:cubicBezTo>
                    <a:cubicBezTo>
                      <a:pt x="758" y="843"/>
                      <a:pt x="749" y="907"/>
                      <a:pt x="739" y="972"/>
                    </a:cubicBezTo>
                    <a:cubicBezTo>
                      <a:pt x="726" y="971"/>
                      <a:pt x="713" y="970"/>
                      <a:pt x="700" y="970"/>
                    </a:cubicBezTo>
                    <a:cubicBezTo>
                      <a:pt x="700" y="971"/>
                      <a:pt x="699" y="972"/>
                      <a:pt x="699" y="973"/>
                    </a:cubicBezTo>
                    <a:cubicBezTo>
                      <a:pt x="750" y="1013"/>
                      <a:pt x="801" y="1052"/>
                      <a:pt x="853" y="1092"/>
                    </a:cubicBezTo>
                    <a:cubicBezTo>
                      <a:pt x="844" y="1104"/>
                      <a:pt x="837" y="1115"/>
                      <a:pt x="829" y="1125"/>
                    </a:cubicBezTo>
                    <a:cubicBezTo>
                      <a:pt x="830" y="1127"/>
                      <a:pt x="831" y="1128"/>
                      <a:pt x="832" y="1129"/>
                    </a:cubicBezTo>
                    <a:cubicBezTo>
                      <a:pt x="892" y="1105"/>
                      <a:pt x="952" y="1080"/>
                      <a:pt x="1013" y="1056"/>
                    </a:cubicBezTo>
                    <a:cubicBezTo>
                      <a:pt x="1019" y="1068"/>
                      <a:pt x="1025" y="1080"/>
                      <a:pt x="1031" y="1092"/>
                    </a:cubicBezTo>
                    <a:close/>
                    <a:moveTo>
                      <a:pt x="633" y="1058"/>
                    </a:moveTo>
                    <a:cubicBezTo>
                      <a:pt x="597" y="1058"/>
                      <a:pt x="569" y="1084"/>
                      <a:pt x="569" y="1119"/>
                    </a:cubicBezTo>
                    <a:cubicBezTo>
                      <a:pt x="569" y="1153"/>
                      <a:pt x="598" y="1183"/>
                      <a:pt x="632" y="1184"/>
                    </a:cubicBezTo>
                    <a:cubicBezTo>
                      <a:pt x="666" y="1184"/>
                      <a:pt x="694" y="1156"/>
                      <a:pt x="694" y="1122"/>
                    </a:cubicBezTo>
                    <a:cubicBezTo>
                      <a:pt x="695" y="1086"/>
                      <a:pt x="668" y="1058"/>
                      <a:pt x="633" y="1058"/>
                    </a:cubicBezTo>
                    <a:close/>
                    <a:moveTo>
                      <a:pt x="938" y="611"/>
                    </a:moveTo>
                    <a:cubicBezTo>
                      <a:pt x="938" y="576"/>
                      <a:pt x="910" y="548"/>
                      <a:pt x="876" y="548"/>
                    </a:cubicBezTo>
                    <a:cubicBezTo>
                      <a:pt x="840" y="547"/>
                      <a:pt x="813" y="575"/>
                      <a:pt x="813" y="610"/>
                    </a:cubicBezTo>
                    <a:cubicBezTo>
                      <a:pt x="813" y="644"/>
                      <a:pt x="842" y="673"/>
                      <a:pt x="876" y="673"/>
                    </a:cubicBezTo>
                    <a:cubicBezTo>
                      <a:pt x="910" y="673"/>
                      <a:pt x="938" y="645"/>
                      <a:pt x="938" y="611"/>
                    </a:cubicBezTo>
                    <a:close/>
                    <a:moveTo>
                      <a:pt x="1232" y="751"/>
                    </a:moveTo>
                    <a:cubicBezTo>
                      <a:pt x="1232" y="717"/>
                      <a:pt x="1204" y="688"/>
                      <a:pt x="1170" y="688"/>
                    </a:cubicBezTo>
                    <a:cubicBezTo>
                      <a:pt x="1136" y="688"/>
                      <a:pt x="1108" y="715"/>
                      <a:pt x="1107" y="749"/>
                    </a:cubicBezTo>
                    <a:cubicBezTo>
                      <a:pt x="1107" y="783"/>
                      <a:pt x="1135" y="813"/>
                      <a:pt x="1169" y="813"/>
                    </a:cubicBezTo>
                    <a:cubicBezTo>
                      <a:pt x="1204" y="813"/>
                      <a:pt x="1232" y="786"/>
                      <a:pt x="1232" y="751"/>
                    </a:cubicBezTo>
                    <a:close/>
                    <a:moveTo>
                      <a:pt x="989" y="1260"/>
                    </a:moveTo>
                    <a:cubicBezTo>
                      <a:pt x="989" y="1226"/>
                      <a:pt x="960" y="1198"/>
                      <a:pt x="925" y="1198"/>
                    </a:cubicBezTo>
                    <a:cubicBezTo>
                      <a:pt x="891" y="1198"/>
                      <a:pt x="864" y="1226"/>
                      <a:pt x="864" y="1260"/>
                    </a:cubicBezTo>
                    <a:cubicBezTo>
                      <a:pt x="864" y="1295"/>
                      <a:pt x="892" y="1322"/>
                      <a:pt x="928" y="1322"/>
                    </a:cubicBezTo>
                    <a:cubicBezTo>
                      <a:pt x="962" y="1322"/>
                      <a:pt x="989" y="1294"/>
                      <a:pt x="989" y="1260"/>
                    </a:cubicBezTo>
                    <a:close/>
                    <a:moveTo>
                      <a:pt x="668" y="795"/>
                    </a:moveTo>
                    <a:cubicBezTo>
                      <a:pt x="668" y="761"/>
                      <a:pt x="639" y="733"/>
                      <a:pt x="606" y="733"/>
                    </a:cubicBezTo>
                    <a:cubicBezTo>
                      <a:pt x="571" y="733"/>
                      <a:pt x="544" y="760"/>
                      <a:pt x="544" y="794"/>
                    </a:cubicBezTo>
                    <a:cubicBezTo>
                      <a:pt x="544" y="829"/>
                      <a:pt x="571" y="857"/>
                      <a:pt x="605" y="857"/>
                    </a:cubicBezTo>
                    <a:cubicBezTo>
                      <a:pt x="639" y="857"/>
                      <a:pt x="668" y="829"/>
                      <a:pt x="668" y="795"/>
                    </a:cubicBezTo>
                    <a:close/>
                    <a:moveTo>
                      <a:pt x="1257" y="1076"/>
                    </a:moveTo>
                    <a:cubicBezTo>
                      <a:pt x="1257" y="1041"/>
                      <a:pt x="1230" y="1013"/>
                      <a:pt x="1196" y="1013"/>
                    </a:cubicBezTo>
                    <a:cubicBezTo>
                      <a:pt x="1162" y="1013"/>
                      <a:pt x="1133" y="1041"/>
                      <a:pt x="1133" y="1075"/>
                    </a:cubicBezTo>
                    <a:cubicBezTo>
                      <a:pt x="1133" y="1108"/>
                      <a:pt x="1162" y="1138"/>
                      <a:pt x="1195" y="1138"/>
                    </a:cubicBezTo>
                    <a:cubicBezTo>
                      <a:pt x="1230" y="1138"/>
                      <a:pt x="1257" y="1111"/>
                      <a:pt x="1257" y="10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61">
                <a:extLst>
                  <a:ext uri="{FF2B5EF4-FFF2-40B4-BE49-F238E27FC236}">
                    <a16:creationId xmlns:a16="http://schemas.microsoft.com/office/drawing/2014/main" id="{C246316A-0FF0-470A-A838-1C3BF1EA3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9975" y="3268662"/>
                <a:ext cx="342900" cy="342900"/>
              </a:xfrm>
              <a:custGeom>
                <a:avLst/>
                <a:gdLst>
                  <a:gd name="T0" fmla="*/ 93 w 187"/>
                  <a:gd name="T1" fmla="*/ 187 h 187"/>
                  <a:gd name="T2" fmla="*/ 0 w 187"/>
                  <a:gd name="T3" fmla="*/ 94 h 187"/>
                  <a:gd name="T4" fmla="*/ 94 w 187"/>
                  <a:gd name="T5" fmla="*/ 0 h 187"/>
                  <a:gd name="T6" fmla="*/ 187 w 187"/>
                  <a:gd name="T7" fmla="*/ 94 h 187"/>
                  <a:gd name="T8" fmla="*/ 93 w 187"/>
                  <a:gd name="T9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87">
                    <a:moveTo>
                      <a:pt x="93" y="187"/>
                    </a:moveTo>
                    <a:cubicBezTo>
                      <a:pt x="42" y="187"/>
                      <a:pt x="0" y="145"/>
                      <a:pt x="0" y="94"/>
                    </a:cubicBezTo>
                    <a:cubicBezTo>
                      <a:pt x="0" y="41"/>
                      <a:pt x="41" y="0"/>
                      <a:pt x="94" y="0"/>
                    </a:cubicBezTo>
                    <a:cubicBezTo>
                      <a:pt x="146" y="0"/>
                      <a:pt x="187" y="42"/>
                      <a:pt x="187" y="94"/>
                    </a:cubicBezTo>
                    <a:cubicBezTo>
                      <a:pt x="187" y="145"/>
                      <a:pt x="145" y="187"/>
                      <a:pt x="93" y="1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50">
                <a:extLst>
                  <a:ext uri="{FF2B5EF4-FFF2-40B4-BE49-F238E27FC236}">
                    <a16:creationId xmlns:a16="http://schemas.microsoft.com/office/drawing/2014/main" id="{C73A14E9-7156-44AA-89A3-2CC35E5C5C37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54236">
                <a:off x="8270583" y="5580162"/>
                <a:ext cx="71437" cy="119062"/>
              </a:xfrm>
              <a:custGeom>
                <a:avLst/>
                <a:gdLst>
                  <a:gd name="T0" fmla="*/ 34 w 39"/>
                  <a:gd name="T1" fmla="*/ 0 h 65"/>
                  <a:gd name="T2" fmla="*/ 39 w 39"/>
                  <a:gd name="T3" fmla="*/ 65 h 65"/>
                  <a:gd name="T4" fmla="*/ 0 w 39"/>
                  <a:gd name="T5" fmla="*/ 49 h 65"/>
                  <a:gd name="T6" fmla="*/ 32 w 39"/>
                  <a:gd name="T7" fmla="*/ 0 h 65"/>
                  <a:gd name="T8" fmla="*/ 34 w 3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5">
                    <a:moveTo>
                      <a:pt x="34" y="0"/>
                    </a:moveTo>
                    <a:cubicBezTo>
                      <a:pt x="36" y="21"/>
                      <a:pt x="37" y="42"/>
                      <a:pt x="39" y="65"/>
                    </a:cubicBezTo>
                    <a:cubicBezTo>
                      <a:pt x="26" y="59"/>
                      <a:pt x="14" y="54"/>
                      <a:pt x="0" y="49"/>
                    </a:cubicBezTo>
                    <a:cubicBezTo>
                      <a:pt x="11" y="32"/>
                      <a:pt x="21" y="16"/>
                      <a:pt x="32" y="0"/>
                    </a:cubicBezTo>
                    <a:cubicBezTo>
                      <a:pt x="33" y="0"/>
                      <a:pt x="33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055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-长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EF621E98-351F-489A-ADCE-3FC79FDE6DDD}"/>
              </a:ext>
            </a:extLst>
          </p:cNvPr>
          <p:cNvSpPr/>
          <p:nvPr userDrawn="1"/>
        </p:nvSpPr>
        <p:spPr>
          <a:xfrm rot="19659736">
            <a:off x="-59387" y="6355211"/>
            <a:ext cx="1593667" cy="240022"/>
          </a:xfrm>
          <a:prstGeom prst="homePlate">
            <a:avLst>
              <a:gd name="adj" fmla="val 6294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五边形 24">
            <a:extLst>
              <a:ext uri="{FF2B5EF4-FFF2-40B4-BE49-F238E27FC236}">
                <a16:creationId xmlns:a16="http://schemas.microsoft.com/office/drawing/2014/main" id="{C25A5A92-C8E6-4CA8-AB93-8B885C5EA989}"/>
              </a:ext>
            </a:extLst>
          </p:cNvPr>
          <p:cNvSpPr/>
          <p:nvPr userDrawn="1"/>
        </p:nvSpPr>
        <p:spPr>
          <a:xfrm rot="19659736">
            <a:off x="501875" y="5626509"/>
            <a:ext cx="1198809" cy="202681"/>
          </a:xfrm>
          <a:prstGeom prst="homePlate">
            <a:avLst>
              <a:gd name="adj" fmla="val 6294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箭头: 五边形 25">
            <a:extLst>
              <a:ext uri="{FF2B5EF4-FFF2-40B4-BE49-F238E27FC236}">
                <a16:creationId xmlns:a16="http://schemas.microsoft.com/office/drawing/2014/main" id="{0B284135-360D-47CC-8BC2-5C03015968F7}"/>
              </a:ext>
            </a:extLst>
          </p:cNvPr>
          <p:cNvSpPr/>
          <p:nvPr userDrawn="1"/>
        </p:nvSpPr>
        <p:spPr>
          <a:xfrm rot="19659736">
            <a:off x="11343042" y="442070"/>
            <a:ext cx="869215" cy="124045"/>
          </a:xfrm>
          <a:prstGeom prst="homePlate">
            <a:avLst>
              <a:gd name="adj" fmla="val 6294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箭头: 五边形 26">
            <a:extLst>
              <a:ext uri="{FF2B5EF4-FFF2-40B4-BE49-F238E27FC236}">
                <a16:creationId xmlns:a16="http://schemas.microsoft.com/office/drawing/2014/main" id="{D0824BE2-0B1A-47B1-BAAF-7C29E1879AE7}"/>
              </a:ext>
            </a:extLst>
          </p:cNvPr>
          <p:cNvSpPr/>
          <p:nvPr userDrawn="1"/>
        </p:nvSpPr>
        <p:spPr>
          <a:xfrm rot="19659736">
            <a:off x="10829985" y="427917"/>
            <a:ext cx="542830" cy="99029"/>
          </a:xfrm>
          <a:prstGeom prst="homePlate">
            <a:avLst>
              <a:gd name="adj" fmla="val 6294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919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6835DA-89CD-4080-A1F3-F9645F8C0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55" y="237834"/>
            <a:ext cx="8168208" cy="790865"/>
          </a:xfr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EFA6140-51C5-4185-BAC6-C973BE6BC646}"/>
              </a:ext>
            </a:extLst>
          </p:cNvPr>
          <p:cNvCxnSpPr>
            <a:cxnSpLocks/>
          </p:cNvCxnSpPr>
          <p:nvPr userDrawn="1"/>
        </p:nvCxnSpPr>
        <p:spPr>
          <a:xfrm>
            <a:off x="660400" y="6238240"/>
            <a:ext cx="10858500" cy="0"/>
          </a:xfrm>
          <a:prstGeom prst="line">
            <a:avLst/>
          </a:prstGeom>
          <a:ln w="3175" cap="rnd">
            <a:solidFill>
              <a:schemeClr val="bg1">
                <a:lumMod val="75000"/>
                <a:alpha val="47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053D6D2E-F110-4473-8442-17B28C05A741}"/>
              </a:ext>
            </a:extLst>
          </p:cNvPr>
          <p:cNvSpPr/>
          <p:nvPr/>
        </p:nvSpPr>
        <p:spPr bwMode="auto">
          <a:xfrm rot="5400000">
            <a:off x="93484" y="218081"/>
            <a:ext cx="1133344" cy="494119"/>
          </a:xfrm>
          <a:custGeom>
            <a:avLst/>
            <a:gdLst>
              <a:gd name="connsiteX0" fmla="*/ 0 w 4641513"/>
              <a:gd name="connsiteY0" fmla="*/ 0 h 2088000"/>
              <a:gd name="connsiteX1" fmla="*/ 3814008 w 4641513"/>
              <a:gd name="connsiteY1" fmla="*/ 0 h 2088000"/>
              <a:gd name="connsiteX2" fmla="*/ 4641513 w 4641513"/>
              <a:gd name="connsiteY2" fmla="*/ 1044000 h 2088000"/>
              <a:gd name="connsiteX3" fmla="*/ 3814008 w 4641513"/>
              <a:gd name="connsiteY3" fmla="*/ 2087999 h 2088000"/>
              <a:gd name="connsiteX4" fmla="*/ 3814008 w 4641513"/>
              <a:gd name="connsiteY4" fmla="*/ 2088000 h 2088000"/>
              <a:gd name="connsiteX5" fmla="*/ 0 w 4641513"/>
              <a:gd name="connsiteY5" fmla="*/ 208800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1513" h="2088000">
                <a:moveTo>
                  <a:pt x="0" y="0"/>
                </a:moveTo>
                <a:lnTo>
                  <a:pt x="3814008" y="0"/>
                </a:lnTo>
                <a:lnTo>
                  <a:pt x="4641513" y="1044000"/>
                </a:lnTo>
                <a:lnTo>
                  <a:pt x="3814008" y="2087999"/>
                </a:lnTo>
                <a:lnTo>
                  <a:pt x="3814008" y="2088000"/>
                </a:lnTo>
                <a:lnTo>
                  <a:pt x="0" y="208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40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8A31206-9B58-405E-9C4D-A32DAF303455}"/>
              </a:ext>
            </a:extLst>
          </p:cNvPr>
          <p:cNvGrpSpPr/>
          <p:nvPr userDrawn="1"/>
        </p:nvGrpSpPr>
        <p:grpSpPr>
          <a:xfrm>
            <a:off x="9259959" y="416362"/>
            <a:ext cx="2271884" cy="432000"/>
            <a:chOff x="9472617" y="416362"/>
            <a:chExt cx="2271884" cy="43200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5487822-03A4-4BA4-9FAB-6DC3508A884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939687" y="416362"/>
              <a:ext cx="1804814" cy="432000"/>
              <a:chOff x="9003666" y="5115878"/>
              <a:chExt cx="2054859" cy="491851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DD860F45-2989-4F03-A243-13F29299600B}"/>
                  </a:ext>
                </a:extLst>
              </p:cNvPr>
              <p:cNvGrpSpPr/>
              <p:nvPr/>
            </p:nvGrpSpPr>
            <p:grpSpPr>
              <a:xfrm>
                <a:off x="9003666" y="5115878"/>
                <a:ext cx="2054859" cy="365174"/>
                <a:chOff x="488316" y="4286049"/>
                <a:chExt cx="3976368" cy="706650"/>
              </a:xfrm>
            </p:grpSpPr>
            <p:sp>
              <p:nvSpPr>
                <p:cNvPr id="16" name="Freeform 6">
                  <a:extLst>
                    <a:ext uri="{FF2B5EF4-FFF2-40B4-BE49-F238E27FC236}">
                      <a16:creationId xmlns:a16="http://schemas.microsoft.com/office/drawing/2014/main" id="{B23C5BEE-96CF-4ADD-AE51-59CE168ACA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6977" y="4286049"/>
                  <a:ext cx="597707" cy="655124"/>
                </a:xfrm>
                <a:custGeom>
                  <a:avLst/>
                  <a:gdLst>
                    <a:gd name="T0" fmla="*/ 350 w 350"/>
                    <a:gd name="T1" fmla="*/ 130 h 384"/>
                    <a:gd name="T2" fmla="*/ 343 w 350"/>
                    <a:gd name="T3" fmla="*/ 131 h 384"/>
                    <a:gd name="T4" fmla="*/ 255 w 350"/>
                    <a:gd name="T5" fmla="*/ 179 h 384"/>
                    <a:gd name="T6" fmla="*/ 190 w 350"/>
                    <a:gd name="T7" fmla="*/ 196 h 384"/>
                    <a:gd name="T8" fmla="*/ 178 w 350"/>
                    <a:gd name="T9" fmla="*/ 200 h 384"/>
                    <a:gd name="T10" fmla="*/ 194 w 350"/>
                    <a:gd name="T11" fmla="*/ 235 h 384"/>
                    <a:gd name="T12" fmla="*/ 208 w 350"/>
                    <a:gd name="T13" fmla="*/ 241 h 384"/>
                    <a:gd name="T14" fmla="*/ 244 w 350"/>
                    <a:gd name="T15" fmla="*/ 282 h 384"/>
                    <a:gd name="T16" fmla="*/ 230 w 350"/>
                    <a:gd name="T17" fmla="*/ 297 h 384"/>
                    <a:gd name="T18" fmla="*/ 208 w 350"/>
                    <a:gd name="T19" fmla="*/ 330 h 384"/>
                    <a:gd name="T20" fmla="*/ 207 w 350"/>
                    <a:gd name="T21" fmla="*/ 353 h 384"/>
                    <a:gd name="T22" fmla="*/ 150 w 350"/>
                    <a:gd name="T23" fmla="*/ 365 h 384"/>
                    <a:gd name="T24" fmla="*/ 129 w 350"/>
                    <a:gd name="T25" fmla="*/ 344 h 384"/>
                    <a:gd name="T26" fmla="*/ 121 w 350"/>
                    <a:gd name="T27" fmla="*/ 322 h 384"/>
                    <a:gd name="T28" fmla="*/ 124 w 350"/>
                    <a:gd name="T29" fmla="*/ 319 h 384"/>
                    <a:gd name="T30" fmla="*/ 156 w 350"/>
                    <a:gd name="T31" fmla="*/ 339 h 384"/>
                    <a:gd name="T32" fmla="*/ 175 w 350"/>
                    <a:gd name="T33" fmla="*/ 335 h 384"/>
                    <a:gd name="T34" fmla="*/ 182 w 350"/>
                    <a:gd name="T35" fmla="*/ 322 h 384"/>
                    <a:gd name="T36" fmla="*/ 180 w 350"/>
                    <a:gd name="T37" fmla="*/ 310 h 384"/>
                    <a:gd name="T38" fmla="*/ 166 w 350"/>
                    <a:gd name="T39" fmla="*/ 308 h 384"/>
                    <a:gd name="T40" fmla="*/ 120 w 350"/>
                    <a:gd name="T41" fmla="*/ 275 h 384"/>
                    <a:gd name="T42" fmla="*/ 128 w 350"/>
                    <a:gd name="T43" fmla="*/ 248 h 384"/>
                    <a:gd name="T44" fmla="*/ 146 w 350"/>
                    <a:gd name="T45" fmla="*/ 242 h 384"/>
                    <a:gd name="T46" fmla="*/ 161 w 350"/>
                    <a:gd name="T47" fmla="*/ 237 h 384"/>
                    <a:gd name="T48" fmla="*/ 150 w 350"/>
                    <a:gd name="T49" fmla="*/ 221 h 384"/>
                    <a:gd name="T50" fmla="*/ 136 w 350"/>
                    <a:gd name="T51" fmla="*/ 201 h 384"/>
                    <a:gd name="T52" fmla="*/ 155 w 350"/>
                    <a:gd name="T53" fmla="*/ 191 h 384"/>
                    <a:gd name="T54" fmla="*/ 193 w 350"/>
                    <a:gd name="T55" fmla="*/ 179 h 384"/>
                    <a:gd name="T56" fmla="*/ 248 w 350"/>
                    <a:gd name="T57" fmla="*/ 155 h 384"/>
                    <a:gd name="T58" fmla="*/ 307 w 350"/>
                    <a:gd name="T59" fmla="*/ 127 h 384"/>
                    <a:gd name="T60" fmla="*/ 314 w 350"/>
                    <a:gd name="T61" fmla="*/ 115 h 384"/>
                    <a:gd name="T62" fmla="*/ 303 w 350"/>
                    <a:gd name="T63" fmla="*/ 110 h 384"/>
                    <a:gd name="T64" fmla="*/ 228 w 350"/>
                    <a:gd name="T65" fmla="*/ 117 h 384"/>
                    <a:gd name="T66" fmla="*/ 178 w 350"/>
                    <a:gd name="T67" fmla="*/ 128 h 384"/>
                    <a:gd name="T68" fmla="*/ 116 w 350"/>
                    <a:gd name="T69" fmla="*/ 166 h 384"/>
                    <a:gd name="T70" fmla="*/ 103 w 350"/>
                    <a:gd name="T71" fmla="*/ 180 h 384"/>
                    <a:gd name="T72" fmla="*/ 83 w 350"/>
                    <a:gd name="T73" fmla="*/ 173 h 384"/>
                    <a:gd name="T74" fmla="*/ 57 w 350"/>
                    <a:gd name="T75" fmla="*/ 218 h 384"/>
                    <a:gd name="T76" fmla="*/ 28 w 350"/>
                    <a:gd name="T77" fmla="*/ 287 h 384"/>
                    <a:gd name="T78" fmla="*/ 12 w 350"/>
                    <a:gd name="T79" fmla="*/ 298 h 384"/>
                    <a:gd name="T80" fmla="*/ 1 w 350"/>
                    <a:gd name="T81" fmla="*/ 279 h 384"/>
                    <a:gd name="T82" fmla="*/ 16 w 350"/>
                    <a:gd name="T83" fmla="*/ 224 h 384"/>
                    <a:gd name="T84" fmla="*/ 63 w 350"/>
                    <a:gd name="T85" fmla="*/ 156 h 384"/>
                    <a:gd name="T86" fmla="*/ 88 w 350"/>
                    <a:gd name="T87" fmla="*/ 142 h 384"/>
                    <a:gd name="T88" fmla="*/ 178 w 350"/>
                    <a:gd name="T89" fmla="*/ 62 h 384"/>
                    <a:gd name="T90" fmla="*/ 204 w 350"/>
                    <a:gd name="T91" fmla="*/ 42 h 384"/>
                    <a:gd name="T92" fmla="*/ 248 w 350"/>
                    <a:gd name="T93" fmla="*/ 6 h 384"/>
                    <a:gd name="T94" fmla="*/ 281 w 350"/>
                    <a:gd name="T95" fmla="*/ 0 h 384"/>
                    <a:gd name="T96" fmla="*/ 292 w 350"/>
                    <a:gd name="T97" fmla="*/ 11 h 384"/>
                    <a:gd name="T98" fmla="*/ 283 w 350"/>
                    <a:gd name="T99" fmla="*/ 27 h 384"/>
                    <a:gd name="T100" fmla="*/ 213 w 350"/>
                    <a:gd name="T101" fmla="*/ 76 h 384"/>
                    <a:gd name="T102" fmla="*/ 210 w 350"/>
                    <a:gd name="T103" fmla="*/ 83 h 384"/>
                    <a:gd name="T104" fmla="*/ 242 w 350"/>
                    <a:gd name="T105" fmla="*/ 74 h 384"/>
                    <a:gd name="T106" fmla="*/ 313 w 350"/>
                    <a:gd name="T107" fmla="*/ 72 h 384"/>
                    <a:gd name="T108" fmla="*/ 350 w 350"/>
                    <a:gd name="T109" fmla="*/ 79 h 384"/>
                    <a:gd name="T110" fmla="*/ 350 w 350"/>
                    <a:gd name="T111" fmla="*/ 13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50" h="384">
                      <a:moveTo>
                        <a:pt x="350" y="130"/>
                      </a:moveTo>
                      <a:cubicBezTo>
                        <a:pt x="348" y="130"/>
                        <a:pt x="344" y="129"/>
                        <a:pt x="343" y="131"/>
                      </a:cubicBezTo>
                      <a:cubicBezTo>
                        <a:pt x="318" y="154"/>
                        <a:pt x="285" y="165"/>
                        <a:pt x="255" y="179"/>
                      </a:cubicBezTo>
                      <a:cubicBezTo>
                        <a:pt x="235" y="188"/>
                        <a:pt x="212" y="190"/>
                        <a:pt x="190" y="196"/>
                      </a:cubicBezTo>
                      <a:cubicBezTo>
                        <a:pt x="186" y="197"/>
                        <a:pt x="183" y="198"/>
                        <a:pt x="178" y="200"/>
                      </a:cubicBezTo>
                      <a:cubicBezTo>
                        <a:pt x="184" y="213"/>
                        <a:pt x="188" y="224"/>
                        <a:pt x="194" y="235"/>
                      </a:cubicBezTo>
                      <a:cubicBezTo>
                        <a:pt x="197" y="239"/>
                        <a:pt x="203" y="241"/>
                        <a:pt x="208" y="241"/>
                      </a:cubicBezTo>
                      <a:cubicBezTo>
                        <a:pt x="229" y="242"/>
                        <a:pt x="247" y="262"/>
                        <a:pt x="244" y="282"/>
                      </a:cubicBezTo>
                      <a:cubicBezTo>
                        <a:pt x="243" y="288"/>
                        <a:pt x="236" y="295"/>
                        <a:pt x="230" y="297"/>
                      </a:cubicBezTo>
                      <a:cubicBezTo>
                        <a:pt x="214" y="303"/>
                        <a:pt x="207" y="313"/>
                        <a:pt x="208" y="330"/>
                      </a:cubicBezTo>
                      <a:cubicBezTo>
                        <a:pt x="209" y="338"/>
                        <a:pt x="210" y="346"/>
                        <a:pt x="207" y="353"/>
                      </a:cubicBezTo>
                      <a:cubicBezTo>
                        <a:pt x="198" y="378"/>
                        <a:pt x="171" y="384"/>
                        <a:pt x="150" y="365"/>
                      </a:cubicBezTo>
                      <a:cubicBezTo>
                        <a:pt x="143" y="359"/>
                        <a:pt x="135" y="352"/>
                        <a:pt x="129" y="344"/>
                      </a:cubicBezTo>
                      <a:cubicBezTo>
                        <a:pt x="125" y="338"/>
                        <a:pt x="123" y="330"/>
                        <a:pt x="121" y="322"/>
                      </a:cubicBezTo>
                      <a:cubicBezTo>
                        <a:pt x="122" y="321"/>
                        <a:pt x="123" y="320"/>
                        <a:pt x="124" y="319"/>
                      </a:cubicBezTo>
                      <a:cubicBezTo>
                        <a:pt x="135" y="326"/>
                        <a:pt x="147" y="331"/>
                        <a:pt x="156" y="339"/>
                      </a:cubicBezTo>
                      <a:cubicBezTo>
                        <a:pt x="165" y="346"/>
                        <a:pt x="170" y="344"/>
                        <a:pt x="175" y="335"/>
                      </a:cubicBezTo>
                      <a:cubicBezTo>
                        <a:pt x="178" y="331"/>
                        <a:pt x="180" y="327"/>
                        <a:pt x="182" y="322"/>
                      </a:cubicBezTo>
                      <a:cubicBezTo>
                        <a:pt x="182" y="318"/>
                        <a:pt x="182" y="312"/>
                        <a:pt x="180" y="310"/>
                      </a:cubicBezTo>
                      <a:cubicBezTo>
                        <a:pt x="177" y="307"/>
                        <a:pt x="170" y="307"/>
                        <a:pt x="166" y="308"/>
                      </a:cubicBezTo>
                      <a:cubicBezTo>
                        <a:pt x="138" y="318"/>
                        <a:pt x="120" y="305"/>
                        <a:pt x="120" y="275"/>
                      </a:cubicBezTo>
                      <a:cubicBezTo>
                        <a:pt x="120" y="265"/>
                        <a:pt x="115" y="254"/>
                        <a:pt x="128" y="248"/>
                      </a:cubicBezTo>
                      <a:cubicBezTo>
                        <a:pt x="134" y="246"/>
                        <a:pt x="140" y="244"/>
                        <a:pt x="146" y="242"/>
                      </a:cubicBezTo>
                      <a:cubicBezTo>
                        <a:pt x="151" y="240"/>
                        <a:pt x="156" y="238"/>
                        <a:pt x="161" y="237"/>
                      </a:cubicBezTo>
                      <a:cubicBezTo>
                        <a:pt x="157" y="231"/>
                        <a:pt x="154" y="222"/>
                        <a:pt x="150" y="221"/>
                      </a:cubicBezTo>
                      <a:cubicBezTo>
                        <a:pt x="136" y="220"/>
                        <a:pt x="135" y="209"/>
                        <a:pt x="136" y="201"/>
                      </a:cubicBezTo>
                      <a:cubicBezTo>
                        <a:pt x="137" y="197"/>
                        <a:pt x="148" y="194"/>
                        <a:pt x="155" y="191"/>
                      </a:cubicBezTo>
                      <a:cubicBezTo>
                        <a:pt x="168" y="187"/>
                        <a:pt x="181" y="183"/>
                        <a:pt x="193" y="179"/>
                      </a:cubicBezTo>
                      <a:cubicBezTo>
                        <a:pt x="212" y="171"/>
                        <a:pt x="230" y="164"/>
                        <a:pt x="248" y="155"/>
                      </a:cubicBezTo>
                      <a:cubicBezTo>
                        <a:pt x="268" y="146"/>
                        <a:pt x="288" y="137"/>
                        <a:pt x="307" y="127"/>
                      </a:cubicBezTo>
                      <a:cubicBezTo>
                        <a:pt x="310" y="125"/>
                        <a:pt x="312" y="119"/>
                        <a:pt x="314" y="115"/>
                      </a:cubicBezTo>
                      <a:cubicBezTo>
                        <a:pt x="310" y="113"/>
                        <a:pt x="306" y="109"/>
                        <a:pt x="303" y="110"/>
                      </a:cubicBezTo>
                      <a:cubicBezTo>
                        <a:pt x="278" y="111"/>
                        <a:pt x="253" y="113"/>
                        <a:pt x="228" y="117"/>
                      </a:cubicBezTo>
                      <a:cubicBezTo>
                        <a:pt x="211" y="119"/>
                        <a:pt x="195" y="125"/>
                        <a:pt x="178" y="128"/>
                      </a:cubicBezTo>
                      <a:cubicBezTo>
                        <a:pt x="152" y="133"/>
                        <a:pt x="132" y="145"/>
                        <a:pt x="116" y="166"/>
                      </a:cubicBezTo>
                      <a:cubicBezTo>
                        <a:pt x="112" y="171"/>
                        <a:pt x="107" y="175"/>
                        <a:pt x="103" y="180"/>
                      </a:cubicBezTo>
                      <a:cubicBezTo>
                        <a:pt x="95" y="191"/>
                        <a:pt x="89" y="189"/>
                        <a:pt x="83" y="173"/>
                      </a:cubicBezTo>
                      <a:cubicBezTo>
                        <a:pt x="73" y="190"/>
                        <a:pt x="64" y="203"/>
                        <a:pt x="57" y="218"/>
                      </a:cubicBezTo>
                      <a:cubicBezTo>
                        <a:pt x="47" y="240"/>
                        <a:pt x="39" y="264"/>
                        <a:pt x="28" y="287"/>
                      </a:cubicBezTo>
                      <a:cubicBezTo>
                        <a:pt x="26" y="292"/>
                        <a:pt x="17" y="294"/>
                        <a:pt x="12" y="298"/>
                      </a:cubicBezTo>
                      <a:cubicBezTo>
                        <a:pt x="8" y="292"/>
                        <a:pt x="1" y="285"/>
                        <a:pt x="1" y="279"/>
                      </a:cubicBezTo>
                      <a:cubicBezTo>
                        <a:pt x="0" y="259"/>
                        <a:pt x="4" y="241"/>
                        <a:pt x="16" y="224"/>
                      </a:cubicBezTo>
                      <a:cubicBezTo>
                        <a:pt x="32" y="202"/>
                        <a:pt x="46" y="178"/>
                        <a:pt x="63" y="156"/>
                      </a:cubicBezTo>
                      <a:cubicBezTo>
                        <a:pt x="68" y="149"/>
                        <a:pt x="79" y="146"/>
                        <a:pt x="88" y="142"/>
                      </a:cubicBezTo>
                      <a:cubicBezTo>
                        <a:pt x="127" y="125"/>
                        <a:pt x="157" y="99"/>
                        <a:pt x="178" y="62"/>
                      </a:cubicBezTo>
                      <a:cubicBezTo>
                        <a:pt x="183" y="53"/>
                        <a:pt x="196" y="49"/>
                        <a:pt x="204" y="42"/>
                      </a:cubicBezTo>
                      <a:cubicBezTo>
                        <a:pt x="219" y="30"/>
                        <a:pt x="232" y="16"/>
                        <a:pt x="248" y="6"/>
                      </a:cubicBezTo>
                      <a:cubicBezTo>
                        <a:pt x="257" y="1"/>
                        <a:pt x="270" y="0"/>
                        <a:pt x="281" y="0"/>
                      </a:cubicBezTo>
                      <a:cubicBezTo>
                        <a:pt x="285" y="0"/>
                        <a:pt x="292" y="7"/>
                        <a:pt x="292" y="11"/>
                      </a:cubicBezTo>
                      <a:cubicBezTo>
                        <a:pt x="292" y="17"/>
                        <a:pt x="288" y="23"/>
                        <a:pt x="283" y="27"/>
                      </a:cubicBezTo>
                      <a:cubicBezTo>
                        <a:pt x="260" y="44"/>
                        <a:pt x="236" y="59"/>
                        <a:pt x="213" y="76"/>
                      </a:cubicBezTo>
                      <a:cubicBezTo>
                        <a:pt x="211" y="77"/>
                        <a:pt x="210" y="79"/>
                        <a:pt x="210" y="83"/>
                      </a:cubicBezTo>
                      <a:cubicBezTo>
                        <a:pt x="221" y="80"/>
                        <a:pt x="231" y="75"/>
                        <a:pt x="242" y="74"/>
                      </a:cubicBezTo>
                      <a:cubicBezTo>
                        <a:pt x="265" y="72"/>
                        <a:pt x="289" y="72"/>
                        <a:pt x="313" y="72"/>
                      </a:cubicBezTo>
                      <a:cubicBezTo>
                        <a:pt x="326" y="73"/>
                        <a:pt x="338" y="77"/>
                        <a:pt x="350" y="79"/>
                      </a:cubicBezTo>
                      <a:cubicBezTo>
                        <a:pt x="350" y="96"/>
                        <a:pt x="350" y="113"/>
                        <a:pt x="350" y="1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>
                  <a:extLst>
                    <a:ext uri="{FF2B5EF4-FFF2-40B4-BE49-F238E27FC236}">
                      <a16:creationId xmlns:a16="http://schemas.microsoft.com/office/drawing/2014/main" id="{97625ABD-F69D-4749-81DB-C110099BB4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8316" y="4318437"/>
                  <a:ext cx="466682" cy="674262"/>
                </a:xfrm>
                <a:custGeom>
                  <a:avLst/>
                  <a:gdLst>
                    <a:gd name="T0" fmla="*/ 0 w 274"/>
                    <a:gd name="T1" fmla="*/ 138 h 395"/>
                    <a:gd name="T2" fmla="*/ 26 w 274"/>
                    <a:gd name="T3" fmla="*/ 151 h 395"/>
                    <a:gd name="T4" fmla="*/ 50 w 274"/>
                    <a:gd name="T5" fmla="*/ 171 h 395"/>
                    <a:gd name="T6" fmla="*/ 79 w 274"/>
                    <a:gd name="T7" fmla="*/ 160 h 395"/>
                    <a:gd name="T8" fmla="*/ 75 w 274"/>
                    <a:gd name="T9" fmla="*/ 122 h 395"/>
                    <a:gd name="T10" fmla="*/ 63 w 274"/>
                    <a:gd name="T11" fmla="*/ 122 h 395"/>
                    <a:gd name="T12" fmla="*/ 42 w 274"/>
                    <a:gd name="T13" fmla="*/ 123 h 395"/>
                    <a:gd name="T14" fmla="*/ 47 w 274"/>
                    <a:gd name="T15" fmla="*/ 102 h 395"/>
                    <a:gd name="T16" fmla="*/ 61 w 274"/>
                    <a:gd name="T17" fmla="*/ 89 h 395"/>
                    <a:gd name="T18" fmla="*/ 73 w 274"/>
                    <a:gd name="T19" fmla="*/ 64 h 395"/>
                    <a:gd name="T20" fmla="*/ 68 w 274"/>
                    <a:gd name="T21" fmla="*/ 20 h 395"/>
                    <a:gd name="T22" fmla="*/ 70 w 274"/>
                    <a:gd name="T23" fmla="*/ 7 h 395"/>
                    <a:gd name="T24" fmla="*/ 97 w 274"/>
                    <a:gd name="T25" fmla="*/ 3 h 395"/>
                    <a:gd name="T26" fmla="*/ 135 w 274"/>
                    <a:gd name="T27" fmla="*/ 36 h 395"/>
                    <a:gd name="T28" fmla="*/ 136 w 274"/>
                    <a:gd name="T29" fmla="*/ 55 h 395"/>
                    <a:gd name="T30" fmla="*/ 149 w 274"/>
                    <a:gd name="T31" fmla="*/ 70 h 395"/>
                    <a:gd name="T32" fmla="*/ 234 w 274"/>
                    <a:gd name="T33" fmla="*/ 71 h 395"/>
                    <a:gd name="T34" fmla="*/ 263 w 274"/>
                    <a:gd name="T35" fmla="*/ 108 h 395"/>
                    <a:gd name="T36" fmla="*/ 240 w 274"/>
                    <a:gd name="T37" fmla="*/ 134 h 395"/>
                    <a:gd name="T38" fmla="*/ 161 w 274"/>
                    <a:gd name="T39" fmla="*/ 203 h 395"/>
                    <a:gd name="T40" fmla="*/ 143 w 274"/>
                    <a:gd name="T41" fmla="*/ 209 h 395"/>
                    <a:gd name="T42" fmla="*/ 126 w 274"/>
                    <a:gd name="T43" fmla="*/ 224 h 395"/>
                    <a:gd name="T44" fmla="*/ 120 w 274"/>
                    <a:gd name="T45" fmla="*/ 265 h 395"/>
                    <a:gd name="T46" fmla="*/ 119 w 274"/>
                    <a:gd name="T47" fmla="*/ 350 h 395"/>
                    <a:gd name="T48" fmla="*/ 111 w 274"/>
                    <a:gd name="T49" fmla="*/ 386 h 395"/>
                    <a:gd name="T50" fmla="*/ 103 w 274"/>
                    <a:gd name="T51" fmla="*/ 394 h 395"/>
                    <a:gd name="T52" fmla="*/ 91 w 274"/>
                    <a:gd name="T53" fmla="*/ 385 h 395"/>
                    <a:gd name="T54" fmla="*/ 79 w 274"/>
                    <a:gd name="T55" fmla="*/ 304 h 395"/>
                    <a:gd name="T56" fmla="*/ 79 w 274"/>
                    <a:gd name="T57" fmla="*/ 233 h 395"/>
                    <a:gd name="T58" fmla="*/ 64 w 274"/>
                    <a:gd name="T59" fmla="*/ 219 h 395"/>
                    <a:gd name="T60" fmla="*/ 20 w 274"/>
                    <a:gd name="T61" fmla="*/ 197 h 395"/>
                    <a:gd name="T62" fmla="*/ 0 w 274"/>
                    <a:gd name="T63" fmla="*/ 177 h 395"/>
                    <a:gd name="T64" fmla="*/ 0 w 274"/>
                    <a:gd name="T65" fmla="*/ 138 h 395"/>
                    <a:gd name="T66" fmla="*/ 167 w 274"/>
                    <a:gd name="T67" fmla="*/ 106 h 395"/>
                    <a:gd name="T68" fmla="*/ 166 w 274"/>
                    <a:gd name="T69" fmla="*/ 108 h 395"/>
                    <a:gd name="T70" fmla="*/ 156 w 274"/>
                    <a:gd name="T71" fmla="*/ 108 h 395"/>
                    <a:gd name="T72" fmla="*/ 134 w 274"/>
                    <a:gd name="T73" fmla="*/ 130 h 395"/>
                    <a:gd name="T74" fmla="*/ 134 w 274"/>
                    <a:gd name="T75" fmla="*/ 141 h 395"/>
                    <a:gd name="T76" fmla="*/ 151 w 274"/>
                    <a:gd name="T77" fmla="*/ 153 h 395"/>
                    <a:gd name="T78" fmla="*/ 177 w 274"/>
                    <a:gd name="T79" fmla="*/ 137 h 395"/>
                    <a:gd name="T80" fmla="*/ 191 w 274"/>
                    <a:gd name="T81" fmla="*/ 114 h 395"/>
                    <a:gd name="T82" fmla="*/ 167 w 274"/>
                    <a:gd name="T83" fmla="*/ 106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74" h="395">
                      <a:moveTo>
                        <a:pt x="0" y="138"/>
                      </a:moveTo>
                      <a:cubicBezTo>
                        <a:pt x="12" y="137"/>
                        <a:pt x="19" y="143"/>
                        <a:pt x="26" y="151"/>
                      </a:cubicBezTo>
                      <a:cubicBezTo>
                        <a:pt x="33" y="159"/>
                        <a:pt x="42" y="165"/>
                        <a:pt x="50" y="171"/>
                      </a:cubicBezTo>
                      <a:cubicBezTo>
                        <a:pt x="59" y="176"/>
                        <a:pt x="76" y="172"/>
                        <a:pt x="79" y="160"/>
                      </a:cubicBezTo>
                      <a:cubicBezTo>
                        <a:pt x="82" y="148"/>
                        <a:pt x="77" y="134"/>
                        <a:pt x="75" y="122"/>
                      </a:cubicBezTo>
                      <a:cubicBezTo>
                        <a:pt x="75" y="121"/>
                        <a:pt x="67" y="122"/>
                        <a:pt x="63" y="122"/>
                      </a:cubicBezTo>
                      <a:cubicBezTo>
                        <a:pt x="56" y="123"/>
                        <a:pt x="49" y="123"/>
                        <a:pt x="42" y="123"/>
                      </a:cubicBezTo>
                      <a:cubicBezTo>
                        <a:pt x="43" y="116"/>
                        <a:pt x="44" y="108"/>
                        <a:pt x="47" y="102"/>
                      </a:cubicBezTo>
                      <a:cubicBezTo>
                        <a:pt x="50" y="97"/>
                        <a:pt x="57" y="94"/>
                        <a:pt x="61" y="89"/>
                      </a:cubicBezTo>
                      <a:cubicBezTo>
                        <a:pt x="66" y="81"/>
                        <a:pt x="73" y="73"/>
                        <a:pt x="73" y="64"/>
                      </a:cubicBezTo>
                      <a:cubicBezTo>
                        <a:pt x="74" y="50"/>
                        <a:pt x="69" y="35"/>
                        <a:pt x="68" y="20"/>
                      </a:cubicBezTo>
                      <a:cubicBezTo>
                        <a:pt x="68" y="16"/>
                        <a:pt x="68" y="8"/>
                        <a:pt x="70" y="7"/>
                      </a:cubicBezTo>
                      <a:cubicBezTo>
                        <a:pt x="79" y="4"/>
                        <a:pt x="89" y="0"/>
                        <a:pt x="97" y="3"/>
                      </a:cubicBezTo>
                      <a:cubicBezTo>
                        <a:pt x="114" y="8"/>
                        <a:pt x="128" y="19"/>
                        <a:pt x="135" y="36"/>
                      </a:cubicBezTo>
                      <a:cubicBezTo>
                        <a:pt x="137" y="41"/>
                        <a:pt x="137" y="49"/>
                        <a:pt x="136" y="55"/>
                      </a:cubicBezTo>
                      <a:cubicBezTo>
                        <a:pt x="133" y="66"/>
                        <a:pt x="137" y="70"/>
                        <a:pt x="149" y="70"/>
                      </a:cubicBezTo>
                      <a:cubicBezTo>
                        <a:pt x="177" y="70"/>
                        <a:pt x="206" y="68"/>
                        <a:pt x="234" y="71"/>
                      </a:cubicBezTo>
                      <a:cubicBezTo>
                        <a:pt x="257" y="73"/>
                        <a:pt x="274" y="87"/>
                        <a:pt x="263" y="108"/>
                      </a:cubicBezTo>
                      <a:cubicBezTo>
                        <a:pt x="258" y="118"/>
                        <a:pt x="249" y="127"/>
                        <a:pt x="240" y="134"/>
                      </a:cubicBezTo>
                      <a:cubicBezTo>
                        <a:pt x="214" y="158"/>
                        <a:pt x="188" y="181"/>
                        <a:pt x="161" y="203"/>
                      </a:cubicBezTo>
                      <a:cubicBezTo>
                        <a:pt x="157" y="207"/>
                        <a:pt x="149" y="209"/>
                        <a:pt x="143" y="209"/>
                      </a:cubicBezTo>
                      <a:cubicBezTo>
                        <a:pt x="132" y="209"/>
                        <a:pt x="127" y="214"/>
                        <a:pt x="126" y="224"/>
                      </a:cubicBezTo>
                      <a:cubicBezTo>
                        <a:pt x="123" y="237"/>
                        <a:pt x="120" y="251"/>
                        <a:pt x="120" y="265"/>
                      </a:cubicBezTo>
                      <a:cubicBezTo>
                        <a:pt x="119" y="293"/>
                        <a:pt x="120" y="322"/>
                        <a:pt x="119" y="350"/>
                      </a:cubicBezTo>
                      <a:cubicBezTo>
                        <a:pt x="119" y="362"/>
                        <a:pt x="115" y="374"/>
                        <a:pt x="111" y="386"/>
                      </a:cubicBezTo>
                      <a:cubicBezTo>
                        <a:pt x="110" y="390"/>
                        <a:pt x="104" y="395"/>
                        <a:pt x="103" y="394"/>
                      </a:cubicBezTo>
                      <a:cubicBezTo>
                        <a:pt x="98" y="393"/>
                        <a:pt x="92" y="389"/>
                        <a:pt x="91" y="385"/>
                      </a:cubicBezTo>
                      <a:cubicBezTo>
                        <a:pt x="86" y="358"/>
                        <a:pt x="81" y="331"/>
                        <a:pt x="79" y="304"/>
                      </a:cubicBezTo>
                      <a:cubicBezTo>
                        <a:pt x="77" y="281"/>
                        <a:pt x="79" y="256"/>
                        <a:pt x="79" y="233"/>
                      </a:cubicBezTo>
                      <a:cubicBezTo>
                        <a:pt x="80" y="221"/>
                        <a:pt x="76" y="217"/>
                        <a:pt x="64" y="219"/>
                      </a:cubicBezTo>
                      <a:cubicBezTo>
                        <a:pt x="41" y="224"/>
                        <a:pt x="31" y="217"/>
                        <a:pt x="20" y="197"/>
                      </a:cubicBezTo>
                      <a:cubicBezTo>
                        <a:pt x="16" y="189"/>
                        <a:pt x="16" y="174"/>
                        <a:pt x="0" y="177"/>
                      </a:cubicBezTo>
                      <a:cubicBezTo>
                        <a:pt x="0" y="164"/>
                        <a:pt x="0" y="151"/>
                        <a:pt x="0" y="138"/>
                      </a:cubicBezTo>
                      <a:close/>
                      <a:moveTo>
                        <a:pt x="167" y="106"/>
                      </a:moveTo>
                      <a:cubicBezTo>
                        <a:pt x="167" y="106"/>
                        <a:pt x="167" y="107"/>
                        <a:pt x="166" y="108"/>
                      </a:cubicBezTo>
                      <a:cubicBezTo>
                        <a:pt x="163" y="108"/>
                        <a:pt x="159" y="108"/>
                        <a:pt x="156" y="108"/>
                      </a:cubicBezTo>
                      <a:cubicBezTo>
                        <a:pt x="138" y="108"/>
                        <a:pt x="134" y="111"/>
                        <a:pt x="134" y="130"/>
                      </a:cubicBezTo>
                      <a:cubicBezTo>
                        <a:pt x="134" y="133"/>
                        <a:pt x="134" y="137"/>
                        <a:pt x="134" y="141"/>
                      </a:cubicBezTo>
                      <a:cubicBezTo>
                        <a:pt x="134" y="153"/>
                        <a:pt x="142" y="156"/>
                        <a:pt x="151" y="153"/>
                      </a:cubicBezTo>
                      <a:cubicBezTo>
                        <a:pt x="161" y="149"/>
                        <a:pt x="170" y="144"/>
                        <a:pt x="177" y="137"/>
                      </a:cubicBezTo>
                      <a:cubicBezTo>
                        <a:pt x="184" y="131"/>
                        <a:pt x="186" y="122"/>
                        <a:pt x="191" y="114"/>
                      </a:cubicBezTo>
                      <a:cubicBezTo>
                        <a:pt x="183" y="111"/>
                        <a:pt x="175" y="108"/>
                        <a:pt x="167" y="10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>
                  <a:extLst>
                    <a:ext uri="{FF2B5EF4-FFF2-40B4-BE49-F238E27FC236}">
                      <a16:creationId xmlns:a16="http://schemas.microsoft.com/office/drawing/2014/main" id="{1D5BF537-05EC-41BB-9D85-9F65B9AF5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7548" y="4393519"/>
                  <a:ext cx="557957" cy="499072"/>
                </a:xfrm>
                <a:custGeom>
                  <a:avLst/>
                  <a:gdLst>
                    <a:gd name="T0" fmla="*/ 149 w 327"/>
                    <a:gd name="T1" fmla="*/ 70 h 292"/>
                    <a:gd name="T2" fmla="*/ 177 w 327"/>
                    <a:gd name="T3" fmla="*/ 40 h 292"/>
                    <a:gd name="T4" fmla="*/ 198 w 327"/>
                    <a:gd name="T5" fmla="*/ 40 h 292"/>
                    <a:gd name="T6" fmla="*/ 215 w 327"/>
                    <a:gd name="T7" fmla="*/ 85 h 292"/>
                    <a:gd name="T8" fmla="*/ 205 w 327"/>
                    <a:gd name="T9" fmla="*/ 100 h 292"/>
                    <a:gd name="T10" fmla="*/ 161 w 327"/>
                    <a:gd name="T11" fmla="*/ 136 h 292"/>
                    <a:gd name="T12" fmla="*/ 236 w 327"/>
                    <a:gd name="T13" fmla="*/ 221 h 292"/>
                    <a:gd name="T14" fmla="*/ 283 w 327"/>
                    <a:gd name="T15" fmla="*/ 246 h 292"/>
                    <a:gd name="T16" fmla="*/ 320 w 327"/>
                    <a:gd name="T17" fmla="*/ 254 h 292"/>
                    <a:gd name="T18" fmla="*/ 326 w 327"/>
                    <a:gd name="T19" fmla="*/ 259 h 292"/>
                    <a:gd name="T20" fmla="*/ 316 w 327"/>
                    <a:gd name="T21" fmla="*/ 275 h 292"/>
                    <a:gd name="T22" fmla="*/ 227 w 327"/>
                    <a:gd name="T23" fmla="*/ 291 h 292"/>
                    <a:gd name="T24" fmla="*/ 192 w 327"/>
                    <a:gd name="T25" fmla="*/ 265 h 292"/>
                    <a:gd name="T26" fmla="*/ 141 w 327"/>
                    <a:gd name="T27" fmla="*/ 197 h 292"/>
                    <a:gd name="T28" fmla="*/ 122 w 327"/>
                    <a:gd name="T29" fmla="*/ 197 h 292"/>
                    <a:gd name="T30" fmla="*/ 98 w 327"/>
                    <a:gd name="T31" fmla="*/ 221 h 292"/>
                    <a:gd name="T32" fmla="*/ 31 w 327"/>
                    <a:gd name="T33" fmla="*/ 246 h 292"/>
                    <a:gd name="T34" fmla="*/ 0 w 327"/>
                    <a:gd name="T35" fmla="*/ 212 h 292"/>
                    <a:gd name="T36" fmla="*/ 32 w 327"/>
                    <a:gd name="T37" fmla="*/ 203 h 292"/>
                    <a:gd name="T38" fmla="*/ 78 w 327"/>
                    <a:gd name="T39" fmla="*/ 168 h 292"/>
                    <a:gd name="T40" fmla="*/ 58 w 327"/>
                    <a:gd name="T41" fmla="*/ 136 h 292"/>
                    <a:gd name="T42" fmla="*/ 72 w 327"/>
                    <a:gd name="T43" fmla="*/ 110 h 292"/>
                    <a:gd name="T44" fmla="*/ 100 w 327"/>
                    <a:gd name="T45" fmla="*/ 75 h 292"/>
                    <a:gd name="T46" fmla="*/ 93 w 327"/>
                    <a:gd name="T47" fmla="*/ 26 h 292"/>
                    <a:gd name="T48" fmla="*/ 98 w 327"/>
                    <a:gd name="T49" fmla="*/ 3 h 292"/>
                    <a:gd name="T50" fmla="*/ 116 w 327"/>
                    <a:gd name="T51" fmla="*/ 2 h 292"/>
                    <a:gd name="T52" fmla="*/ 131 w 327"/>
                    <a:gd name="T53" fmla="*/ 16 h 292"/>
                    <a:gd name="T54" fmla="*/ 141 w 327"/>
                    <a:gd name="T55" fmla="*/ 52 h 292"/>
                    <a:gd name="T56" fmla="*/ 149 w 327"/>
                    <a:gd name="T57" fmla="*/ 70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27" h="292">
                      <a:moveTo>
                        <a:pt x="149" y="70"/>
                      </a:moveTo>
                      <a:cubicBezTo>
                        <a:pt x="160" y="59"/>
                        <a:pt x="168" y="49"/>
                        <a:pt x="177" y="40"/>
                      </a:cubicBezTo>
                      <a:cubicBezTo>
                        <a:pt x="184" y="33"/>
                        <a:pt x="190" y="34"/>
                        <a:pt x="198" y="40"/>
                      </a:cubicBezTo>
                      <a:cubicBezTo>
                        <a:pt x="215" y="51"/>
                        <a:pt x="219" y="67"/>
                        <a:pt x="215" y="85"/>
                      </a:cubicBezTo>
                      <a:cubicBezTo>
                        <a:pt x="214" y="90"/>
                        <a:pt x="209" y="96"/>
                        <a:pt x="205" y="100"/>
                      </a:cubicBezTo>
                      <a:cubicBezTo>
                        <a:pt x="191" y="111"/>
                        <a:pt x="178" y="123"/>
                        <a:pt x="161" y="136"/>
                      </a:cubicBezTo>
                      <a:cubicBezTo>
                        <a:pt x="187" y="166"/>
                        <a:pt x="211" y="194"/>
                        <a:pt x="236" y="221"/>
                      </a:cubicBezTo>
                      <a:cubicBezTo>
                        <a:pt x="249" y="235"/>
                        <a:pt x="265" y="242"/>
                        <a:pt x="283" y="246"/>
                      </a:cubicBezTo>
                      <a:cubicBezTo>
                        <a:pt x="296" y="248"/>
                        <a:pt x="308" y="251"/>
                        <a:pt x="320" y="254"/>
                      </a:cubicBezTo>
                      <a:cubicBezTo>
                        <a:pt x="323" y="255"/>
                        <a:pt x="327" y="259"/>
                        <a:pt x="326" y="259"/>
                      </a:cubicBezTo>
                      <a:cubicBezTo>
                        <a:pt x="323" y="265"/>
                        <a:pt x="321" y="274"/>
                        <a:pt x="316" y="275"/>
                      </a:cubicBezTo>
                      <a:cubicBezTo>
                        <a:pt x="287" y="282"/>
                        <a:pt x="257" y="289"/>
                        <a:pt x="227" y="291"/>
                      </a:cubicBezTo>
                      <a:cubicBezTo>
                        <a:pt x="213" y="292"/>
                        <a:pt x="200" y="281"/>
                        <a:pt x="192" y="265"/>
                      </a:cubicBezTo>
                      <a:cubicBezTo>
                        <a:pt x="179" y="240"/>
                        <a:pt x="165" y="214"/>
                        <a:pt x="141" y="197"/>
                      </a:cubicBezTo>
                      <a:cubicBezTo>
                        <a:pt x="133" y="192"/>
                        <a:pt x="128" y="191"/>
                        <a:pt x="122" y="197"/>
                      </a:cubicBezTo>
                      <a:cubicBezTo>
                        <a:pt x="114" y="205"/>
                        <a:pt x="106" y="213"/>
                        <a:pt x="98" y="221"/>
                      </a:cubicBezTo>
                      <a:cubicBezTo>
                        <a:pt x="80" y="241"/>
                        <a:pt x="56" y="246"/>
                        <a:pt x="31" y="246"/>
                      </a:cubicBezTo>
                      <a:cubicBezTo>
                        <a:pt x="11" y="247"/>
                        <a:pt x="2" y="235"/>
                        <a:pt x="0" y="212"/>
                      </a:cubicBezTo>
                      <a:cubicBezTo>
                        <a:pt x="11" y="209"/>
                        <a:pt x="22" y="207"/>
                        <a:pt x="32" y="203"/>
                      </a:cubicBezTo>
                      <a:cubicBezTo>
                        <a:pt x="53" y="196"/>
                        <a:pt x="72" y="187"/>
                        <a:pt x="78" y="168"/>
                      </a:cubicBezTo>
                      <a:cubicBezTo>
                        <a:pt x="70" y="155"/>
                        <a:pt x="63" y="146"/>
                        <a:pt x="58" y="136"/>
                      </a:cubicBezTo>
                      <a:cubicBezTo>
                        <a:pt x="52" y="124"/>
                        <a:pt x="59" y="112"/>
                        <a:pt x="72" y="110"/>
                      </a:cubicBezTo>
                      <a:cubicBezTo>
                        <a:pt x="98" y="106"/>
                        <a:pt x="102" y="102"/>
                        <a:pt x="100" y="75"/>
                      </a:cubicBezTo>
                      <a:cubicBezTo>
                        <a:pt x="99" y="58"/>
                        <a:pt x="94" y="42"/>
                        <a:pt x="93" y="26"/>
                      </a:cubicBezTo>
                      <a:cubicBezTo>
                        <a:pt x="92" y="18"/>
                        <a:pt x="94" y="9"/>
                        <a:pt x="98" y="3"/>
                      </a:cubicBezTo>
                      <a:cubicBezTo>
                        <a:pt x="100" y="0"/>
                        <a:pt x="111" y="0"/>
                        <a:pt x="116" y="2"/>
                      </a:cubicBezTo>
                      <a:cubicBezTo>
                        <a:pt x="122" y="4"/>
                        <a:pt x="128" y="10"/>
                        <a:pt x="131" y="16"/>
                      </a:cubicBezTo>
                      <a:cubicBezTo>
                        <a:pt x="135" y="27"/>
                        <a:pt x="138" y="40"/>
                        <a:pt x="141" y="52"/>
                      </a:cubicBezTo>
                      <a:cubicBezTo>
                        <a:pt x="143" y="57"/>
                        <a:pt x="145" y="62"/>
                        <a:pt x="149" y="7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>
                  <a:extLst>
                    <a:ext uri="{FF2B5EF4-FFF2-40B4-BE49-F238E27FC236}">
                      <a16:creationId xmlns:a16="http://schemas.microsoft.com/office/drawing/2014/main" id="{9A411A99-E0D3-4F39-83F1-50C992FC2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63227" y="4365547"/>
                  <a:ext cx="304742" cy="600653"/>
                </a:xfrm>
                <a:custGeom>
                  <a:avLst/>
                  <a:gdLst>
                    <a:gd name="T0" fmla="*/ 70 w 179"/>
                    <a:gd name="T1" fmla="*/ 44 h 351"/>
                    <a:gd name="T2" fmla="*/ 70 w 179"/>
                    <a:gd name="T3" fmla="*/ 20 h 351"/>
                    <a:gd name="T4" fmla="*/ 83 w 179"/>
                    <a:gd name="T5" fmla="*/ 0 h 351"/>
                    <a:gd name="T6" fmla="*/ 106 w 179"/>
                    <a:gd name="T7" fmla="*/ 11 h 351"/>
                    <a:gd name="T8" fmla="*/ 121 w 179"/>
                    <a:gd name="T9" fmla="*/ 113 h 351"/>
                    <a:gd name="T10" fmla="*/ 123 w 179"/>
                    <a:gd name="T11" fmla="*/ 125 h 351"/>
                    <a:gd name="T12" fmla="*/ 133 w 179"/>
                    <a:gd name="T13" fmla="*/ 119 h 351"/>
                    <a:gd name="T14" fmla="*/ 146 w 179"/>
                    <a:gd name="T15" fmla="*/ 77 h 351"/>
                    <a:gd name="T16" fmla="*/ 144 w 179"/>
                    <a:gd name="T17" fmla="*/ 43 h 351"/>
                    <a:gd name="T18" fmla="*/ 168 w 179"/>
                    <a:gd name="T19" fmla="*/ 60 h 351"/>
                    <a:gd name="T20" fmla="*/ 174 w 179"/>
                    <a:gd name="T21" fmla="*/ 79 h 351"/>
                    <a:gd name="T22" fmla="*/ 169 w 179"/>
                    <a:gd name="T23" fmla="*/ 114 h 351"/>
                    <a:gd name="T24" fmla="*/ 126 w 179"/>
                    <a:gd name="T25" fmla="*/ 160 h 351"/>
                    <a:gd name="T26" fmla="*/ 117 w 179"/>
                    <a:gd name="T27" fmla="*/ 181 h 351"/>
                    <a:gd name="T28" fmla="*/ 116 w 179"/>
                    <a:gd name="T29" fmla="*/ 306 h 351"/>
                    <a:gd name="T30" fmla="*/ 107 w 179"/>
                    <a:gd name="T31" fmla="*/ 345 h 351"/>
                    <a:gd name="T32" fmla="*/ 90 w 179"/>
                    <a:gd name="T33" fmla="*/ 349 h 351"/>
                    <a:gd name="T34" fmla="*/ 79 w 179"/>
                    <a:gd name="T35" fmla="*/ 332 h 351"/>
                    <a:gd name="T36" fmla="*/ 70 w 179"/>
                    <a:gd name="T37" fmla="*/ 223 h 351"/>
                    <a:gd name="T38" fmla="*/ 53 w 179"/>
                    <a:gd name="T39" fmla="*/ 208 h 351"/>
                    <a:gd name="T40" fmla="*/ 2 w 179"/>
                    <a:gd name="T41" fmla="*/ 174 h 351"/>
                    <a:gd name="T42" fmla="*/ 2 w 179"/>
                    <a:gd name="T43" fmla="*/ 163 h 351"/>
                    <a:gd name="T44" fmla="*/ 17 w 179"/>
                    <a:gd name="T45" fmla="*/ 86 h 351"/>
                    <a:gd name="T46" fmla="*/ 16 w 179"/>
                    <a:gd name="T47" fmla="*/ 46 h 351"/>
                    <a:gd name="T48" fmla="*/ 22 w 179"/>
                    <a:gd name="T49" fmla="*/ 26 h 351"/>
                    <a:gd name="T50" fmla="*/ 44 w 179"/>
                    <a:gd name="T51" fmla="*/ 29 h 351"/>
                    <a:gd name="T52" fmla="*/ 70 w 179"/>
                    <a:gd name="T53" fmla="*/ 44 h 351"/>
                    <a:gd name="T54" fmla="*/ 70 w 179"/>
                    <a:gd name="T55" fmla="*/ 123 h 351"/>
                    <a:gd name="T56" fmla="*/ 53 w 179"/>
                    <a:gd name="T57" fmla="*/ 87 h 351"/>
                    <a:gd name="T58" fmla="*/ 44 w 179"/>
                    <a:gd name="T59" fmla="*/ 85 h 351"/>
                    <a:gd name="T60" fmla="*/ 44 w 179"/>
                    <a:gd name="T61" fmla="*/ 95 h 351"/>
                    <a:gd name="T62" fmla="*/ 47 w 179"/>
                    <a:gd name="T63" fmla="*/ 112 h 351"/>
                    <a:gd name="T64" fmla="*/ 38 w 179"/>
                    <a:gd name="T65" fmla="*/ 146 h 351"/>
                    <a:gd name="T66" fmla="*/ 44 w 179"/>
                    <a:gd name="T67" fmla="*/ 169 h 351"/>
                    <a:gd name="T68" fmla="*/ 67 w 179"/>
                    <a:gd name="T69" fmla="*/ 153 h 351"/>
                    <a:gd name="T70" fmla="*/ 70 w 179"/>
                    <a:gd name="T71" fmla="*/ 123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9" h="351">
                      <a:moveTo>
                        <a:pt x="70" y="44"/>
                      </a:moveTo>
                      <a:cubicBezTo>
                        <a:pt x="70" y="34"/>
                        <a:pt x="71" y="27"/>
                        <a:pt x="70" y="20"/>
                      </a:cubicBezTo>
                      <a:cubicBezTo>
                        <a:pt x="69" y="9"/>
                        <a:pt x="73" y="0"/>
                        <a:pt x="83" y="0"/>
                      </a:cubicBezTo>
                      <a:cubicBezTo>
                        <a:pt x="91" y="0"/>
                        <a:pt x="102" y="4"/>
                        <a:pt x="106" y="11"/>
                      </a:cubicBezTo>
                      <a:cubicBezTo>
                        <a:pt x="127" y="42"/>
                        <a:pt x="129" y="77"/>
                        <a:pt x="121" y="113"/>
                      </a:cubicBezTo>
                      <a:cubicBezTo>
                        <a:pt x="120" y="117"/>
                        <a:pt x="122" y="121"/>
                        <a:pt x="123" y="125"/>
                      </a:cubicBezTo>
                      <a:cubicBezTo>
                        <a:pt x="126" y="123"/>
                        <a:pt x="130" y="122"/>
                        <a:pt x="133" y="119"/>
                      </a:cubicBezTo>
                      <a:cubicBezTo>
                        <a:pt x="149" y="109"/>
                        <a:pt x="147" y="93"/>
                        <a:pt x="146" y="77"/>
                      </a:cubicBezTo>
                      <a:cubicBezTo>
                        <a:pt x="146" y="66"/>
                        <a:pt x="145" y="54"/>
                        <a:pt x="144" y="43"/>
                      </a:cubicBezTo>
                      <a:cubicBezTo>
                        <a:pt x="163" y="41"/>
                        <a:pt x="167" y="45"/>
                        <a:pt x="168" y="60"/>
                      </a:cubicBezTo>
                      <a:cubicBezTo>
                        <a:pt x="168" y="67"/>
                        <a:pt x="171" y="73"/>
                        <a:pt x="174" y="79"/>
                      </a:cubicBezTo>
                      <a:cubicBezTo>
                        <a:pt x="179" y="89"/>
                        <a:pt x="177" y="106"/>
                        <a:pt x="169" y="114"/>
                      </a:cubicBezTo>
                      <a:cubicBezTo>
                        <a:pt x="155" y="129"/>
                        <a:pt x="139" y="144"/>
                        <a:pt x="126" y="160"/>
                      </a:cubicBezTo>
                      <a:cubicBezTo>
                        <a:pt x="121" y="165"/>
                        <a:pt x="117" y="173"/>
                        <a:pt x="117" y="181"/>
                      </a:cubicBezTo>
                      <a:cubicBezTo>
                        <a:pt x="116" y="222"/>
                        <a:pt x="117" y="264"/>
                        <a:pt x="116" y="306"/>
                      </a:cubicBezTo>
                      <a:cubicBezTo>
                        <a:pt x="116" y="320"/>
                        <a:pt x="112" y="333"/>
                        <a:pt x="107" y="345"/>
                      </a:cubicBezTo>
                      <a:cubicBezTo>
                        <a:pt x="106" y="348"/>
                        <a:pt x="94" y="351"/>
                        <a:pt x="90" y="349"/>
                      </a:cubicBezTo>
                      <a:cubicBezTo>
                        <a:pt x="85" y="346"/>
                        <a:pt x="80" y="338"/>
                        <a:pt x="79" y="332"/>
                      </a:cubicBezTo>
                      <a:cubicBezTo>
                        <a:pt x="76" y="296"/>
                        <a:pt x="73" y="260"/>
                        <a:pt x="70" y="223"/>
                      </a:cubicBezTo>
                      <a:cubicBezTo>
                        <a:pt x="70" y="212"/>
                        <a:pt x="68" y="205"/>
                        <a:pt x="53" y="208"/>
                      </a:cubicBezTo>
                      <a:cubicBezTo>
                        <a:pt x="22" y="214"/>
                        <a:pt x="7" y="202"/>
                        <a:pt x="2" y="174"/>
                      </a:cubicBezTo>
                      <a:cubicBezTo>
                        <a:pt x="1" y="170"/>
                        <a:pt x="0" y="166"/>
                        <a:pt x="2" y="163"/>
                      </a:cubicBezTo>
                      <a:cubicBezTo>
                        <a:pt x="14" y="139"/>
                        <a:pt x="13" y="112"/>
                        <a:pt x="17" y="86"/>
                      </a:cubicBezTo>
                      <a:cubicBezTo>
                        <a:pt x="19" y="71"/>
                        <a:pt x="19" y="59"/>
                        <a:pt x="16" y="46"/>
                      </a:cubicBezTo>
                      <a:cubicBezTo>
                        <a:pt x="14" y="40"/>
                        <a:pt x="18" y="29"/>
                        <a:pt x="22" y="26"/>
                      </a:cubicBezTo>
                      <a:cubicBezTo>
                        <a:pt x="28" y="24"/>
                        <a:pt x="37" y="26"/>
                        <a:pt x="44" y="29"/>
                      </a:cubicBezTo>
                      <a:cubicBezTo>
                        <a:pt x="52" y="32"/>
                        <a:pt x="59" y="37"/>
                        <a:pt x="70" y="44"/>
                      </a:cubicBezTo>
                      <a:close/>
                      <a:moveTo>
                        <a:pt x="70" y="123"/>
                      </a:moveTo>
                      <a:cubicBezTo>
                        <a:pt x="71" y="108"/>
                        <a:pt x="69" y="94"/>
                        <a:pt x="53" y="87"/>
                      </a:cubicBezTo>
                      <a:cubicBezTo>
                        <a:pt x="51" y="85"/>
                        <a:pt x="47" y="85"/>
                        <a:pt x="44" y="85"/>
                      </a:cubicBezTo>
                      <a:cubicBezTo>
                        <a:pt x="44" y="88"/>
                        <a:pt x="44" y="92"/>
                        <a:pt x="44" y="95"/>
                      </a:cubicBezTo>
                      <a:cubicBezTo>
                        <a:pt x="45" y="101"/>
                        <a:pt x="48" y="107"/>
                        <a:pt x="47" y="112"/>
                      </a:cubicBezTo>
                      <a:cubicBezTo>
                        <a:pt x="45" y="124"/>
                        <a:pt x="42" y="135"/>
                        <a:pt x="38" y="146"/>
                      </a:cubicBezTo>
                      <a:cubicBezTo>
                        <a:pt x="33" y="157"/>
                        <a:pt x="34" y="165"/>
                        <a:pt x="44" y="169"/>
                      </a:cubicBezTo>
                      <a:cubicBezTo>
                        <a:pt x="55" y="174"/>
                        <a:pt x="66" y="166"/>
                        <a:pt x="67" y="153"/>
                      </a:cubicBezTo>
                      <a:cubicBezTo>
                        <a:pt x="69" y="143"/>
                        <a:pt x="69" y="133"/>
                        <a:pt x="70" y="1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>
                  <a:extLst>
                    <a:ext uri="{FF2B5EF4-FFF2-40B4-BE49-F238E27FC236}">
                      <a16:creationId xmlns:a16="http://schemas.microsoft.com/office/drawing/2014/main" id="{7450954A-CF81-4F6F-893B-581DE5C545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36232" y="4361131"/>
                  <a:ext cx="622733" cy="522627"/>
                </a:xfrm>
                <a:custGeom>
                  <a:avLst/>
                  <a:gdLst>
                    <a:gd name="T0" fmla="*/ 107 w 365"/>
                    <a:gd name="T1" fmla="*/ 161 h 306"/>
                    <a:gd name="T2" fmla="*/ 84 w 365"/>
                    <a:gd name="T3" fmla="*/ 72 h 306"/>
                    <a:gd name="T4" fmla="*/ 49 w 365"/>
                    <a:gd name="T5" fmla="*/ 126 h 306"/>
                    <a:gd name="T6" fmla="*/ 8 w 365"/>
                    <a:gd name="T7" fmla="*/ 172 h 306"/>
                    <a:gd name="T8" fmla="*/ 18 w 365"/>
                    <a:gd name="T9" fmla="*/ 132 h 306"/>
                    <a:gd name="T10" fmla="*/ 71 w 365"/>
                    <a:gd name="T11" fmla="*/ 55 h 306"/>
                    <a:gd name="T12" fmla="*/ 111 w 365"/>
                    <a:gd name="T13" fmla="*/ 14 h 306"/>
                    <a:gd name="T14" fmla="*/ 128 w 365"/>
                    <a:gd name="T15" fmla="*/ 22 h 306"/>
                    <a:gd name="T16" fmla="*/ 115 w 365"/>
                    <a:gd name="T17" fmla="*/ 49 h 306"/>
                    <a:gd name="T18" fmla="*/ 111 w 365"/>
                    <a:gd name="T19" fmla="*/ 75 h 306"/>
                    <a:gd name="T20" fmla="*/ 130 w 365"/>
                    <a:gd name="T21" fmla="*/ 110 h 306"/>
                    <a:gd name="T22" fmla="*/ 148 w 365"/>
                    <a:gd name="T23" fmla="*/ 79 h 306"/>
                    <a:gd name="T24" fmla="*/ 181 w 365"/>
                    <a:gd name="T25" fmla="*/ 33 h 306"/>
                    <a:gd name="T26" fmla="*/ 191 w 365"/>
                    <a:gd name="T27" fmla="*/ 13 h 306"/>
                    <a:gd name="T28" fmla="*/ 201 w 365"/>
                    <a:gd name="T29" fmla="*/ 4 h 306"/>
                    <a:gd name="T30" fmla="*/ 258 w 365"/>
                    <a:gd name="T31" fmla="*/ 28 h 306"/>
                    <a:gd name="T32" fmla="*/ 280 w 365"/>
                    <a:gd name="T33" fmla="*/ 32 h 306"/>
                    <a:gd name="T34" fmla="*/ 350 w 365"/>
                    <a:gd name="T35" fmla="*/ 32 h 306"/>
                    <a:gd name="T36" fmla="*/ 364 w 365"/>
                    <a:gd name="T37" fmla="*/ 56 h 306"/>
                    <a:gd name="T38" fmla="*/ 334 w 365"/>
                    <a:gd name="T39" fmla="*/ 110 h 306"/>
                    <a:gd name="T40" fmla="*/ 291 w 365"/>
                    <a:gd name="T41" fmla="*/ 134 h 306"/>
                    <a:gd name="T42" fmla="*/ 275 w 365"/>
                    <a:gd name="T43" fmla="*/ 132 h 306"/>
                    <a:gd name="T44" fmla="*/ 276 w 365"/>
                    <a:gd name="T45" fmla="*/ 121 h 306"/>
                    <a:gd name="T46" fmla="*/ 331 w 365"/>
                    <a:gd name="T47" fmla="*/ 76 h 306"/>
                    <a:gd name="T48" fmla="*/ 328 w 365"/>
                    <a:gd name="T49" fmla="*/ 54 h 306"/>
                    <a:gd name="T50" fmla="*/ 273 w 365"/>
                    <a:gd name="T51" fmla="*/ 68 h 306"/>
                    <a:gd name="T52" fmla="*/ 252 w 365"/>
                    <a:gd name="T53" fmla="*/ 77 h 306"/>
                    <a:gd name="T54" fmla="*/ 210 w 365"/>
                    <a:gd name="T55" fmla="*/ 90 h 306"/>
                    <a:gd name="T56" fmla="*/ 195 w 365"/>
                    <a:gd name="T57" fmla="*/ 102 h 306"/>
                    <a:gd name="T58" fmla="*/ 163 w 365"/>
                    <a:gd name="T59" fmla="*/ 152 h 306"/>
                    <a:gd name="T60" fmla="*/ 136 w 365"/>
                    <a:gd name="T61" fmla="*/ 168 h 306"/>
                    <a:gd name="T62" fmla="*/ 132 w 365"/>
                    <a:gd name="T63" fmla="*/ 168 h 306"/>
                    <a:gd name="T64" fmla="*/ 84 w 365"/>
                    <a:gd name="T65" fmla="*/ 175 h 306"/>
                    <a:gd name="T66" fmla="*/ 78 w 365"/>
                    <a:gd name="T67" fmla="*/ 291 h 306"/>
                    <a:gd name="T68" fmla="*/ 74 w 365"/>
                    <a:gd name="T69" fmla="*/ 304 h 306"/>
                    <a:gd name="T70" fmla="*/ 60 w 365"/>
                    <a:gd name="T71" fmla="*/ 303 h 306"/>
                    <a:gd name="T72" fmla="*/ 55 w 365"/>
                    <a:gd name="T73" fmla="*/ 288 h 306"/>
                    <a:gd name="T74" fmla="*/ 63 w 365"/>
                    <a:gd name="T75" fmla="*/ 197 h 306"/>
                    <a:gd name="T76" fmla="*/ 61 w 365"/>
                    <a:gd name="T77" fmla="*/ 142 h 306"/>
                    <a:gd name="T78" fmla="*/ 69 w 365"/>
                    <a:gd name="T79" fmla="*/ 120 h 306"/>
                    <a:gd name="T80" fmla="*/ 94 w 365"/>
                    <a:gd name="T81" fmla="*/ 135 h 306"/>
                    <a:gd name="T82" fmla="*/ 107 w 365"/>
                    <a:gd name="T83" fmla="*/ 161 h 306"/>
                    <a:gd name="T84" fmla="*/ 196 w 365"/>
                    <a:gd name="T85" fmla="*/ 42 h 306"/>
                    <a:gd name="T86" fmla="*/ 170 w 365"/>
                    <a:gd name="T87" fmla="*/ 96 h 306"/>
                    <a:gd name="T88" fmla="*/ 217 w 365"/>
                    <a:gd name="T89" fmla="*/ 59 h 306"/>
                    <a:gd name="T90" fmla="*/ 196 w 365"/>
                    <a:gd name="T91" fmla="*/ 42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5" h="306">
                      <a:moveTo>
                        <a:pt x="107" y="161"/>
                      </a:moveTo>
                      <a:cubicBezTo>
                        <a:pt x="121" y="146"/>
                        <a:pt x="112" y="110"/>
                        <a:pt x="84" y="72"/>
                      </a:cubicBezTo>
                      <a:cubicBezTo>
                        <a:pt x="72" y="91"/>
                        <a:pt x="61" y="109"/>
                        <a:pt x="49" y="126"/>
                      </a:cubicBezTo>
                      <a:cubicBezTo>
                        <a:pt x="38" y="144"/>
                        <a:pt x="32" y="166"/>
                        <a:pt x="8" y="172"/>
                      </a:cubicBezTo>
                      <a:cubicBezTo>
                        <a:pt x="0" y="155"/>
                        <a:pt x="11" y="143"/>
                        <a:pt x="18" y="132"/>
                      </a:cubicBezTo>
                      <a:cubicBezTo>
                        <a:pt x="35" y="106"/>
                        <a:pt x="52" y="80"/>
                        <a:pt x="71" y="55"/>
                      </a:cubicBezTo>
                      <a:cubicBezTo>
                        <a:pt x="83" y="40"/>
                        <a:pt x="97" y="27"/>
                        <a:pt x="111" y="14"/>
                      </a:cubicBezTo>
                      <a:cubicBezTo>
                        <a:pt x="117" y="8"/>
                        <a:pt x="126" y="12"/>
                        <a:pt x="128" y="22"/>
                      </a:cubicBezTo>
                      <a:cubicBezTo>
                        <a:pt x="131" y="34"/>
                        <a:pt x="123" y="42"/>
                        <a:pt x="115" y="49"/>
                      </a:cubicBezTo>
                      <a:cubicBezTo>
                        <a:pt x="106" y="57"/>
                        <a:pt x="99" y="63"/>
                        <a:pt x="111" y="75"/>
                      </a:cubicBezTo>
                      <a:cubicBezTo>
                        <a:pt x="119" y="83"/>
                        <a:pt x="122" y="95"/>
                        <a:pt x="130" y="110"/>
                      </a:cubicBezTo>
                      <a:cubicBezTo>
                        <a:pt x="138" y="96"/>
                        <a:pt x="142" y="87"/>
                        <a:pt x="148" y="79"/>
                      </a:cubicBezTo>
                      <a:cubicBezTo>
                        <a:pt x="159" y="63"/>
                        <a:pt x="171" y="49"/>
                        <a:pt x="181" y="33"/>
                      </a:cubicBezTo>
                      <a:cubicBezTo>
                        <a:pt x="186" y="27"/>
                        <a:pt x="188" y="19"/>
                        <a:pt x="191" y="13"/>
                      </a:cubicBezTo>
                      <a:cubicBezTo>
                        <a:pt x="194" y="9"/>
                        <a:pt x="197" y="4"/>
                        <a:pt x="201" y="4"/>
                      </a:cubicBezTo>
                      <a:cubicBezTo>
                        <a:pt x="224" y="0"/>
                        <a:pt x="244" y="7"/>
                        <a:pt x="258" y="28"/>
                      </a:cubicBezTo>
                      <a:cubicBezTo>
                        <a:pt x="263" y="35"/>
                        <a:pt x="270" y="36"/>
                        <a:pt x="280" y="32"/>
                      </a:cubicBezTo>
                      <a:cubicBezTo>
                        <a:pt x="302" y="23"/>
                        <a:pt x="327" y="24"/>
                        <a:pt x="350" y="32"/>
                      </a:cubicBezTo>
                      <a:cubicBezTo>
                        <a:pt x="356" y="35"/>
                        <a:pt x="363" y="47"/>
                        <a:pt x="364" y="56"/>
                      </a:cubicBezTo>
                      <a:cubicBezTo>
                        <a:pt x="365" y="79"/>
                        <a:pt x="352" y="97"/>
                        <a:pt x="334" y="110"/>
                      </a:cubicBezTo>
                      <a:cubicBezTo>
                        <a:pt x="321" y="119"/>
                        <a:pt x="306" y="127"/>
                        <a:pt x="291" y="134"/>
                      </a:cubicBezTo>
                      <a:cubicBezTo>
                        <a:pt x="287" y="137"/>
                        <a:pt x="280" y="134"/>
                        <a:pt x="275" y="132"/>
                      </a:cubicBezTo>
                      <a:cubicBezTo>
                        <a:pt x="274" y="132"/>
                        <a:pt x="274" y="122"/>
                        <a:pt x="276" y="121"/>
                      </a:cubicBezTo>
                      <a:cubicBezTo>
                        <a:pt x="298" y="110"/>
                        <a:pt x="318" y="98"/>
                        <a:pt x="331" y="76"/>
                      </a:cubicBezTo>
                      <a:cubicBezTo>
                        <a:pt x="337" y="66"/>
                        <a:pt x="336" y="60"/>
                        <a:pt x="328" y="54"/>
                      </a:cubicBezTo>
                      <a:cubicBezTo>
                        <a:pt x="317" y="45"/>
                        <a:pt x="284" y="48"/>
                        <a:pt x="273" y="68"/>
                      </a:cubicBezTo>
                      <a:cubicBezTo>
                        <a:pt x="270" y="73"/>
                        <a:pt x="258" y="78"/>
                        <a:pt x="252" y="77"/>
                      </a:cubicBezTo>
                      <a:cubicBezTo>
                        <a:pt x="235" y="73"/>
                        <a:pt x="222" y="79"/>
                        <a:pt x="210" y="90"/>
                      </a:cubicBezTo>
                      <a:cubicBezTo>
                        <a:pt x="205" y="95"/>
                        <a:pt x="200" y="100"/>
                        <a:pt x="195" y="102"/>
                      </a:cubicBezTo>
                      <a:cubicBezTo>
                        <a:pt x="174" y="112"/>
                        <a:pt x="169" y="133"/>
                        <a:pt x="163" y="152"/>
                      </a:cubicBezTo>
                      <a:cubicBezTo>
                        <a:pt x="157" y="169"/>
                        <a:pt x="155" y="172"/>
                        <a:pt x="136" y="168"/>
                      </a:cubicBezTo>
                      <a:cubicBezTo>
                        <a:pt x="135" y="168"/>
                        <a:pt x="134" y="168"/>
                        <a:pt x="132" y="168"/>
                      </a:cubicBezTo>
                      <a:cubicBezTo>
                        <a:pt x="116" y="203"/>
                        <a:pt x="105" y="205"/>
                        <a:pt x="84" y="175"/>
                      </a:cubicBezTo>
                      <a:cubicBezTo>
                        <a:pt x="82" y="216"/>
                        <a:pt x="80" y="254"/>
                        <a:pt x="78" y="291"/>
                      </a:cubicBezTo>
                      <a:cubicBezTo>
                        <a:pt x="78" y="296"/>
                        <a:pt x="77" y="302"/>
                        <a:pt x="74" y="304"/>
                      </a:cubicBezTo>
                      <a:cubicBezTo>
                        <a:pt x="70" y="306"/>
                        <a:pt x="62" y="306"/>
                        <a:pt x="60" y="303"/>
                      </a:cubicBezTo>
                      <a:cubicBezTo>
                        <a:pt x="57" y="300"/>
                        <a:pt x="55" y="293"/>
                        <a:pt x="55" y="288"/>
                      </a:cubicBezTo>
                      <a:cubicBezTo>
                        <a:pt x="57" y="258"/>
                        <a:pt x="61" y="228"/>
                        <a:pt x="63" y="197"/>
                      </a:cubicBezTo>
                      <a:cubicBezTo>
                        <a:pt x="64" y="179"/>
                        <a:pt x="62" y="161"/>
                        <a:pt x="61" y="142"/>
                      </a:cubicBezTo>
                      <a:cubicBezTo>
                        <a:pt x="61" y="134"/>
                        <a:pt x="57" y="123"/>
                        <a:pt x="69" y="120"/>
                      </a:cubicBezTo>
                      <a:cubicBezTo>
                        <a:pt x="81" y="117"/>
                        <a:pt x="89" y="122"/>
                        <a:pt x="94" y="135"/>
                      </a:cubicBezTo>
                      <a:cubicBezTo>
                        <a:pt x="97" y="144"/>
                        <a:pt x="102" y="152"/>
                        <a:pt x="107" y="161"/>
                      </a:cubicBezTo>
                      <a:close/>
                      <a:moveTo>
                        <a:pt x="196" y="42"/>
                      </a:moveTo>
                      <a:cubicBezTo>
                        <a:pt x="172" y="62"/>
                        <a:pt x="160" y="86"/>
                        <a:pt x="170" y="96"/>
                      </a:cubicBezTo>
                      <a:cubicBezTo>
                        <a:pt x="185" y="84"/>
                        <a:pt x="201" y="72"/>
                        <a:pt x="217" y="59"/>
                      </a:cubicBezTo>
                      <a:cubicBezTo>
                        <a:pt x="208" y="52"/>
                        <a:pt x="202" y="47"/>
                        <a:pt x="196" y="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>
                  <a:extLst>
                    <a:ext uri="{FF2B5EF4-FFF2-40B4-BE49-F238E27FC236}">
                      <a16:creationId xmlns:a16="http://schemas.microsoft.com/office/drawing/2014/main" id="{9B732336-5A7E-4545-A3BA-7B77D6BFC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1606" y="4358187"/>
                  <a:ext cx="317992" cy="493183"/>
                </a:xfrm>
                <a:custGeom>
                  <a:avLst/>
                  <a:gdLst>
                    <a:gd name="T0" fmla="*/ 14 w 186"/>
                    <a:gd name="T1" fmla="*/ 243 h 288"/>
                    <a:gd name="T2" fmla="*/ 74 w 186"/>
                    <a:gd name="T3" fmla="*/ 236 h 288"/>
                    <a:gd name="T4" fmla="*/ 74 w 186"/>
                    <a:gd name="T5" fmla="*/ 231 h 288"/>
                    <a:gd name="T6" fmla="*/ 46 w 186"/>
                    <a:gd name="T7" fmla="*/ 229 h 288"/>
                    <a:gd name="T8" fmla="*/ 19 w 186"/>
                    <a:gd name="T9" fmla="*/ 210 h 288"/>
                    <a:gd name="T10" fmla="*/ 11 w 186"/>
                    <a:gd name="T11" fmla="*/ 194 h 288"/>
                    <a:gd name="T12" fmla="*/ 8 w 186"/>
                    <a:gd name="T13" fmla="*/ 170 h 288"/>
                    <a:gd name="T14" fmla="*/ 13 w 186"/>
                    <a:gd name="T15" fmla="*/ 134 h 288"/>
                    <a:gd name="T16" fmla="*/ 30 w 186"/>
                    <a:gd name="T17" fmla="*/ 105 h 288"/>
                    <a:gd name="T18" fmla="*/ 55 w 186"/>
                    <a:gd name="T19" fmla="*/ 103 h 288"/>
                    <a:gd name="T20" fmla="*/ 77 w 186"/>
                    <a:gd name="T21" fmla="*/ 129 h 288"/>
                    <a:gd name="T22" fmla="*/ 88 w 186"/>
                    <a:gd name="T23" fmla="*/ 145 h 288"/>
                    <a:gd name="T24" fmla="*/ 100 w 186"/>
                    <a:gd name="T25" fmla="*/ 156 h 288"/>
                    <a:gd name="T26" fmla="*/ 112 w 186"/>
                    <a:gd name="T27" fmla="*/ 142 h 288"/>
                    <a:gd name="T28" fmla="*/ 137 w 186"/>
                    <a:gd name="T29" fmla="*/ 163 h 288"/>
                    <a:gd name="T30" fmla="*/ 132 w 186"/>
                    <a:gd name="T31" fmla="*/ 177 h 288"/>
                    <a:gd name="T32" fmla="*/ 97 w 186"/>
                    <a:gd name="T33" fmla="*/ 168 h 288"/>
                    <a:gd name="T34" fmla="*/ 81 w 186"/>
                    <a:gd name="T35" fmla="*/ 185 h 288"/>
                    <a:gd name="T36" fmla="*/ 84 w 186"/>
                    <a:gd name="T37" fmla="*/ 200 h 288"/>
                    <a:gd name="T38" fmla="*/ 107 w 186"/>
                    <a:gd name="T39" fmla="*/ 226 h 288"/>
                    <a:gd name="T40" fmla="*/ 91 w 186"/>
                    <a:gd name="T41" fmla="*/ 233 h 288"/>
                    <a:gd name="T42" fmla="*/ 152 w 186"/>
                    <a:gd name="T43" fmla="*/ 257 h 288"/>
                    <a:gd name="T44" fmla="*/ 164 w 186"/>
                    <a:gd name="T45" fmla="*/ 245 h 288"/>
                    <a:gd name="T46" fmla="*/ 160 w 186"/>
                    <a:gd name="T47" fmla="*/ 190 h 288"/>
                    <a:gd name="T48" fmla="*/ 157 w 186"/>
                    <a:gd name="T49" fmla="*/ 115 h 288"/>
                    <a:gd name="T50" fmla="*/ 144 w 186"/>
                    <a:gd name="T51" fmla="*/ 45 h 288"/>
                    <a:gd name="T52" fmla="*/ 117 w 186"/>
                    <a:gd name="T53" fmla="*/ 26 h 288"/>
                    <a:gd name="T54" fmla="*/ 37 w 186"/>
                    <a:gd name="T55" fmla="*/ 57 h 288"/>
                    <a:gd name="T56" fmla="*/ 24 w 186"/>
                    <a:gd name="T57" fmla="*/ 60 h 288"/>
                    <a:gd name="T58" fmla="*/ 22 w 186"/>
                    <a:gd name="T59" fmla="*/ 43 h 288"/>
                    <a:gd name="T60" fmla="*/ 81 w 186"/>
                    <a:gd name="T61" fmla="*/ 11 h 288"/>
                    <a:gd name="T62" fmla="*/ 94 w 186"/>
                    <a:gd name="T63" fmla="*/ 8 h 288"/>
                    <a:gd name="T64" fmla="*/ 163 w 186"/>
                    <a:gd name="T65" fmla="*/ 29 h 288"/>
                    <a:gd name="T66" fmla="*/ 168 w 186"/>
                    <a:gd name="T67" fmla="*/ 43 h 288"/>
                    <a:gd name="T68" fmla="*/ 179 w 186"/>
                    <a:gd name="T69" fmla="*/ 152 h 288"/>
                    <a:gd name="T70" fmla="*/ 185 w 186"/>
                    <a:gd name="T71" fmla="*/ 264 h 288"/>
                    <a:gd name="T72" fmla="*/ 162 w 186"/>
                    <a:gd name="T73" fmla="*/ 288 h 288"/>
                    <a:gd name="T74" fmla="*/ 130 w 186"/>
                    <a:gd name="T75" fmla="*/ 280 h 288"/>
                    <a:gd name="T76" fmla="*/ 74 w 186"/>
                    <a:gd name="T77" fmla="*/ 270 h 288"/>
                    <a:gd name="T78" fmla="*/ 38 w 186"/>
                    <a:gd name="T79" fmla="*/ 270 h 288"/>
                    <a:gd name="T80" fmla="*/ 14 w 186"/>
                    <a:gd name="T81" fmla="*/ 243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6" h="288">
                      <a:moveTo>
                        <a:pt x="14" y="243"/>
                      </a:moveTo>
                      <a:cubicBezTo>
                        <a:pt x="34" y="238"/>
                        <a:pt x="56" y="246"/>
                        <a:pt x="74" y="236"/>
                      </a:cubicBezTo>
                      <a:cubicBezTo>
                        <a:pt x="74" y="235"/>
                        <a:pt x="74" y="233"/>
                        <a:pt x="74" y="231"/>
                      </a:cubicBezTo>
                      <a:cubicBezTo>
                        <a:pt x="65" y="230"/>
                        <a:pt x="55" y="228"/>
                        <a:pt x="46" y="229"/>
                      </a:cubicBezTo>
                      <a:cubicBezTo>
                        <a:pt x="30" y="230"/>
                        <a:pt x="23" y="225"/>
                        <a:pt x="19" y="210"/>
                      </a:cubicBezTo>
                      <a:cubicBezTo>
                        <a:pt x="18" y="204"/>
                        <a:pt x="15" y="197"/>
                        <a:pt x="11" y="194"/>
                      </a:cubicBezTo>
                      <a:cubicBezTo>
                        <a:pt x="0" y="186"/>
                        <a:pt x="1" y="177"/>
                        <a:pt x="8" y="170"/>
                      </a:cubicBezTo>
                      <a:cubicBezTo>
                        <a:pt x="18" y="158"/>
                        <a:pt x="23" y="149"/>
                        <a:pt x="13" y="134"/>
                      </a:cubicBezTo>
                      <a:cubicBezTo>
                        <a:pt x="4" y="119"/>
                        <a:pt x="12" y="108"/>
                        <a:pt x="30" y="105"/>
                      </a:cubicBezTo>
                      <a:cubicBezTo>
                        <a:pt x="38" y="104"/>
                        <a:pt x="47" y="103"/>
                        <a:pt x="55" y="103"/>
                      </a:cubicBezTo>
                      <a:cubicBezTo>
                        <a:pt x="73" y="103"/>
                        <a:pt x="80" y="111"/>
                        <a:pt x="77" y="129"/>
                      </a:cubicBezTo>
                      <a:cubicBezTo>
                        <a:pt x="75" y="139"/>
                        <a:pt x="78" y="143"/>
                        <a:pt x="88" y="145"/>
                      </a:cubicBezTo>
                      <a:cubicBezTo>
                        <a:pt x="93" y="147"/>
                        <a:pt x="96" y="153"/>
                        <a:pt x="100" y="156"/>
                      </a:cubicBezTo>
                      <a:cubicBezTo>
                        <a:pt x="104" y="151"/>
                        <a:pt x="109" y="141"/>
                        <a:pt x="112" y="142"/>
                      </a:cubicBezTo>
                      <a:cubicBezTo>
                        <a:pt x="124" y="144"/>
                        <a:pt x="135" y="150"/>
                        <a:pt x="137" y="163"/>
                      </a:cubicBezTo>
                      <a:cubicBezTo>
                        <a:pt x="138" y="168"/>
                        <a:pt x="135" y="174"/>
                        <a:pt x="132" y="177"/>
                      </a:cubicBezTo>
                      <a:cubicBezTo>
                        <a:pt x="126" y="183"/>
                        <a:pt x="107" y="177"/>
                        <a:pt x="97" y="168"/>
                      </a:cubicBezTo>
                      <a:cubicBezTo>
                        <a:pt x="92" y="174"/>
                        <a:pt x="87" y="180"/>
                        <a:pt x="81" y="185"/>
                      </a:cubicBezTo>
                      <a:cubicBezTo>
                        <a:pt x="74" y="192"/>
                        <a:pt x="73" y="195"/>
                        <a:pt x="84" y="200"/>
                      </a:cubicBezTo>
                      <a:cubicBezTo>
                        <a:pt x="94" y="204"/>
                        <a:pt x="113" y="205"/>
                        <a:pt x="107" y="226"/>
                      </a:cubicBezTo>
                      <a:cubicBezTo>
                        <a:pt x="103" y="228"/>
                        <a:pt x="99" y="230"/>
                        <a:pt x="91" y="233"/>
                      </a:cubicBezTo>
                      <a:cubicBezTo>
                        <a:pt x="113" y="244"/>
                        <a:pt x="129" y="258"/>
                        <a:pt x="152" y="257"/>
                      </a:cubicBezTo>
                      <a:cubicBezTo>
                        <a:pt x="160" y="257"/>
                        <a:pt x="164" y="253"/>
                        <a:pt x="164" y="245"/>
                      </a:cubicBezTo>
                      <a:cubicBezTo>
                        <a:pt x="162" y="227"/>
                        <a:pt x="161" y="208"/>
                        <a:pt x="160" y="190"/>
                      </a:cubicBezTo>
                      <a:cubicBezTo>
                        <a:pt x="159" y="165"/>
                        <a:pt x="159" y="140"/>
                        <a:pt x="157" y="115"/>
                      </a:cubicBezTo>
                      <a:cubicBezTo>
                        <a:pt x="154" y="91"/>
                        <a:pt x="151" y="68"/>
                        <a:pt x="144" y="45"/>
                      </a:cubicBezTo>
                      <a:cubicBezTo>
                        <a:pt x="141" y="33"/>
                        <a:pt x="131" y="26"/>
                        <a:pt x="117" y="26"/>
                      </a:cubicBezTo>
                      <a:cubicBezTo>
                        <a:pt x="86" y="27"/>
                        <a:pt x="61" y="39"/>
                        <a:pt x="37" y="57"/>
                      </a:cubicBezTo>
                      <a:cubicBezTo>
                        <a:pt x="34" y="60"/>
                        <a:pt x="28" y="59"/>
                        <a:pt x="24" y="60"/>
                      </a:cubicBezTo>
                      <a:cubicBezTo>
                        <a:pt x="23" y="54"/>
                        <a:pt x="19" y="45"/>
                        <a:pt x="22" y="43"/>
                      </a:cubicBezTo>
                      <a:cubicBezTo>
                        <a:pt x="38" y="27"/>
                        <a:pt x="56" y="13"/>
                        <a:pt x="81" y="11"/>
                      </a:cubicBezTo>
                      <a:cubicBezTo>
                        <a:pt x="85" y="11"/>
                        <a:pt x="90" y="9"/>
                        <a:pt x="94" y="8"/>
                      </a:cubicBezTo>
                      <a:cubicBezTo>
                        <a:pt x="121" y="0"/>
                        <a:pt x="146" y="7"/>
                        <a:pt x="163" y="29"/>
                      </a:cubicBezTo>
                      <a:cubicBezTo>
                        <a:pt x="165" y="33"/>
                        <a:pt x="167" y="38"/>
                        <a:pt x="168" y="43"/>
                      </a:cubicBezTo>
                      <a:cubicBezTo>
                        <a:pt x="172" y="79"/>
                        <a:pt x="176" y="116"/>
                        <a:pt x="179" y="152"/>
                      </a:cubicBezTo>
                      <a:cubicBezTo>
                        <a:pt x="182" y="189"/>
                        <a:pt x="184" y="227"/>
                        <a:pt x="185" y="264"/>
                      </a:cubicBezTo>
                      <a:cubicBezTo>
                        <a:pt x="186" y="283"/>
                        <a:pt x="181" y="287"/>
                        <a:pt x="162" y="288"/>
                      </a:cubicBezTo>
                      <a:cubicBezTo>
                        <a:pt x="150" y="288"/>
                        <a:pt x="141" y="284"/>
                        <a:pt x="130" y="280"/>
                      </a:cubicBezTo>
                      <a:cubicBezTo>
                        <a:pt x="112" y="274"/>
                        <a:pt x="92" y="272"/>
                        <a:pt x="74" y="270"/>
                      </a:cubicBezTo>
                      <a:cubicBezTo>
                        <a:pt x="62" y="269"/>
                        <a:pt x="50" y="270"/>
                        <a:pt x="38" y="270"/>
                      </a:cubicBezTo>
                      <a:cubicBezTo>
                        <a:pt x="14" y="271"/>
                        <a:pt x="12" y="269"/>
                        <a:pt x="14" y="2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>
                  <a:extLst>
                    <a:ext uri="{FF2B5EF4-FFF2-40B4-BE49-F238E27FC236}">
                      <a16:creationId xmlns:a16="http://schemas.microsoft.com/office/drawing/2014/main" id="{FDFBB7F3-80C6-4B48-8860-6C64DCBB2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0262" y="4350825"/>
                  <a:ext cx="304742" cy="497599"/>
                </a:xfrm>
                <a:custGeom>
                  <a:avLst/>
                  <a:gdLst>
                    <a:gd name="T0" fmla="*/ 129 w 178"/>
                    <a:gd name="T1" fmla="*/ 172 h 291"/>
                    <a:gd name="T2" fmla="*/ 174 w 178"/>
                    <a:gd name="T3" fmla="*/ 114 h 291"/>
                    <a:gd name="T4" fmla="*/ 176 w 178"/>
                    <a:gd name="T5" fmla="*/ 128 h 291"/>
                    <a:gd name="T6" fmla="*/ 137 w 178"/>
                    <a:gd name="T7" fmla="*/ 193 h 291"/>
                    <a:gd name="T8" fmla="*/ 124 w 178"/>
                    <a:gd name="T9" fmla="*/ 249 h 291"/>
                    <a:gd name="T10" fmla="*/ 100 w 178"/>
                    <a:gd name="T11" fmla="*/ 283 h 291"/>
                    <a:gd name="T12" fmla="*/ 74 w 178"/>
                    <a:gd name="T13" fmla="*/ 255 h 291"/>
                    <a:gd name="T14" fmla="*/ 77 w 178"/>
                    <a:gd name="T15" fmla="*/ 252 h 291"/>
                    <a:gd name="T16" fmla="*/ 52 w 178"/>
                    <a:gd name="T17" fmla="*/ 257 h 291"/>
                    <a:gd name="T18" fmla="*/ 29 w 178"/>
                    <a:gd name="T19" fmla="*/ 221 h 291"/>
                    <a:gd name="T20" fmla="*/ 46 w 178"/>
                    <a:gd name="T21" fmla="*/ 194 h 291"/>
                    <a:gd name="T22" fmla="*/ 34 w 178"/>
                    <a:gd name="T23" fmla="*/ 196 h 291"/>
                    <a:gd name="T24" fmla="*/ 14 w 178"/>
                    <a:gd name="T25" fmla="*/ 199 h 291"/>
                    <a:gd name="T26" fmla="*/ 1 w 178"/>
                    <a:gd name="T27" fmla="*/ 186 h 291"/>
                    <a:gd name="T28" fmla="*/ 11 w 178"/>
                    <a:gd name="T29" fmla="*/ 175 h 291"/>
                    <a:gd name="T30" fmla="*/ 86 w 178"/>
                    <a:gd name="T31" fmla="*/ 142 h 291"/>
                    <a:gd name="T32" fmla="*/ 96 w 178"/>
                    <a:gd name="T33" fmla="*/ 117 h 291"/>
                    <a:gd name="T34" fmla="*/ 51 w 178"/>
                    <a:gd name="T35" fmla="*/ 133 h 291"/>
                    <a:gd name="T36" fmla="*/ 48 w 178"/>
                    <a:gd name="T37" fmla="*/ 128 h 291"/>
                    <a:gd name="T38" fmla="*/ 60 w 178"/>
                    <a:gd name="T39" fmla="*/ 110 h 291"/>
                    <a:gd name="T40" fmla="*/ 110 w 178"/>
                    <a:gd name="T41" fmla="*/ 38 h 291"/>
                    <a:gd name="T42" fmla="*/ 121 w 178"/>
                    <a:gd name="T43" fmla="*/ 8 h 291"/>
                    <a:gd name="T44" fmla="*/ 136 w 178"/>
                    <a:gd name="T45" fmla="*/ 0 h 291"/>
                    <a:gd name="T46" fmla="*/ 152 w 178"/>
                    <a:gd name="T47" fmla="*/ 8 h 291"/>
                    <a:gd name="T48" fmla="*/ 161 w 178"/>
                    <a:gd name="T49" fmla="*/ 61 h 291"/>
                    <a:gd name="T50" fmla="*/ 148 w 178"/>
                    <a:gd name="T51" fmla="*/ 94 h 291"/>
                    <a:gd name="T52" fmla="*/ 143 w 178"/>
                    <a:gd name="T53" fmla="*/ 134 h 291"/>
                    <a:gd name="T54" fmla="*/ 129 w 178"/>
                    <a:gd name="T55" fmla="*/ 172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78" h="291">
                      <a:moveTo>
                        <a:pt x="129" y="172"/>
                      </a:moveTo>
                      <a:cubicBezTo>
                        <a:pt x="144" y="152"/>
                        <a:pt x="158" y="134"/>
                        <a:pt x="174" y="114"/>
                      </a:cubicBezTo>
                      <a:cubicBezTo>
                        <a:pt x="175" y="120"/>
                        <a:pt x="178" y="125"/>
                        <a:pt x="176" y="128"/>
                      </a:cubicBezTo>
                      <a:cubicBezTo>
                        <a:pt x="164" y="150"/>
                        <a:pt x="152" y="173"/>
                        <a:pt x="137" y="193"/>
                      </a:cubicBezTo>
                      <a:cubicBezTo>
                        <a:pt x="124" y="211"/>
                        <a:pt x="115" y="226"/>
                        <a:pt x="124" y="249"/>
                      </a:cubicBezTo>
                      <a:cubicBezTo>
                        <a:pt x="133" y="273"/>
                        <a:pt x="119" y="291"/>
                        <a:pt x="100" y="283"/>
                      </a:cubicBezTo>
                      <a:cubicBezTo>
                        <a:pt x="89" y="278"/>
                        <a:pt x="82" y="264"/>
                        <a:pt x="74" y="255"/>
                      </a:cubicBezTo>
                      <a:cubicBezTo>
                        <a:pt x="75" y="254"/>
                        <a:pt x="76" y="253"/>
                        <a:pt x="77" y="252"/>
                      </a:cubicBezTo>
                      <a:cubicBezTo>
                        <a:pt x="69" y="254"/>
                        <a:pt x="60" y="257"/>
                        <a:pt x="52" y="257"/>
                      </a:cubicBezTo>
                      <a:cubicBezTo>
                        <a:pt x="31" y="258"/>
                        <a:pt x="20" y="240"/>
                        <a:pt x="29" y="221"/>
                      </a:cubicBezTo>
                      <a:cubicBezTo>
                        <a:pt x="34" y="213"/>
                        <a:pt x="39" y="205"/>
                        <a:pt x="46" y="194"/>
                      </a:cubicBezTo>
                      <a:cubicBezTo>
                        <a:pt x="40" y="195"/>
                        <a:pt x="37" y="195"/>
                        <a:pt x="34" y="196"/>
                      </a:cubicBezTo>
                      <a:cubicBezTo>
                        <a:pt x="27" y="197"/>
                        <a:pt x="20" y="201"/>
                        <a:pt x="14" y="199"/>
                      </a:cubicBezTo>
                      <a:cubicBezTo>
                        <a:pt x="9" y="198"/>
                        <a:pt x="3" y="192"/>
                        <a:pt x="1" y="186"/>
                      </a:cubicBezTo>
                      <a:cubicBezTo>
                        <a:pt x="0" y="184"/>
                        <a:pt x="7" y="175"/>
                        <a:pt x="11" y="175"/>
                      </a:cubicBezTo>
                      <a:cubicBezTo>
                        <a:pt x="40" y="173"/>
                        <a:pt x="62" y="156"/>
                        <a:pt x="86" y="142"/>
                      </a:cubicBezTo>
                      <a:cubicBezTo>
                        <a:pt x="94" y="137"/>
                        <a:pt x="103" y="129"/>
                        <a:pt x="96" y="117"/>
                      </a:cubicBezTo>
                      <a:cubicBezTo>
                        <a:pt x="80" y="122"/>
                        <a:pt x="66" y="128"/>
                        <a:pt x="51" y="133"/>
                      </a:cubicBezTo>
                      <a:cubicBezTo>
                        <a:pt x="50" y="131"/>
                        <a:pt x="49" y="129"/>
                        <a:pt x="48" y="128"/>
                      </a:cubicBezTo>
                      <a:cubicBezTo>
                        <a:pt x="52" y="122"/>
                        <a:pt x="56" y="116"/>
                        <a:pt x="60" y="110"/>
                      </a:cubicBezTo>
                      <a:cubicBezTo>
                        <a:pt x="77" y="86"/>
                        <a:pt x="94" y="62"/>
                        <a:pt x="110" y="38"/>
                      </a:cubicBezTo>
                      <a:cubicBezTo>
                        <a:pt x="116" y="29"/>
                        <a:pt x="116" y="17"/>
                        <a:pt x="121" y="8"/>
                      </a:cubicBezTo>
                      <a:cubicBezTo>
                        <a:pt x="124" y="4"/>
                        <a:pt x="131" y="0"/>
                        <a:pt x="136" y="0"/>
                      </a:cubicBezTo>
                      <a:cubicBezTo>
                        <a:pt x="141" y="0"/>
                        <a:pt x="151" y="4"/>
                        <a:pt x="152" y="8"/>
                      </a:cubicBezTo>
                      <a:cubicBezTo>
                        <a:pt x="156" y="25"/>
                        <a:pt x="161" y="43"/>
                        <a:pt x="161" y="61"/>
                      </a:cubicBezTo>
                      <a:cubicBezTo>
                        <a:pt x="161" y="72"/>
                        <a:pt x="153" y="82"/>
                        <a:pt x="148" y="94"/>
                      </a:cubicBezTo>
                      <a:cubicBezTo>
                        <a:pt x="165" y="114"/>
                        <a:pt x="164" y="113"/>
                        <a:pt x="143" y="134"/>
                      </a:cubicBezTo>
                      <a:cubicBezTo>
                        <a:pt x="135" y="143"/>
                        <a:pt x="120" y="151"/>
                        <a:pt x="129" y="17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>
                  <a:extLst>
                    <a:ext uri="{FF2B5EF4-FFF2-40B4-BE49-F238E27FC236}">
                      <a16:creationId xmlns:a16="http://schemas.microsoft.com/office/drawing/2014/main" id="{6B324F65-374E-44D2-8AE2-A792105E0C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1219" y="4331687"/>
                  <a:ext cx="557957" cy="471100"/>
                </a:xfrm>
                <a:custGeom>
                  <a:avLst/>
                  <a:gdLst>
                    <a:gd name="T0" fmla="*/ 93 w 327"/>
                    <a:gd name="T1" fmla="*/ 164 h 276"/>
                    <a:gd name="T2" fmla="*/ 75 w 327"/>
                    <a:gd name="T3" fmla="*/ 164 h 276"/>
                    <a:gd name="T4" fmla="*/ 31 w 327"/>
                    <a:gd name="T5" fmla="*/ 250 h 276"/>
                    <a:gd name="T6" fmla="*/ 20 w 327"/>
                    <a:gd name="T7" fmla="*/ 271 h 276"/>
                    <a:gd name="T8" fmla="*/ 7 w 327"/>
                    <a:gd name="T9" fmla="*/ 276 h 276"/>
                    <a:gd name="T10" fmla="*/ 1 w 327"/>
                    <a:gd name="T11" fmla="*/ 265 h 276"/>
                    <a:gd name="T12" fmla="*/ 2 w 327"/>
                    <a:gd name="T13" fmla="*/ 252 h 276"/>
                    <a:gd name="T14" fmla="*/ 30 w 327"/>
                    <a:gd name="T15" fmla="*/ 190 h 276"/>
                    <a:gd name="T16" fmla="*/ 75 w 327"/>
                    <a:gd name="T17" fmla="*/ 137 h 276"/>
                    <a:gd name="T18" fmla="*/ 83 w 327"/>
                    <a:gd name="T19" fmla="*/ 129 h 276"/>
                    <a:gd name="T20" fmla="*/ 61 w 327"/>
                    <a:gd name="T21" fmla="*/ 91 h 276"/>
                    <a:gd name="T22" fmla="*/ 90 w 327"/>
                    <a:gd name="T23" fmla="*/ 125 h 276"/>
                    <a:gd name="T24" fmla="*/ 135 w 327"/>
                    <a:gd name="T25" fmla="*/ 95 h 276"/>
                    <a:gd name="T26" fmla="*/ 133 w 327"/>
                    <a:gd name="T27" fmla="*/ 91 h 276"/>
                    <a:gd name="T28" fmla="*/ 121 w 327"/>
                    <a:gd name="T29" fmla="*/ 97 h 276"/>
                    <a:gd name="T30" fmla="*/ 99 w 327"/>
                    <a:gd name="T31" fmla="*/ 95 h 276"/>
                    <a:gd name="T32" fmla="*/ 94 w 327"/>
                    <a:gd name="T33" fmla="*/ 83 h 276"/>
                    <a:gd name="T34" fmla="*/ 112 w 327"/>
                    <a:gd name="T35" fmla="*/ 71 h 276"/>
                    <a:gd name="T36" fmla="*/ 172 w 327"/>
                    <a:gd name="T37" fmla="*/ 43 h 276"/>
                    <a:gd name="T38" fmla="*/ 183 w 327"/>
                    <a:gd name="T39" fmla="*/ 38 h 276"/>
                    <a:gd name="T40" fmla="*/ 221 w 327"/>
                    <a:gd name="T41" fmla="*/ 18 h 276"/>
                    <a:gd name="T42" fmla="*/ 264 w 327"/>
                    <a:gd name="T43" fmla="*/ 3 h 276"/>
                    <a:gd name="T44" fmla="*/ 277 w 327"/>
                    <a:gd name="T45" fmla="*/ 9 h 276"/>
                    <a:gd name="T46" fmla="*/ 187 w 327"/>
                    <a:gd name="T47" fmla="*/ 76 h 276"/>
                    <a:gd name="T48" fmla="*/ 246 w 327"/>
                    <a:gd name="T49" fmla="*/ 70 h 276"/>
                    <a:gd name="T50" fmla="*/ 302 w 327"/>
                    <a:gd name="T51" fmla="*/ 69 h 276"/>
                    <a:gd name="T52" fmla="*/ 324 w 327"/>
                    <a:gd name="T53" fmla="*/ 85 h 276"/>
                    <a:gd name="T54" fmla="*/ 319 w 327"/>
                    <a:gd name="T55" fmla="*/ 117 h 276"/>
                    <a:gd name="T56" fmla="*/ 240 w 327"/>
                    <a:gd name="T57" fmla="*/ 160 h 276"/>
                    <a:gd name="T58" fmla="*/ 231 w 327"/>
                    <a:gd name="T59" fmla="*/ 166 h 276"/>
                    <a:gd name="T60" fmla="*/ 214 w 327"/>
                    <a:gd name="T61" fmla="*/ 162 h 276"/>
                    <a:gd name="T62" fmla="*/ 305 w 327"/>
                    <a:gd name="T63" fmla="*/ 101 h 276"/>
                    <a:gd name="T64" fmla="*/ 268 w 327"/>
                    <a:gd name="T65" fmla="*/ 92 h 276"/>
                    <a:gd name="T66" fmla="*/ 198 w 327"/>
                    <a:gd name="T67" fmla="*/ 102 h 276"/>
                    <a:gd name="T68" fmla="*/ 158 w 327"/>
                    <a:gd name="T69" fmla="*/ 114 h 276"/>
                    <a:gd name="T70" fmla="*/ 123 w 327"/>
                    <a:gd name="T71" fmla="*/ 134 h 276"/>
                    <a:gd name="T72" fmla="*/ 93 w 327"/>
                    <a:gd name="T73" fmla="*/ 164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7" h="276">
                      <a:moveTo>
                        <a:pt x="93" y="164"/>
                      </a:moveTo>
                      <a:cubicBezTo>
                        <a:pt x="86" y="153"/>
                        <a:pt x="81" y="157"/>
                        <a:pt x="75" y="164"/>
                      </a:cubicBezTo>
                      <a:cubicBezTo>
                        <a:pt x="53" y="190"/>
                        <a:pt x="41" y="219"/>
                        <a:pt x="31" y="250"/>
                      </a:cubicBezTo>
                      <a:cubicBezTo>
                        <a:pt x="29" y="258"/>
                        <a:pt x="24" y="265"/>
                        <a:pt x="20" y="271"/>
                      </a:cubicBezTo>
                      <a:cubicBezTo>
                        <a:pt x="17" y="274"/>
                        <a:pt x="11" y="276"/>
                        <a:pt x="7" y="276"/>
                      </a:cubicBezTo>
                      <a:cubicBezTo>
                        <a:pt x="4" y="276"/>
                        <a:pt x="2" y="269"/>
                        <a:pt x="1" y="265"/>
                      </a:cubicBezTo>
                      <a:cubicBezTo>
                        <a:pt x="0" y="261"/>
                        <a:pt x="0" y="256"/>
                        <a:pt x="2" y="252"/>
                      </a:cubicBezTo>
                      <a:cubicBezTo>
                        <a:pt x="10" y="231"/>
                        <a:pt x="18" y="209"/>
                        <a:pt x="30" y="190"/>
                      </a:cubicBezTo>
                      <a:cubicBezTo>
                        <a:pt x="42" y="171"/>
                        <a:pt x="60" y="155"/>
                        <a:pt x="75" y="137"/>
                      </a:cubicBezTo>
                      <a:cubicBezTo>
                        <a:pt x="77" y="135"/>
                        <a:pt x="80" y="132"/>
                        <a:pt x="83" y="129"/>
                      </a:cubicBezTo>
                      <a:cubicBezTo>
                        <a:pt x="61" y="123"/>
                        <a:pt x="58" y="118"/>
                        <a:pt x="61" y="91"/>
                      </a:cubicBezTo>
                      <a:cubicBezTo>
                        <a:pt x="82" y="87"/>
                        <a:pt x="93" y="98"/>
                        <a:pt x="90" y="125"/>
                      </a:cubicBezTo>
                      <a:cubicBezTo>
                        <a:pt x="106" y="115"/>
                        <a:pt x="120" y="105"/>
                        <a:pt x="135" y="95"/>
                      </a:cubicBezTo>
                      <a:cubicBezTo>
                        <a:pt x="134" y="94"/>
                        <a:pt x="133" y="93"/>
                        <a:pt x="133" y="91"/>
                      </a:cubicBezTo>
                      <a:cubicBezTo>
                        <a:pt x="129" y="93"/>
                        <a:pt x="125" y="97"/>
                        <a:pt x="121" y="97"/>
                      </a:cubicBezTo>
                      <a:cubicBezTo>
                        <a:pt x="113" y="98"/>
                        <a:pt x="106" y="98"/>
                        <a:pt x="99" y="95"/>
                      </a:cubicBezTo>
                      <a:cubicBezTo>
                        <a:pt x="96" y="94"/>
                        <a:pt x="93" y="85"/>
                        <a:pt x="94" y="83"/>
                      </a:cubicBezTo>
                      <a:cubicBezTo>
                        <a:pt x="99" y="78"/>
                        <a:pt x="105" y="74"/>
                        <a:pt x="112" y="71"/>
                      </a:cubicBezTo>
                      <a:cubicBezTo>
                        <a:pt x="132" y="61"/>
                        <a:pt x="152" y="52"/>
                        <a:pt x="172" y="43"/>
                      </a:cubicBezTo>
                      <a:cubicBezTo>
                        <a:pt x="176" y="41"/>
                        <a:pt x="180" y="38"/>
                        <a:pt x="183" y="38"/>
                      </a:cubicBezTo>
                      <a:cubicBezTo>
                        <a:pt x="201" y="41"/>
                        <a:pt x="211" y="29"/>
                        <a:pt x="221" y="18"/>
                      </a:cubicBezTo>
                      <a:cubicBezTo>
                        <a:pt x="233" y="6"/>
                        <a:pt x="247" y="0"/>
                        <a:pt x="264" y="3"/>
                      </a:cubicBezTo>
                      <a:cubicBezTo>
                        <a:pt x="267" y="3"/>
                        <a:pt x="271" y="6"/>
                        <a:pt x="277" y="9"/>
                      </a:cubicBezTo>
                      <a:cubicBezTo>
                        <a:pt x="251" y="38"/>
                        <a:pt x="215" y="51"/>
                        <a:pt x="187" y="76"/>
                      </a:cubicBezTo>
                      <a:cubicBezTo>
                        <a:pt x="208" y="74"/>
                        <a:pt x="227" y="71"/>
                        <a:pt x="246" y="70"/>
                      </a:cubicBezTo>
                      <a:cubicBezTo>
                        <a:pt x="265" y="68"/>
                        <a:pt x="284" y="67"/>
                        <a:pt x="302" y="69"/>
                      </a:cubicBezTo>
                      <a:cubicBezTo>
                        <a:pt x="310" y="70"/>
                        <a:pt x="322" y="78"/>
                        <a:pt x="324" y="85"/>
                      </a:cubicBezTo>
                      <a:cubicBezTo>
                        <a:pt x="327" y="95"/>
                        <a:pt x="325" y="108"/>
                        <a:pt x="319" y="117"/>
                      </a:cubicBezTo>
                      <a:cubicBezTo>
                        <a:pt x="302" y="146"/>
                        <a:pt x="272" y="155"/>
                        <a:pt x="240" y="160"/>
                      </a:cubicBezTo>
                      <a:cubicBezTo>
                        <a:pt x="237" y="160"/>
                        <a:pt x="234" y="164"/>
                        <a:pt x="231" y="166"/>
                      </a:cubicBezTo>
                      <a:cubicBezTo>
                        <a:pt x="223" y="171"/>
                        <a:pt x="218" y="170"/>
                        <a:pt x="214" y="162"/>
                      </a:cubicBezTo>
                      <a:cubicBezTo>
                        <a:pt x="244" y="141"/>
                        <a:pt x="282" y="133"/>
                        <a:pt x="305" y="101"/>
                      </a:cubicBezTo>
                      <a:cubicBezTo>
                        <a:pt x="295" y="87"/>
                        <a:pt x="281" y="91"/>
                        <a:pt x="268" y="92"/>
                      </a:cubicBezTo>
                      <a:cubicBezTo>
                        <a:pt x="245" y="95"/>
                        <a:pt x="221" y="98"/>
                        <a:pt x="198" y="102"/>
                      </a:cubicBezTo>
                      <a:cubicBezTo>
                        <a:pt x="185" y="105"/>
                        <a:pt x="172" y="110"/>
                        <a:pt x="158" y="114"/>
                      </a:cubicBezTo>
                      <a:cubicBezTo>
                        <a:pt x="145" y="118"/>
                        <a:pt x="133" y="123"/>
                        <a:pt x="123" y="134"/>
                      </a:cubicBezTo>
                      <a:cubicBezTo>
                        <a:pt x="115" y="144"/>
                        <a:pt x="105" y="153"/>
                        <a:pt x="93" y="1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>
                  <a:extLst>
                    <a:ext uri="{FF2B5EF4-FFF2-40B4-BE49-F238E27FC236}">
                      <a16:creationId xmlns:a16="http://schemas.microsoft.com/office/drawing/2014/main" id="{24EF78A6-8C2D-4256-AD47-F67B6847E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864" y="4537794"/>
                  <a:ext cx="379823" cy="354798"/>
                </a:xfrm>
                <a:custGeom>
                  <a:avLst/>
                  <a:gdLst>
                    <a:gd name="T0" fmla="*/ 40 w 223"/>
                    <a:gd name="T1" fmla="*/ 119 h 207"/>
                    <a:gd name="T2" fmla="*/ 19 w 223"/>
                    <a:gd name="T3" fmla="*/ 114 h 207"/>
                    <a:gd name="T4" fmla="*/ 6 w 223"/>
                    <a:gd name="T5" fmla="*/ 82 h 207"/>
                    <a:gd name="T6" fmla="*/ 27 w 223"/>
                    <a:gd name="T7" fmla="*/ 53 h 207"/>
                    <a:gd name="T8" fmla="*/ 36 w 223"/>
                    <a:gd name="T9" fmla="*/ 60 h 207"/>
                    <a:gd name="T10" fmla="*/ 34 w 223"/>
                    <a:gd name="T11" fmla="*/ 73 h 207"/>
                    <a:gd name="T12" fmla="*/ 60 w 223"/>
                    <a:gd name="T13" fmla="*/ 64 h 207"/>
                    <a:gd name="T14" fmla="*/ 41 w 223"/>
                    <a:gd name="T15" fmla="*/ 20 h 207"/>
                    <a:gd name="T16" fmla="*/ 50 w 223"/>
                    <a:gd name="T17" fmla="*/ 3 h 207"/>
                    <a:gd name="T18" fmla="*/ 67 w 223"/>
                    <a:gd name="T19" fmla="*/ 5 h 207"/>
                    <a:gd name="T20" fmla="*/ 107 w 223"/>
                    <a:gd name="T21" fmla="*/ 42 h 207"/>
                    <a:gd name="T22" fmla="*/ 121 w 223"/>
                    <a:gd name="T23" fmla="*/ 51 h 207"/>
                    <a:gd name="T24" fmla="*/ 125 w 223"/>
                    <a:gd name="T25" fmla="*/ 88 h 207"/>
                    <a:gd name="T26" fmla="*/ 107 w 223"/>
                    <a:gd name="T27" fmla="*/ 111 h 207"/>
                    <a:gd name="T28" fmla="*/ 103 w 223"/>
                    <a:gd name="T29" fmla="*/ 162 h 207"/>
                    <a:gd name="T30" fmla="*/ 134 w 223"/>
                    <a:gd name="T31" fmla="*/ 177 h 207"/>
                    <a:gd name="T32" fmla="*/ 160 w 223"/>
                    <a:gd name="T33" fmla="*/ 169 h 207"/>
                    <a:gd name="T34" fmla="*/ 165 w 223"/>
                    <a:gd name="T35" fmla="*/ 140 h 207"/>
                    <a:gd name="T36" fmla="*/ 144 w 223"/>
                    <a:gd name="T37" fmla="*/ 109 h 207"/>
                    <a:gd name="T38" fmla="*/ 145 w 223"/>
                    <a:gd name="T39" fmla="*/ 93 h 207"/>
                    <a:gd name="T40" fmla="*/ 157 w 223"/>
                    <a:gd name="T41" fmla="*/ 93 h 207"/>
                    <a:gd name="T42" fmla="*/ 210 w 223"/>
                    <a:gd name="T43" fmla="*/ 151 h 207"/>
                    <a:gd name="T44" fmla="*/ 195 w 223"/>
                    <a:gd name="T45" fmla="*/ 192 h 207"/>
                    <a:gd name="T46" fmla="*/ 124 w 223"/>
                    <a:gd name="T47" fmla="*/ 207 h 207"/>
                    <a:gd name="T48" fmla="*/ 82 w 223"/>
                    <a:gd name="T49" fmla="*/ 200 h 207"/>
                    <a:gd name="T50" fmla="*/ 74 w 223"/>
                    <a:gd name="T51" fmla="*/ 189 h 207"/>
                    <a:gd name="T52" fmla="*/ 79 w 223"/>
                    <a:gd name="T53" fmla="*/ 139 h 207"/>
                    <a:gd name="T54" fmla="*/ 82 w 223"/>
                    <a:gd name="T55" fmla="*/ 113 h 207"/>
                    <a:gd name="T56" fmla="*/ 54 w 223"/>
                    <a:gd name="T57" fmla="*/ 153 h 207"/>
                    <a:gd name="T58" fmla="*/ 52 w 223"/>
                    <a:gd name="T59" fmla="*/ 161 h 207"/>
                    <a:gd name="T60" fmla="*/ 30 w 223"/>
                    <a:gd name="T61" fmla="*/ 172 h 207"/>
                    <a:gd name="T62" fmla="*/ 26 w 223"/>
                    <a:gd name="T63" fmla="*/ 148 h 207"/>
                    <a:gd name="T64" fmla="*/ 40 w 223"/>
                    <a:gd name="T65" fmla="*/ 119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3" h="207">
                      <a:moveTo>
                        <a:pt x="40" y="119"/>
                      </a:moveTo>
                      <a:cubicBezTo>
                        <a:pt x="32" y="117"/>
                        <a:pt x="24" y="117"/>
                        <a:pt x="19" y="114"/>
                      </a:cubicBezTo>
                      <a:cubicBezTo>
                        <a:pt x="8" y="106"/>
                        <a:pt x="0" y="95"/>
                        <a:pt x="6" y="82"/>
                      </a:cubicBezTo>
                      <a:cubicBezTo>
                        <a:pt x="11" y="71"/>
                        <a:pt x="20" y="63"/>
                        <a:pt x="27" y="53"/>
                      </a:cubicBezTo>
                      <a:cubicBezTo>
                        <a:pt x="30" y="55"/>
                        <a:pt x="34" y="57"/>
                        <a:pt x="36" y="60"/>
                      </a:cubicBezTo>
                      <a:cubicBezTo>
                        <a:pt x="37" y="63"/>
                        <a:pt x="35" y="67"/>
                        <a:pt x="34" y="73"/>
                      </a:cubicBezTo>
                      <a:cubicBezTo>
                        <a:pt x="44" y="69"/>
                        <a:pt x="52" y="67"/>
                        <a:pt x="60" y="64"/>
                      </a:cubicBezTo>
                      <a:cubicBezTo>
                        <a:pt x="40" y="54"/>
                        <a:pt x="38" y="38"/>
                        <a:pt x="41" y="20"/>
                      </a:cubicBezTo>
                      <a:cubicBezTo>
                        <a:pt x="42" y="13"/>
                        <a:pt x="45" y="6"/>
                        <a:pt x="50" y="3"/>
                      </a:cubicBezTo>
                      <a:cubicBezTo>
                        <a:pt x="53" y="0"/>
                        <a:pt x="63" y="2"/>
                        <a:pt x="67" y="5"/>
                      </a:cubicBezTo>
                      <a:cubicBezTo>
                        <a:pt x="80" y="17"/>
                        <a:pt x="100" y="22"/>
                        <a:pt x="107" y="42"/>
                      </a:cubicBezTo>
                      <a:cubicBezTo>
                        <a:pt x="109" y="46"/>
                        <a:pt x="116" y="49"/>
                        <a:pt x="121" y="51"/>
                      </a:cubicBezTo>
                      <a:cubicBezTo>
                        <a:pt x="136" y="59"/>
                        <a:pt x="138" y="77"/>
                        <a:pt x="125" y="88"/>
                      </a:cubicBezTo>
                      <a:cubicBezTo>
                        <a:pt x="118" y="94"/>
                        <a:pt x="109" y="102"/>
                        <a:pt x="107" y="111"/>
                      </a:cubicBezTo>
                      <a:cubicBezTo>
                        <a:pt x="103" y="127"/>
                        <a:pt x="102" y="145"/>
                        <a:pt x="103" y="162"/>
                      </a:cubicBezTo>
                      <a:cubicBezTo>
                        <a:pt x="104" y="178"/>
                        <a:pt x="116" y="182"/>
                        <a:pt x="134" y="177"/>
                      </a:cubicBezTo>
                      <a:cubicBezTo>
                        <a:pt x="143" y="174"/>
                        <a:pt x="152" y="172"/>
                        <a:pt x="160" y="169"/>
                      </a:cubicBezTo>
                      <a:cubicBezTo>
                        <a:pt x="172" y="165"/>
                        <a:pt x="174" y="153"/>
                        <a:pt x="165" y="140"/>
                      </a:cubicBezTo>
                      <a:cubicBezTo>
                        <a:pt x="158" y="129"/>
                        <a:pt x="150" y="120"/>
                        <a:pt x="144" y="109"/>
                      </a:cubicBezTo>
                      <a:cubicBezTo>
                        <a:pt x="141" y="105"/>
                        <a:pt x="143" y="98"/>
                        <a:pt x="145" y="93"/>
                      </a:cubicBezTo>
                      <a:cubicBezTo>
                        <a:pt x="145" y="92"/>
                        <a:pt x="155" y="91"/>
                        <a:pt x="157" y="93"/>
                      </a:cubicBezTo>
                      <a:cubicBezTo>
                        <a:pt x="175" y="112"/>
                        <a:pt x="194" y="131"/>
                        <a:pt x="210" y="151"/>
                      </a:cubicBezTo>
                      <a:cubicBezTo>
                        <a:pt x="223" y="168"/>
                        <a:pt x="215" y="184"/>
                        <a:pt x="195" y="192"/>
                      </a:cubicBezTo>
                      <a:cubicBezTo>
                        <a:pt x="172" y="202"/>
                        <a:pt x="148" y="207"/>
                        <a:pt x="124" y="207"/>
                      </a:cubicBezTo>
                      <a:cubicBezTo>
                        <a:pt x="110" y="206"/>
                        <a:pt x="96" y="203"/>
                        <a:pt x="82" y="200"/>
                      </a:cubicBezTo>
                      <a:cubicBezTo>
                        <a:pt x="78" y="199"/>
                        <a:pt x="73" y="193"/>
                        <a:pt x="74" y="189"/>
                      </a:cubicBezTo>
                      <a:cubicBezTo>
                        <a:pt x="74" y="173"/>
                        <a:pt x="77" y="156"/>
                        <a:pt x="79" y="139"/>
                      </a:cubicBezTo>
                      <a:cubicBezTo>
                        <a:pt x="80" y="131"/>
                        <a:pt x="81" y="123"/>
                        <a:pt x="82" y="113"/>
                      </a:cubicBezTo>
                      <a:cubicBezTo>
                        <a:pt x="62" y="122"/>
                        <a:pt x="61" y="139"/>
                        <a:pt x="54" y="153"/>
                      </a:cubicBezTo>
                      <a:cubicBezTo>
                        <a:pt x="53" y="156"/>
                        <a:pt x="54" y="160"/>
                        <a:pt x="52" y="161"/>
                      </a:cubicBezTo>
                      <a:cubicBezTo>
                        <a:pt x="45" y="166"/>
                        <a:pt x="35" y="174"/>
                        <a:pt x="30" y="172"/>
                      </a:cubicBezTo>
                      <a:cubicBezTo>
                        <a:pt x="20" y="169"/>
                        <a:pt x="21" y="158"/>
                        <a:pt x="26" y="148"/>
                      </a:cubicBezTo>
                      <a:cubicBezTo>
                        <a:pt x="31" y="139"/>
                        <a:pt x="35" y="129"/>
                        <a:pt x="40" y="1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>
                  <a:extLst>
                    <a:ext uri="{FF2B5EF4-FFF2-40B4-BE49-F238E27FC236}">
                      <a16:creationId xmlns:a16="http://schemas.microsoft.com/office/drawing/2014/main" id="{743D3B1C-581C-413B-A1CA-A4B7ED36E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9353" y="4609930"/>
                  <a:ext cx="223772" cy="292966"/>
                </a:xfrm>
                <a:custGeom>
                  <a:avLst/>
                  <a:gdLst>
                    <a:gd name="T0" fmla="*/ 51 w 131"/>
                    <a:gd name="T1" fmla="*/ 34 h 171"/>
                    <a:gd name="T2" fmla="*/ 19 w 131"/>
                    <a:gd name="T3" fmla="*/ 47 h 171"/>
                    <a:gd name="T4" fmla="*/ 8 w 131"/>
                    <a:gd name="T5" fmla="*/ 45 h 171"/>
                    <a:gd name="T6" fmla="*/ 2 w 131"/>
                    <a:gd name="T7" fmla="*/ 27 h 171"/>
                    <a:gd name="T8" fmla="*/ 21 w 131"/>
                    <a:gd name="T9" fmla="*/ 11 h 171"/>
                    <a:gd name="T10" fmla="*/ 75 w 131"/>
                    <a:gd name="T11" fmla="*/ 2 h 171"/>
                    <a:gd name="T12" fmla="*/ 90 w 131"/>
                    <a:gd name="T13" fmla="*/ 22 h 171"/>
                    <a:gd name="T14" fmla="*/ 80 w 131"/>
                    <a:gd name="T15" fmla="*/ 46 h 171"/>
                    <a:gd name="T16" fmla="*/ 93 w 131"/>
                    <a:gd name="T17" fmla="*/ 44 h 171"/>
                    <a:gd name="T18" fmla="*/ 119 w 131"/>
                    <a:gd name="T19" fmla="*/ 50 h 171"/>
                    <a:gd name="T20" fmla="*/ 126 w 131"/>
                    <a:gd name="T21" fmla="*/ 92 h 171"/>
                    <a:gd name="T22" fmla="*/ 122 w 131"/>
                    <a:gd name="T23" fmla="*/ 96 h 171"/>
                    <a:gd name="T24" fmla="*/ 105 w 131"/>
                    <a:gd name="T25" fmla="*/ 137 h 171"/>
                    <a:gd name="T26" fmla="*/ 79 w 131"/>
                    <a:gd name="T27" fmla="*/ 166 h 171"/>
                    <a:gd name="T28" fmla="*/ 20 w 131"/>
                    <a:gd name="T29" fmla="*/ 149 h 171"/>
                    <a:gd name="T30" fmla="*/ 16 w 131"/>
                    <a:gd name="T31" fmla="*/ 141 h 171"/>
                    <a:gd name="T32" fmla="*/ 24 w 131"/>
                    <a:gd name="T33" fmla="*/ 136 h 171"/>
                    <a:gd name="T34" fmla="*/ 46 w 131"/>
                    <a:gd name="T35" fmla="*/ 142 h 171"/>
                    <a:gd name="T36" fmla="*/ 69 w 131"/>
                    <a:gd name="T37" fmla="*/ 138 h 171"/>
                    <a:gd name="T38" fmla="*/ 82 w 131"/>
                    <a:gd name="T39" fmla="*/ 115 h 171"/>
                    <a:gd name="T40" fmla="*/ 77 w 131"/>
                    <a:gd name="T41" fmla="*/ 108 h 171"/>
                    <a:gd name="T42" fmla="*/ 58 w 131"/>
                    <a:gd name="T43" fmla="*/ 125 h 171"/>
                    <a:gd name="T44" fmla="*/ 28 w 131"/>
                    <a:gd name="T45" fmla="*/ 113 h 171"/>
                    <a:gd name="T46" fmla="*/ 25 w 131"/>
                    <a:gd name="T47" fmla="*/ 69 h 171"/>
                    <a:gd name="T48" fmla="*/ 44 w 131"/>
                    <a:gd name="T49" fmla="*/ 54 h 171"/>
                    <a:gd name="T50" fmla="*/ 51 w 131"/>
                    <a:gd name="T51" fmla="*/ 34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1" h="171">
                      <a:moveTo>
                        <a:pt x="51" y="34"/>
                      </a:moveTo>
                      <a:cubicBezTo>
                        <a:pt x="40" y="38"/>
                        <a:pt x="30" y="43"/>
                        <a:pt x="19" y="47"/>
                      </a:cubicBezTo>
                      <a:cubicBezTo>
                        <a:pt x="16" y="48"/>
                        <a:pt x="10" y="47"/>
                        <a:pt x="8" y="45"/>
                      </a:cubicBezTo>
                      <a:cubicBezTo>
                        <a:pt x="5" y="39"/>
                        <a:pt x="0" y="30"/>
                        <a:pt x="2" y="27"/>
                      </a:cubicBezTo>
                      <a:cubicBezTo>
                        <a:pt x="6" y="20"/>
                        <a:pt x="14" y="13"/>
                        <a:pt x="21" y="11"/>
                      </a:cubicBezTo>
                      <a:cubicBezTo>
                        <a:pt x="39" y="6"/>
                        <a:pt x="57" y="4"/>
                        <a:pt x="75" y="2"/>
                      </a:cubicBezTo>
                      <a:cubicBezTo>
                        <a:pt x="86" y="0"/>
                        <a:pt x="94" y="11"/>
                        <a:pt x="90" y="22"/>
                      </a:cubicBezTo>
                      <a:cubicBezTo>
                        <a:pt x="88" y="29"/>
                        <a:pt x="84" y="36"/>
                        <a:pt x="80" y="46"/>
                      </a:cubicBezTo>
                      <a:cubicBezTo>
                        <a:pt x="86" y="45"/>
                        <a:pt x="89" y="43"/>
                        <a:pt x="93" y="44"/>
                      </a:cubicBezTo>
                      <a:cubicBezTo>
                        <a:pt x="102" y="45"/>
                        <a:pt x="113" y="45"/>
                        <a:pt x="119" y="50"/>
                      </a:cubicBezTo>
                      <a:cubicBezTo>
                        <a:pt x="131" y="61"/>
                        <a:pt x="131" y="76"/>
                        <a:pt x="126" y="92"/>
                      </a:cubicBezTo>
                      <a:cubicBezTo>
                        <a:pt x="125" y="93"/>
                        <a:pt x="124" y="96"/>
                        <a:pt x="122" y="96"/>
                      </a:cubicBezTo>
                      <a:cubicBezTo>
                        <a:pt x="97" y="101"/>
                        <a:pt x="106" y="122"/>
                        <a:pt x="105" y="137"/>
                      </a:cubicBezTo>
                      <a:cubicBezTo>
                        <a:pt x="104" y="154"/>
                        <a:pt x="96" y="162"/>
                        <a:pt x="79" y="166"/>
                      </a:cubicBezTo>
                      <a:cubicBezTo>
                        <a:pt x="56" y="171"/>
                        <a:pt x="38" y="162"/>
                        <a:pt x="20" y="149"/>
                      </a:cubicBezTo>
                      <a:cubicBezTo>
                        <a:pt x="18" y="148"/>
                        <a:pt x="16" y="143"/>
                        <a:pt x="16" y="141"/>
                      </a:cubicBezTo>
                      <a:cubicBezTo>
                        <a:pt x="17" y="139"/>
                        <a:pt x="21" y="136"/>
                        <a:pt x="24" y="136"/>
                      </a:cubicBezTo>
                      <a:cubicBezTo>
                        <a:pt x="31" y="137"/>
                        <a:pt x="39" y="141"/>
                        <a:pt x="46" y="142"/>
                      </a:cubicBezTo>
                      <a:cubicBezTo>
                        <a:pt x="54" y="142"/>
                        <a:pt x="64" y="143"/>
                        <a:pt x="69" y="138"/>
                      </a:cubicBezTo>
                      <a:cubicBezTo>
                        <a:pt x="76" y="133"/>
                        <a:pt x="78" y="123"/>
                        <a:pt x="82" y="115"/>
                      </a:cubicBezTo>
                      <a:cubicBezTo>
                        <a:pt x="82" y="113"/>
                        <a:pt x="79" y="110"/>
                        <a:pt x="77" y="108"/>
                      </a:cubicBezTo>
                      <a:cubicBezTo>
                        <a:pt x="70" y="114"/>
                        <a:pt x="65" y="123"/>
                        <a:pt x="58" y="125"/>
                      </a:cubicBezTo>
                      <a:cubicBezTo>
                        <a:pt x="47" y="127"/>
                        <a:pt x="35" y="128"/>
                        <a:pt x="28" y="113"/>
                      </a:cubicBezTo>
                      <a:cubicBezTo>
                        <a:pt x="21" y="98"/>
                        <a:pt x="20" y="83"/>
                        <a:pt x="25" y="69"/>
                      </a:cubicBezTo>
                      <a:cubicBezTo>
                        <a:pt x="27" y="62"/>
                        <a:pt x="37" y="58"/>
                        <a:pt x="44" y="54"/>
                      </a:cubicBezTo>
                      <a:cubicBezTo>
                        <a:pt x="55" y="46"/>
                        <a:pt x="56" y="43"/>
                        <a:pt x="51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>
                  <a:extLst>
                    <a:ext uri="{FF2B5EF4-FFF2-40B4-BE49-F238E27FC236}">
                      <a16:creationId xmlns:a16="http://schemas.microsoft.com/office/drawing/2014/main" id="{42D2CD3E-E011-4C74-ABE3-AEB092B14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1192" y="4483322"/>
                  <a:ext cx="139857" cy="368047"/>
                </a:xfrm>
                <a:custGeom>
                  <a:avLst/>
                  <a:gdLst>
                    <a:gd name="T0" fmla="*/ 0 w 82"/>
                    <a:gd name="T1" fmla="*/ 152 h 215"/>
                    <a:gd name="T2" fmla="*/ 18 w 82"/>
                    <a:gd name="T3" fmla="*/ 74 h 215"/>
                    <a:gd name="T4" fmla="*/ 46 w 82"/>
                    <a:gd name="T5" fmla="*/ 12 h 215"/>
                    <a:gd name="T6" fmla="*/ 68 w 82"/>
                    <a:gd name="T7" fmla="*/ 1 h 215"/>
                    <a:gd name="T8" fmla="*/ 82 w 82"/>
                    <a:gd name="T9" fmla="*/ 11 h 215"/>
                    <a:gd name="T10" fmla="*/ 69 w 82"/>
                    <a:gd name="T11" fmla="*/ 30 h 215"/>
                    <a:gd name="T12" fmla="*/ 51 w 82"/>
                    <a:gd name="T13" fmla="*/ 46 h 215"/>
                    <a:gd name="T14" fmla="*/ 39 w 82"/>
                    <a:gd name="T15" fmla="*/ 88 h 215"/>
                    <a:gd name="T16" fmla="*/ 32 w 82"/>
                    <a:gd name="T17" fmla="*/ 122 h 215"/>
                    <a:gd name="T18" fmla="*/ 38 w 82"/>
                    <a:gd name="T19" fmla="*/ 157 h 215"/>
                    <a:gd name="T20" fmla="*/ 49 w 82"/>
                    <a:gd name="T21" fmla="*/ 195 h 215"/>
                    <a:gd name="T22" fmla="*/ 49 w 82"/>
                    <a:gd name="T23" fmla="*/ 202 h 215"/>
                    <a:gd name="T24" fmla="*/ 30 w 82"/>
                    <a:gd name="T25" fmla="*/ 215 h 215"/>
                    <a:gd name="T26" fmla="*/ 9 w 82"/>
                    <a:gd name="T27" fmla="*/ 197 h 215"/>
                    <a:gd name="T28" fmla="*/ 0 w 82"/>
                    <a:gd name="T29" fmla="*/ 15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2" h="215">
                      <a:moveTo>
                        <a:pt x="0" y="152"/>
                      </a:moveTo>
                      <a:cubicBezTo>
                        <a:pt x="6" y="127"/>
                        <a:pt x="9" y="100"/>
                        <a:pt x="18" y="74"/>
                      </a:cubicBezTo>
                      <a:cubicBezTo>
                        <a:pt x="24" y="52"/>
                        <a:pt x="35" y="32"/>
                        <a:pt x="46" y="12"/>
                      </a:cubicBezTo>
                      <a:cubicBezTo>
                        <a:pt x="49" y="6"/>
                        <a:pt x="60" y="2"/>
                        <a:pt x="68" y="1"/>
                      </a:cubicBezTo>
                      <a:cubicBezTo>
                        <a:pt x="72" y="0"/>
                        <a:pt x="82" y="7"/>
                        <a:pt x="82" y="11"/>
                      </a:cubicBezTo>
                      <a:cubicBezTo>
                        <a:pt x="82" y="18"/>
                        <a:pt x="82" y="28"/>
                        <a:pt x="69" y="30"/>
                      </a:cubicBezTo>
                      <a:cubicBezTo>
                        <a:pt x="62" y="30"/>
                        <a:pt x="54" y="39"/>
                        <a:pt x="51" y="46"/>
                      </a:cubicBezTo>
                      <a:cubicBezTo>
                        <a:pt x="45" y="59"/>
                        <a:pt x="43" y="74"/>
                        <a:pt x="39" y="88"/>
                      </a:cubicBezTo>
                      <a:cubicBezTo>
                        <a:pt x="37" y="99"/>
                        <a:pt x="32" y="111"/>
                        <a:pt x="32" y="122"/>
                      </a:cubicBezTo>
                      <a:cubicBezTo>
                        <a:pt x="32" y="134"/>
                        <a:pt x="37" y="145"/>
                        <a:pt x="38" y="157"/>
                      </a:cubicBezTo>
                      <a:cubicBezTo>
                        <a:pt x="39" y="170"/>
                        <a:pt x="38" y="184"/>
                        <a:pt x="49" y="195"/>
                      </a:cubicBezTo>
                      <a:cubicBezTo>
                        <a:pt x="50" y="196"/>
                        <a:pt x="49" y="200"/>
                        <a:pt x="49" y="202"/>
                      </a:cubicBezTo>
                      <a:cubicBezTo>
                        <a:pt x="46" y="211"/>
                        <a:pt x="40" y="215"/>
                        <a:pt x="30" y="215"/>
                      </a:cubicBezTo>
                      <a:cubicBezTo>
                        <a:pt x="17" y="215"/>
                        <a:pt x="12" y="207"/>
                        <a:pt x="9" y="197"/>
                      </a:cubicBezTo>
                      <a:cubicBezTo>
                        <a:pt x="5" y="184"/>
                        <a:pt x="4" y="169"/>
                        <a:pt x="0" y="1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" name="Freeform 24">
                  <a:extLst>
                    <a:ext uri="{FF2B5EF4-FFF2-40B4-BE49-F238E27FC236}">
                      <a16:creationId xmlns:a16="http://schemas.microsoft.com/office/drawing/2014/main" id="{1A3E0AC1-8CA1-4AE1-B3E4-28FB48A745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0587" y="4417074"/>
                  <a:ext cx="85387" cy="105998"/>
                </a:xfrm>
                <a:custGeom>
                  <a:avLst/>
                  <a:gdLst>
                    <a:gd name="T0" fmla="*/ 14 w 50"/>
                    <a:gd name="T1" fmla="*/ 0 h 62"/>
                    <a:gd name="T2" fmla="*/ 26 w 50"/>
                    <a:gd name="T3" fmla="*/ 6 h 62"/>
                    <a:gd name="T4" fmla="*/ 32 w 50"/>
                    <a:gd name="T5" fmla="*/ 12 h 62"/>
                    <a:gd name="T6" fmla="*/ 50 w 50"/>
                    <a:gd name="T7" fmla="*/ 16 h 62"/>
                    <a:gd name="T8" fmla="*/ 43 w 50"/>
                    <a:gd name="T9" fmla="*/ 56 h 62"/>
                    <a:gd name="T10" fmla="*/ 25 w 50"/>
                    <a:gd name="T11" fmla="*/ 59 h 62"/>
                    <a:gd name="T12" fmla="*/ 0 w 50"/>
                    <a:gd name="T13" fmla="*/ 17 h 62"/>
                    <a:gd name="T14" fmla="*/ 14 w 50"/>
                    <a:gd name="T1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62">
                      <a:moveTo>
                        <a:pt x="14" y="0"/>
                      </a:moveTo>
                      <a:cubicBezTo>
                        <a:pt x="20" y="3"/>
                        <a:pt x="23" y="5"/>
                        <a:pt x="26" y="6"/>
                      </a:cubicBezTo>
                      <a:cubicBezTo>
                        <a:pt x="28" y="8"/>
                        <a:pt x="30" y="11"/>
                        <a:pt x="32" y="12"/>
                      </a:cubicBezTo>
                      <a:cubicBezTo>
                        <a:pt x="39" y="14"/>
                        <a:pt x="50" y="15"/>
                        <a:pt x="50" y="16"/>
                      </a:cubicBezTo>
                      <a:cubicBezTo>
                        <a:pt x="49" y="30"/>
                        <a:pt x="47" y="44"/>
                        <a:pt x="43" y="56"/>
                      </a:cubicBezTo>
                      <a:cubicBezTo>
                        <a:pt x="42" y="59"/>
                        <a:pt x="29" y="62"/>
                        <a:pt x="25" y="59"/>
                      </a:cubicBezTo>
                      <a:cubicBezTo>
                        <a:pt x="11" y="49"/>
                        <a:pt x="0" y="35"/>
                        <a:pt x="0" y="17"/>
                      </a:cubicBezTo>
                      <a:cubicBezTo>
                        <a:pt x="0" y="11"/>
                        <a:pt x="9" y="6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" name="Freeform 39">
                  <a:extLst>
                    <a:ext uri="{FF2B5EF4-FFF2-40B4-BE49-F238E27FC236}">
                      <a16:creationId xmlns:a16="http://schemas.microsoft.com/office/drawing/2014/main" id="{67B02F28-C291-49E1-BB2B-ECB677BB2E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2168" y="4393519"/>
                  <a:ext cx="92747" cy="76554"/>
                </a:xfrm>
                <a:custGeom>
                  <a:avLst/>
                  <a:gdLst>
                    <a:gd name="T0" fmla="*/ 0 w 55"/>
                    <a:gd name="T1" fmla="*/ 19 h 45"/>
                    <a:gd name="T2" fmla="*/ 21 w 55"/>
                    <a:gd name="T3" fmla="*/ 5 h 45"/>
                    <a:gd name="T4" fmla="*/ 42 w 55"/>
                    <a:gd name="T5" fmla="*/ 8 h 45"/>
                    <a:gd name="T6" fmla="*/ 55 w 55"/>
                    <a:gd name="T7" fmla="*/ 15 h 45"/>
                    <a:gd name="T8" fmla="*/ 47 w 55"/>
                    <a:gd name="T9" fmla="*/ 24 h 45"/>
                    <a:gd name="T10" fmla="*/ 41 w 55"/>
                    <a:gd name="T11" fmla="*/ 31 h 45"/>
                    <a:gd name="T12" fmla="*/ 22 w 55"/>
                    <a:gd name="T13" fmla="*/ 45 h 45"/>
                    <a:gd name="T14" fmla="*/ 0 w 55"/>
                    <a:gd name="T15" fmla="*/ 19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45">
                      <a:moveTo>
                        <a:pt x="0" y="19"/>
                      </a:moveTo>
                      <a:cubicBezTo>
                        <a:pt x="0" y="5"/>
                        <a:pt x="8" y="0"/>
                        <a:pt x="21" y="5"/>
                      </a:cubicBezTo>
                      <a:cubicBezTo>
                        <a:pt x="28" y="7"/>
                        <a:pt x="35" y="7"/>
                        <a:pt x="42" y="8"/>
                      </a:cubicBezTo>
                      <a:cubicBezTo>
                        <a:pt x="47" y="10"/>
                        <a:pt x="51" y="13"/>
                        <a:pt x="55" y="15"/>
                      </a:cubicBezTo>
                      <a:cubicBezTo>
                        <a:pt x="52" y="18"/>
                        <a:pt x="50" y="21"/>
                        <a:pt x="47" y="24"/>
                      </a:cubicBezTo>
                      <a:cubicBezTo>
                        <a:pt x="45" y="27"/>
                        <a:pt x="43" y="29"/>
                        <a:pt x="41" y="31"/>
                      </a:cubicBezTo>
                      <a:cubicBezTo>
                        <a:pt x="35" y="36"/>
                        <a:pt x="28" y="45"/>
                        <a:pt x="22" y="45"/>
                      </a:cubicBezTo>
                      <a:cubicBezTo>
                        <a:pt x="6" y="44"/>
                        <a:pt x="0" y="35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CCE4886-9635-4F5B-B805-89DADB76AA5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046078" y="5492385"/>
                <a:ext cx="1980000" cy="115344"/>
              </a:xfrm>
              <a:custGeom>
                <a:avLst/>
                <a:gdLst/>
                <a:ahLst/>
                <a:cxnLst/>
                <a:rect l="l" t="t" r="r" b="b"/>
                <a:pathLst>
                  <a:path w="3900602" h="227228">
                    <a:moveTo>
                      <a:pt x="2355647" y="114757"/>
                    </a:moveTo>
                    <a:cubicBezTo>
                      <a:pt x="2352141" y="115976"/>
                      <a:pt x="2349246" y="117234"/>
                      <a:pt x="2346960" y="118529"/>
                    </a:cubicBezTo>
                    <a:cubicBezTo>
                      <a:pt x="2344674" y="119824"/>
                      <a:pt x="2342883" y="121425"/>
                      <a:pt x="2341588" y="123330"/>
                    </a:cubicBezTo>
                    <a:cubicBezTo>
                      <a:pt x="2340292" y="125235"/>
                      <a:pt x="2339378" y="127482"/>
                      <a:pt x="2338845" y="130073"/>
                    </a:cubicBezTo>
                    <a:cubicBezTo>
                      <a:pt x="2338311" y="132664"/>
                      <a:pt x="2338045" y="135788"/>
                      <a:pt x="2338045" y="139446"/>
                    </a:cubicBezTo>
                    <a:cubicBezTo>
                      <a:pt x="2338045" y="143408"/>
                      <a:pt x="2338692" y="147104"/>
                      <a:pt x="2339988" y="150533"/>
                    </a:cubicBezTo>
                    <a:cubicBezTo>
                      <a:pt x="2341283" y="153962"/>
                      <a:pt x="2343912" y="155676"/>
                      <a:pt x="2347874" y="155676"/>
                    </a:cubicBezTo>
                    <a:cubicBezTo>
                      <a:pt x="2349551" y="155676"/>
                      <a:pt x="2350884" y="155295"/>
                      <a:pt x="2351875" y="154533"/>
                    </a:cubicBezTo>
                    <a:cubicBezTo>
                      <a:pt x="2352865" y="153771"/>
                      <a:pt x="2354123" y="152705"/>
                      <a:pt x="2355647" y="151333"/>
                    </a:cubicBezTo>
                    <a:close/>
                    <a:moveTo>
                      <a:pt x="2457982" y="75895"/>
                    </a:moveTo>
                    <a:cubicBezTo>
                      <a:pt x="2454970" y="75895"/>
                      <a:pt x="2452636" y="77343"/>
                      <a:pt x="2450979" y="80238"/>
                    </a:cubicBezTo>
                    <a:cubicBezTo>
                      <a:pt x="2449323" y="83134"/>
                      <a:pt x="2448043" y="86563"/>
                      <a:pt x="2447140" y="90525"/>
                    </a:cubicBezTo>
                    <a:cubicBezTo>
                      <a:pt x="2446236" y="94488"/>
                      <a:pt x="2445671" y="98565"/>
                      <a:pt x="2445445" y="102756"/>
                    </a:cubicBezTo>
                    <a:cubicBezTo>
                      <a:pt x="2445219" y="106947"/>
                      <a:pt x="2445106" y="110337"/>
                      <a:pt x="2445106" y="112928"/>
                    </a:cubicBezTo>
                    <a:cubicBezTo>
                      <a:pt x="2445106" y="118567"/>
                      <a:pt x="2445369" y="123634"/>
                      <a:pt x="2445897" y="128130"/>
                    </a:cubicBezTo>
                    <a:cubicBezTo>
                      <a:pt x="2446424" y="132626"/>
                      <a:pt x="2446913" y="136169"/>
                      <a:pt x="2447363" y="138760"/>
                    </a:cubicBezTo>
                    <a:cubicBezTo>
                      <a:pt x="2447515" y="139979"/>
                      <a:pt x="2447780" y="141503"/>
                      <a:pt x="2448156" y="143332"/>
                    </a:cubicBezTo>
                    <a:cubicBezTo>
                      <a:pt x="2448532" y="145161"/>
                      <a:pt x="2449135" y="146952"/>
                      <a:pt x="2449963" y="148704"/>
                    </a:cubicBezTo>
                    <a:cubicBezTo>
                      <a:pt x="2450792" y="150457"/>
                      <a:pt x="2451846" y="151981"/>
                      <a:pt x="2453126" y="153276"/>
                    </a:cubicBezTo>
                    <a:cubicBezTo>
                      <a:pt x="2454406" y="154572"/>
                      <a:pt x="2455950" y="155219"/>
                      <a:pt x="2457757" y="155219"/>
                    </a:cubicBezTo>
                    <a:cubicBezTo>
                      <a:pt x="2459262" y="155219"/>
                      <a:pt x="2460542" y="154762"/>
                      <a:pt x="2461597" y="153848"/>
                    </a:cubicBezTo>
                    <a:cubicBezTo>
                      <a:pt x="2462652" y="152933"/>
                      <a:pt x="2463555" y="152019"/>
                      <a:pt x="2464308" y="151104"/>
                    </a:cubicBezTo>
                    <a:lnTo>
                      <a:pt x="2464308" y="78181"/>
                    </a:lnTo>
                    <a:cubicBezTo>
                      <a:pt x="2463405" y="77571"/>
                      <a:pt x="2462427" y="77038"/>
                      <a:pt x="2461372" y="76581"/>
                    </a:cubicBezTo>
                    <a:cubicBezTo>
                      <a:pt x="2460317" y="76124"/>
                      <a:pt x="2459187" y="75895"/>
                      <a:pt x="2457982" y="75895"/>
                    </a:cubicBezTo>
                    <a:close/>
                    <a:moveTo>
                      <a:pt x="3853739" y="73609"/>
                    </a:moveTo>
                    <a:cubicBezTo>
                      <a:pt x="3851605" y="73609"/>
                      <a:pt x="3849929" y="74759"/>
                      <a:pt x="3848709" y="77059"/>
                    </a:cubicBezTo>
                    <a:cubicBezTo>
                      <a:pt x="3847490" y="79360"/>
                      <a:pt x="3846576" y="81584"/>
                      <a:pt x="3845966" y="83732"/>
                    </a:cubicBezTo>
                    <a:cubicBezTo>
                      <a:pt x="3844900" y="88180"/>
                      <a:pt x="3844290" y="92820"/>
                      <a:pt x="3844138" y="97651"/>
                    </a:cubicBezTo>
                    <a:cubicBezTo>
                      <a:pt x="3843985" y="102483"/>
                      <a:pt x="3843909" y="106356"/>
                      <a:pt x="3843909" y="109271"/>
                    </a:cubicBezTo>
                    <a:lnTo>
                      <a:pt x="3861511" y="109271"/>
                    </a:lnTo>
                    <a:cubicBezTo>
                      <a:pt x="3861511" y="107737"/>
                      <a:pt x="3861511" y="105935"/>
                      <a:pt x="3861511" y="103865"/>
                    </a:cubicBezTo>
                    <a:cubicBezTo>
                      <a:pt x="3861511" y="101794"/>
                      <a:pt x="3861473" y="99608"/>
                      <a:pt x="3861397" y="97307"/>
                    </a:cubicBezTo>
                    <a:cubicBezTo>
                      <a:pt x="3861321" y="95005"/>
                      <a:pt x="3861206" y="92704"/>
                      <a:pt x="3861054" y="90404"/>
                    </a:cubicBezTo>
                    <a:cubicBezTo>
                      <a:pt x="3860901" y="88104"/>
                      <a:pt x="3860673" y="86033"/>
                      <a:pt x="3860368" y="84193"/>
                    </a:cubicBezTo>
                    <a:cubicBezTo>
                      <a:pt x="3860063" y="81737"/>
                      <a:pt x="3859415" y="79360"/>
                      <a:pt x="3858425" y="77059"/>
                    </a:cubicBezTo>
                    <a:cubicBezTo>
                      <a:pt x="3857435" y="74759"/>
                      <a:pt x="3855872" y="73609"/>
                      <a:pt x="3853739" y="73609"/>
                    </a:cubicBezTo>
                    <a:close/>
                    <a:moveTo>
                      <a:pt x="3529889" y="73609"/>
                    </a:moveTo>
                    <a:cubicBezTo>
                      <a:pt x="3527755" y="73609"/>
                      <a:pt x="3526079" y="74759"/>
                      <a:pt x="3524859" y="77059"/>
                    </a:cubicBezTo>
                    <a:cubicBezTo>
                      <a:pt x="3523640" y="79360"/>
                      <a:pt x="3522726" y="81584"/>
                      <a:pt x="3522116" y="83732"/>
                    </a:cubicBezTo>
                    <a:cubicBezTo>
                      <a:pt x="3521050" y="88180"/>
                      <a:pt x="3520440" y="92820"/>
                      <a:pt x="3520288" y="97651"/>
                    </a:cubicBezTo>
                    <a:cubicBezTo>
                      <a:pt x="3520135" y="102483"/>
                      <a:pt x="3520059" y="106356"/>
                      <a:pt x="3520059" y="109271"/>
                    </a:cubicBezTo>
                    <a:lnTo>
                      <a:pt x="3537661" y="109271"/>
                    </a:lnTo>
                    <a:cubicBezTo>
                      <a:pt x="3537661" y="107737"/>
                      <a:pt x="3537661" y="105935"/>
                      <a:pt x="3537661" y="103865"/>
                    </a:cubicBezTo>
                    <a:cubicBezTo>
                      <a:pt x="3537661" y="101794"/>
                      <a:pt x="3537623" y="99608"/>
                      <a:pt x="3537547" y="97307"/>
                    </a:cubicBezTo>
                    <a:cubicBezTo>
                      <a:pt x="3537471" y="95005"/>
                      <a:pt x="3537356" y="92704"/>
                      <a:pt x="3537204" y="90404"/>
                    </a:cubicBezTo>
                    <a:cubicBezTo>
                      <a:pt x="3537051" y="88104"/>
                      <a:pt x="3536823" y="86033"/>
                      <a:pt x="3536518" y="84193"/>
                    </a:cubicBezTo>
                    <a:cubicBezTo>
                      <a:pt x="3536213" y="81737"/>
                      <a:pt x="3535565" y="79360"/>
                      <a:pt x="3534575" y="77059"/>
                    </a:cubicBezTo>
                    <a:cubicBezTo>
                      <a:pt x="3533585" y="74759"/>
                      <a:pt x="3532022" y="73609"/>
                      <a:pt x="3529889" y="73609"/>
                    </a:cubicBezTo>
                    <a:close/>
                    <a:moveTo>
                      <a:pt x="2567864" y="73609"/>
                    </a:moveTo>
                    <a:cubicBezTo>
                      <a:pt x="2565730" y="73609"/>
                      <a:pt x="2564054" y="74759"/>
                      <a:pt x="2562834" y="77059"/>
                    </a:cubicBezTo>
                    <a:cubicBezTo>
                      <a:pt x="2561615" y="79360"/>
                      <a:pt x="2560701" y="81584"/>
                      <a:pt x="2560091" y="83732"/>
                    </a:cubicBezTo>
                    <a:cubicBezTo>
                      <a:pt x="2559025" y="88180"/>
                      <a:pt x="2558415" y="92820"/>
                      <a:pt x="2558263" y="97651"/>
                    </a:cubicBezTo>
                    <a:cubicBezTo>
                      <a:pt x="2558110" y="102483"/>
                      <a:pt x="2558034" y="106356"/>
                      <a:pt x="2558034" y="109271"/>
                    </a:cubicBezTo>
                    <a:lnTo>
                      <a:pt x="2575636" y="109271"/>
                    </a:lnTo>
                    <a:cubicBezTo>
                      <a:pt x="2575636" y="107737"/>
                      <a:pt x="2575636" y="105935"/>
                      <a:pt x="2575636" y="103865"/>
                    </a:cubicBezTo>
                    <a:cubicBezTo>
                      <a:pt x="2575636" y="101794"/>
                      <a:pt x="2575598" y="99608"/>
                      <a:pt x="2575522" y="97307"/>
                    </a:cubicBezTo>
                    <a:cubicBezTo>
                      <a:pt x="2575446" y="95005"/>
                      <a:pt x="2575331" y="92704"/>
                      <a:pt x="2575179" y="90404"/>
                    </a:cubicBezTo>
                    <a:cubicBezTo>
                      <a:pt x="2575026" y="88104"/>
                      <a:pt x="2574798" y="86033"/>
                      <a:pt x="2574493" y="84193"/>
                    </a:cubicBezTo>
                    <a:cubicBezTo>
                      <a:pt x="2574188" y="81737"/>
                      <a:pt x="2573540" y="79360"/>
                      <a:pt x="2572550" y="77059"/>
                    </a:cubicBezTo>
                    <a:cubicBezTo>
                      <a:pt x="2571560" y="74759"/>
                      <a:pt x="2569997" y="73609"/>
                      <a:pt x="2567864" y="73609"/>
                    </a:cubicBezTo>
                    <a:close/>
                    <a:moveTo>
                      <a:pt x="1948739" y="73609"/>
                    </a:moveTo>
                    <a:cubicBezTo>
                      <a:pt x="1946605" y="73609"/>
                      <a:pt x="1944929" y="74759"/>
                      <a:pt x="1943710" y="77059"/>
                    </a:cubicBezTo>
                    <a:cubicBezTo>
                      <a:pt x="1942490" y="79360"/>
                      <a:pt x="1941576" y="81584"/>
                      <a:pt x="1940966" y="83732"/>
                    </a:cubicBezTo>
                    <a:cubicBezTo>
                      <a:pt x="1939900" y="88180"/>
                      <a:pt x="1939290" y="92820"/>
                      <a:pt x="1939138" y="97651"/>
                    </a:cubicBezTo>
                    <a:cubicBezTo>
                      <a:pt x="1938985" y="102483"/>
                      <a:pt x="1938909" y="106356"/>
                      <a:pt x="1938909" y="109271"/>
                    </a:cubicBezTo>
                    <a:lnTo>
                      <a:pt x="1956511" y="109271"/>
                    </a:lnTo>
                    <a:cubicBezTo>
                      <a:pt x="1956511" y="107737"/>
                      <a:pt x="1956511" y="105935"/>
                      <a:pt x="1956511" y="103865"/>
                    </a:cubicBezTo>
                    <a:cubicBezTo>
                      <a:pt x="1956511" y="101794"/>
                      <a:pt x="1956473" y="99608"/>
                      <a:pt x="1956397" y="97307"/>
                    </a:cubicBezTo>
                    <a:cubicBezTo>
                      <a:pt x="1956321" y="95005"/>
                      <a:pt x="1956206" y="92704"/>
                      <a:pt x="1956054" y="90404"/>
                    </a:cubicBezTo>
                    <a:cubicBezTo>
                      <a:pt x="1955902" y="88104"/>
                      <a:pt x="1955673" y="86033"/>
                      <a:pt x="1955368" y="84193"/>
                    </a:cubicBezTo>
                    <a:cubicBezTo>
                      <a:pt x="1955063" y="81737"/>
                      <a:pt x="1954416" y="79360"/>
                      <a:pt x="1953425" y="77059"/>
                    </a:cubicBezTo>
                    <a:cubicBezTo>
                      <a:pt x="1952435" y="74759"/>
                      <a:pt x="1950872" y="73609"/>
                      <a:pt x="1948739" y="73609"/>
                    </a:cubicBezTo>
                    <a:close/>
                    <a:moveTo>
                      <a:pt x="1748714" y="73609"/>
                    </a:moveTo>
                    <a:cubicBezTo>
                      <a:pt x="1746580" y="73609"/>
                      <a:pt x="1744904" y="74759"/>
                      <a:pt x="1743685" y="77059"/>
                    </a:cubicBezTo>
                    <a:cubicBezTo>
                      <a:pt x="1742465" y="79360"/>
                      <a:pt x="1741551" y="81584"/>
                      <a:pt x="1740941" y="83732"/>
                    </a:cubicBezTo>
                    <a:cubicBezTo>
                      <a:pt x="1739875" y="88180"/>
                      <a:pt x="1739265" y="92820"/>
                      <a:pt x="1739113" y="97651"/>
                    </a:cubicBezTo>
                    <a:cubicBezTo>
                      <a:pt x="1738960" y="102483"/>
                      <a:pt x="1738884" y="106356"/>
                      <a:pt x="1738884" y="109271"/>
                    </a:cubicBezTo>
                    <a:lnTo>
                      <a:pt x="1756486" y="109271"/>
                    </a:lnTo>
                    <a:cubicBezTo>
                      <a:pt x="1756486" y="107737"/>
                      <a:pt x="1756486" y="105935"/>
                      <a:pt x="1756486" y="103865"/>
                    </a:cubicBezTo>
                    <a:cubicBezTo>
                      <a:pt x="1756486" y="101794"/>
                      <a:pt x="1756448" y="99608"/>
                      <a:pt x="1756372" y="97307"/>
                    </a:cubicBezTo>
                    <a:cubicBezTo>
                      <a:pt x="1756296" y="95005"/>
                      <a:pt x="1756181" y="92704"/>
                      <a:pt x="1756029" y="90404"/>
                    </a:cubicBezTo>
                    <a:cubicBezTo>
                      <a:pt x="1755877" y="88104"/>
                      <a:pt x="1755648" y="86033"/>
                      <a:pt x="1755343" y="84193"/>
                    </a:cubicBezTo>
                    <a:cubicBezTo>
                      <a:pt x="1755038" y="81737"/>
                      <a:pt x="1754391" y="79360"/>
                      <a:pt x="1753400" y="77059"/>
                    </a:cubicBezTo>
                    <a:cubicBezTo>
                      <a:pt x="1752409" y="74759"/>
                      <a:pt x="1750847" y="73609"/>
                      <a:pt x="1748714" y="73609"/>
                    </a:cubicBezTo>
                    <a:close/>
                    <a:moveTo>
                      <a:pt x="481889" y="73609"/>
                    </a:moveTo>
                    <a:cubicBezTo>
                      <a:pt x="479755" y="73609"/>
                      <a:pt x="478079" y="74759"/>
                      <a:pt x="476860" y="77059"/>
                    </a:cubicBezTo>
                    <a:cubicBezTo>
                      <a:pt x="475640" y="79360"/>
                      <a:pt x="474726" y="81584"/>
                      <a:pt x="474117" y="83732"/>
                    </a:cubicBezTo>
                    <a:cubicBezTo>
                      <a:pt x="473050" y="88180"/>
                      <a:pt x="472440" y="92820"/>
                      <a:pt x="472288" y="97651"/>
                    </a:cubicBezTo>
                    <a:cubicBezTo>
                      <a:pt x="472135" y="102483"/>
                      <a:pt x="472059" y="106356"/>
                      <a:pt x="472059" y="109271"/>
                    </a:cubicBezTo>
                    <a:lnTo>
                      <a:pt x="489661" y="109271"/>
                    </a:lnTo>
                    <a:cubicBezTo>
                      <a:pt x="489661" y="107737"/>
                      <a:pt x="489661" y="105935"/>
                      <a:pt x="489661" y="103865"/>
                    </a:cubicBezTo>
                    <a:cubicBezTo>
                      <a:pt x="489661" y="101794"/>
                      <a:pt x="489623" y="99608"/>
                      <a:pt x="489547" y="97307"/>
                    </a:cubicBezTo>
                    <a:cubicBezTo>
                      <a:pt x="489471" y="95005"/>
                      <a:pt x="489356" y="92704"/>
                      <a:pt x="489204" y="90404"/>
                    </a:cubicBezTo>
                    <a:cubicBezTo>
                      <a:pt x="489052" y="88104"/>
                      <a:pt x="488823" y="86033"/>
                      <a:pt x="488518" y="84193"/>
                    </a:cubicBezTo>
                    <a:cubicBezTo>
                      <a:pt x="488213" y="81737"/>
                      <a:pt x="487566" y="79360"/>
                      <a:pt x="486575" y="77059"/>
                    </a:cubicBezTo>
                    <a:cubicBezTo>
                      <a:pt x="485585" y="74759"/>
                      <a:pt x="484022" y="73609"/>
                      <a:pt x="481889" y="73609"/>
                    </a:cubicBezTo>
                    <a:close/>
                    <a:moveTo>
                      <a:pt x="3008757" y="71780"/>
                    </a:moveTo>
                    <a:cubicBezTo>
                      <a:pt x="3006776" y="71780"/>
                      <a:pt x="3005214" y="72390"/>
                      <a:pt x="3004071" y="73609"/>
                    </a:cubicBezTo>
                    <a:cubicBezTo>
                      <a:pt x="3002928" y="74828"/>
                      <a:pt x="3002051" y="76276"/>
                      <a:pt x="3001442" y="77952"/>
                    </a:cubicBezTo>
                    <a:cubicBezTo>
                      <a:pt x="3000070" y="81610"/>
                      <a:pt x="2999118" y="87096"/>
                      <a:pt x="2998584" y="94412"/>
                    </a:cubicBezTo>
                    <a:cubicBezTo>
                      <a:pt x="2998051" y="101727"/>
                      <a:pt x="2997784" y="109728"/>
                      <a:pt x="2997784" y="118415"/>
                    </a:cubicBezTo>
                    <a:cubicBezTo>
                      <a:pt x="2997784" y="123901"/>
                      <a:pt x="2997975" y="130149"/>
                      <a:pt x="2998356" y="137160"/>
                    </a:cubicBezTo>
                    <a:cubicBezTo>
                      <a:pt x="2998737" y="144170"/>
                      <a:pt x="2999384" y="150419"/>
                      <a:pt x="3000299" y="155905"/>
                    </a:cubicBezTo>
                    <a:cubicBezTo>
                      <a:pt x="3000451" y="156972"/>
                      <a:pt x="3000718" y="158229"/>
                      <a:pt x="3001099" y="159677"/>
                    </a:cubicBezTo>
                    <a:cubicBezTo>
                      <a:pt x="3001480" y="161125"/>
                      <a:pt x="3001975" y="162458"/>
                      <a:pt x="3002585" y="163677"/>
                    </a:cubicBezTo>
                    <a:cubicBezTo>
                      <a:pt x="3003194" y="164897"/>
                      <a:pt x="3003994" y="165963"/>
                      <a:pt x="3004985" y="166878"/>
                    </a:cubicBezTo>
                    <a:cubicBezTo>
                      <a:pt x="3005976" y="167792"/>
                      <a:pt x="3007309" y="168249"/>
                      <a:pt x="3008985" y="168249"/>
                    </a:cubicBezTo>
                    <a:cubicBezTo>
                      <a:pt x="3011424" y="168249"/>
                      <a:pt x="3013176" y="167487"/>
                      <a:pt x="3014243" y="165963"/>
                    </a:cubicBezTo>
                    <a:cubicBezTo>
                      <a:pt x="3015310" y="164439"/>
                      <a:pt x="3015996" y="163296"/>
                      <a:pt x="3016301" y="162534"/>
                    </a:cubicBezTo>
                    <a:cubicBezTo>
                      <a:pt x="3017063" y="160706"/>
                      <a:pt x="3017672" y="158077"/>
                      <a:pt x="3018130" y="154648"/>
                    </a:cubicBezTo>
                    <a:cubicBezTo>
                      <a:pt x="3018587" y="151219"/>
                      <a:pt x="3018930" y="147599"/>
                      <a:pt x="3019158" y="143789"/>
                    </a:cubicBezTo>
                    <a:cubicBezTo>
                      <a:pt x="3019387" y="139979"/>
                      <a:pt x="3019539" y="136245"/>
                      <a:pt x="3019615" y="132588"/>
                    </a:cubicBezTo>
                    <a:cubicBezTo>
                      <a:pt x="3019692" y="128930"/>
                      <a:pt x="3019730" y="126035"/>
                      <a:pt x="3019730" y="123901"/>
                    </a:cubicBezTo>
                    <a:cubicBezTo>
                      <a:pt x="3019730" y="121615"/>
                      <a:pt x="3019692" y="118834"/>
                      <a:pt x="3019615" y="115557"/>
                    </a:cubicBezTo>
                    <a:cubicBezTo>
                      <a:pt x="3019539" y="112281"/>
                      <a:pt x="3019387" y="108890"/>
                      <a:pt x="3019158" y="105384"/>
                    </a:cubicBezTo>
                    <a:cubicBezTo>
                      <a:pt x="3018930" y="101879"/>
                      <a:pt x="3018625" y="98336"/>
                      <a:pt x="3018244" y="94755"/>
                    </a:cubicBezTo>
                    <a:cubicBezTo>
                      <a:pt x="3017863" y="91173"/>
                      <a:pt x="3017444" y="87858"/>
                      <a:pt x="3016987" y="84810"/>
                    </a:cubicBezTo>
                    <a:cubicBezTo>
                      <a:pt x="3016225" y="80391"/>
                      <a:pt x="3015234" y="77114"/>
                      <a:pt x="3014015" y="74981"/>
                    </a:cubicBezTo>
                    <a:cubicBezTo>
                      <a:pt x="3012796" y="72847"/>
                      <a:pt x="3011043" y="71780"/>
                      <a:pt x="3008757" y="71780"/>
                    </a:cubicBezTo>
                    <a:close/>
                    <a:moveTo>
                      <a:pt x="1056132" y="71780"/>
                    </a:moveTo>
                    <a:cubicBezTo>
                      <a:pt x="1054151" y="71780"/>
                      <a:pt x="1052589" y="72390"/>
                      <a:pt x="1051446" y="73609"/>
                    </a:cubicBezTo>
                    <a:cubicBezTo>
                      <a:pt x="1050303" y="74828"/>
                      <a:pt x="1049427" y="76276"/>
                      <a:pt x="1048817" y="77952"/>
                    </a:cubicBezTo>
                    <a:cubicBezTo>
                      <a:pt x="1047445" y="81610"/>
                      <a:pt x="1046493" y="87096"/>
                      <a:pt x="1045959" y="94412"/>
                    </a:cubicBezTo>
                    <a:cubicBezTo>
                      <a:pt x="1045426" y="101727"/>
                      <a:pt x="1045159" y="109728"/>
                      <a:pt x="1045159" y="118415"/>
                    </a:cubicBezTo>
                    <a:cubicBezTo>
                      <a:pt x="1045159" y="123901"/>
                      <a:pt x="1045350" y="130149"/>
                      <a:pt x="1045731" y="137160"/>
                    </a:cubicBezTo>
                    <a:cubicBezTo>
                      <a:pt x="1046112" y="144170"/>
                      <a:pt x="1046759" y="150419"/>
                      <a:pt x="1047674" y="155905"/>
                    </a:cubicBezTo>
                    <a:cubicBezTo>
                      <a:pt x="1047826" y="156972"/>
                      <a:pt x="1048093" y="158229"/>
                      <a:pt x="1048474" y="159677"/>
                    </a:cubicBezTo>
                    <a:cubicBezTo>
                      <a:pt x="1048855" y="161125"/>
                      <a:pt x="1049350" y="162458"/>
                      <a:pt x="1049960" y="163677"/>
                    </a:cubicBezTo>
                    <a:cubicBezTo>
                      <a:pt x="1050569" y="164897"/>
                      <a:pt x="1051369" y="165963"/>
                      <a:pt x="1052360" y="166878"/>
                    </a:cubicBezTo>
                    <a:cubicBezTo>
                      <a:pt x="1053351" y="167792"/>
                      <a:pt x="1054684" y="168249"/>
                      <a:pt x="1056361" y="168249"/>
                    </a:cubicBezTo>
                    <a:cubicBezTo>
                      <a:pt x="1058799" y="168249"/>
                      <a:pt x="1060551" y="167487"/>
                      <a:pt x="1061618" y="165963"/>
                    </a:cubicBezTo>
                    <a:cubicBezTo>
                      <a:pt x="1062685" y="164439"/>
                      <a:pt x="1063371" y="163296"/>
                      <a:pt x="1063676" y="162534"/>
                    </a:cubicBezTo>
                    <a:cubicBezTo>
                      <a:pt x="1064438" y="160706"/>
                      <a:pt x="1065047" y="158077"/>
                      <a:pt x="1065505" y="154648"/>
                    </a:cubicBezTo>
                    <a:cubicBezTo>
                      <a:pt x="1065962" y="151219"/>
                      <a:pt x="1066305" y="147599"/>
                      <a:pt x="1066533" y="143789"/>
                    </a:cubicBezTo>
                    <a:cubicBezTo>
                      <a:pt x="1066762" y="139979"/>
                      <a:pt x="1066914" y="136245"/>
                      <a:pt x="1066991" y="132588"/>
                    </a:cubicBezTo>
                    <a:cubicBezTo>
                      <a:pt x="1067067" y="128930"/>
                      <a:pt x="1067105" y="126035"/>
                      <a:pt x="1067105" y="123901"/>
                    </a:cubicBezTo>
                    <a:cubicBezTo>
                      <a:pt x="1067105" y="121615"/>
                      <a:pt x="1067067" y="118834"/>
                      <a:pt x="1066991" y="115557"/>
                    </a:cubicBezTo>
                    <a:cubicBezTo>
                      <a:pt x="1066914" y="112281"/>
                      <a:pt x="1066762" y="108890"/>
                      <a:pt x="1066533" y="105384"/>
                    </a:cubicBezTo>
                    <a:cubicBezTo>
                      <a:pt x="1066305" y="101879"/>
                      <a:pt x="1066000" y="98336"/>
                      <a:pt x="1065619" y="94755"/>
                    </a:cubicBezTo>
                    <a:cubicBezTo>
                      <a:pt x="1065238" y="91173"/>
                      <a:pt x="1064819" y="87858"/>
                      <a:pt x="1064362" y="84810"/>
                    </a:cubicBezTo>
                    <a:cubicBezTo>
                      <a:pt x="1063599" y="80391"/>
                      <a:pt x="1062609" y="77114"/>
                      <a:pt x="1061390" y="74981"/>
                    </a:cubicBezTo>
                    <a:cubicBezTo>
                      <a:pt x="1060171" y="72847"/>
                      <a:pt x="1058418" y="71780"/>
                      <a:pt x="1056132" y="71780"/>
                    </a:cubicBezTo>
                    <a:close/>
                    <a:moveTo>
                      <a:pt x="2110054" y="68808"/>
                    </a:moveTo>
                    <a:lnTo>
                      <a:pt x="2092452" y="117043"/>
                    </a:lnTo>
                    <a:lnTo>
                      <a:pt x="2123084" y="117043"/>
                    </a:lnTo>
                    <a:close/>
                    <a:moveTo>
                      <a:pt x="2790139" y="65151"/>
                    </a:moveTo>
                    <a:cubicBezTo>
                      <a:pt x="2794864" y="65456"/>
                      <a:pt x="2799321" y="65646"/>
                      <a:pt x="2803512" y="65722"/>
                    </a:cubicBezTo>
                    <a:cubicBezTo>
                      <a:pt x="2807703" y="65799"/>
                      <a:pt x="2812694" y="65837"/>
                      <a:pt x="2818485" y="65837"/>
                    </a:cubicBezTo>
                    <a:cubicBezTo>
                      <a:pt x="2820772" y="65837"/>
                      <a:pt x="2822943" y="65837"/>
                      <a:pt x="2825001" y="65837"/>
                    </a:cubicBezTo>
                    <a:cubicBezTo>
                      <a:pt x="2827058" y="65837"/>
                      <a:pt x="2829116" y="65799"/>
                      <a:pt x="2831173" y="65722"/>
                    </a:cubicBezTo>
                    <a:cubicBezTo>
                      <a:pt x="2833230" y="65646"/>
                      <a:pt x="2835440" y="65570"/>
                      <a:pt x="2837802" y="65494"/>
                    </a:cubicBezTo>
                    <a:cubicBezTo>
                      <a:pt x="2840164" y="65418"/>
                      <a:pt x="2842793" y="65303"/>
                      <a:pt x="2845689" y="65151"/>
                    </a:cubicBezTo>
                    <a:lnTo>
                      <a:pt x="2845689" y="73152"/>
                    </a:lnTo>
                    <a:cubicBezTo>
                      <a:pt x="2844013" y="73609"/>
                      <a:pt x="2842527" y="74257"/>
                      <a:pt x="2841231" y="75095"/>
                    </a:cubicBezTo>
                    <a:cubicBezTo>
                      <a:pt x="2839936" y="75933"/>
                      <a:pt x="2839288" y="77571"/>
                      <a:pt x="2839288" y="80010"/>
                    </a:cubicBezTo>
                    <a:cubicBezTo>
                      <a:pt x="2839288" y="81686"/>
                      <a:pt x="2839593" y="83782"/>
                      <a:pt x="2840202" y="86296"/>
                    </a:cubicBezTo>
                    <a:cubicBezTo>
                      <a:pt x="2840812" y="88811"/>
                      <a:pt x="2841269" y="90678"/>
                      <a:pt x="2841574" y="91897"/>
                    </a:cubicBezTo>
                    <a:lnTo>
                      <a:pt x="2855290" y="149047"/>
                    </a:lnTo>
                    <a:lnTo>
                      <a:pt x="2869692" y="91897"/>
                    </a:lnTo>
                    <a:cubicBezTo>
                      <a:pt x="2870606" y="88392"/>
                      <a:pt x="2871216" y="85877"/>
                      <a:pt x="2871521" y="84353"/>
                    </a:cubicBezTo>
                    <a:cubicBezTo>
                      <a:pt x="2871825" y="82829"/>
                      <a:pt x="2871978" y="81381"/>
                      <a:pt x="2871978" y="80010"/>
                    </a:cubicBezTo>
                    <a:cubicBezTo>
                      <a:pt x="2871978" y="76962"/>
                      <a:pt x="2871254" y="75133"/>
                      <a:pt x="2869806" y="74523"/>
                    </a:cubicBezTo>
                    <a:cubicBezTo>
                      <a:pt x="2868359" y="73914"/>
                      <a:pt x="2866796" y="73533"/>
                      <a:pt x="2865120" y="73380"/>
                    </a:cubicBezTo>
                    <a:lnTo>
                      <a:pt x="2865120" y="65151"/>
                    </a:lnTo>
                    <a:cubicBezTo>
                      <a:pt x="2867863" y="65303"/>
                      <a:pt x="2870340" y="65418"/>
                      <a:pt x="2872550" y="65494"/>
                    </a:cubicBezTo>
                    <a:cubicBezTo>
                      <a:pt x="2874759" y="65570"/>
                      <a:pt x="2877083" y="65608"/>
                      <a:pt x="2879522" y="65608"/>
                    </a:cubicBezTo>
                    <a:cubicBezTo>
                      <a:pt x="2881503" y="65608"/>
                      <a:pt x="2883560" y="65608"/>
                      <a:pt x="2885694" y="65608"/>
                    </a:cubicBezTo>
                    <a:cubicBezTo>
                      <a:pt x="2887827" y="65608"/>
                      <a:pt x="2890952" y="65456"/>
                      <a:pt x="2895066" y="65151"/>
                    </a:cubicBezTo>
                    <a:lnTo>
                      <a:pt x="2895066" y="73152"/>
                    </a:lnTo>
                    <a:cubicBezTo>
                      <a:pt x="2892781" y="73457"/>
                      <a:pt x="2890952" y="73838"/>
                      <a:pt x="2889580" y="74295"/>
                    </a:cubicBezTo>
                    <a:cubicBezTo>
                      <a:pt x="2888208" y="74752"/>
                      <a:pt x="2887066" y="75705"/>
                      <a:pt x="2886151" y="77152"/>
                    </a:cubicBezTo>
                    <a:cubicBezTo>
                      <a:pt x="2885237" y="78600"/>
                      <a:pt x="2884322" y="80734"/>
                      <a:pt x="2883408" y="83553"/>
                    </a:cubicBezTo>
                    <a:cubicBezTo>
                      <a:pt x="2882493" y="86373"/>
                      <a:pt x="2881350" y="90144"/>
                      <a:pt x="2879979" y="94869"/>
                    </a:cubicBezTo>
                    <a:lnTo>
                      <a:pt x="2860319" y="164363"/>
                    </a:lnTo>
                    <a:cubicBezTo>
                      <a:pt x="2855747" y="180670"/>
                      <a:pt x="2851556" y="193472"/>
                      <a:pt x="2847746" y="202768"/>
                    </a:cubicBezTo>
                    <a:cubicBezTo>
                      <a:pt x="2843936" y="212064"/>
                      <a:pt x="2839212" y="218541"/>
                      <a:pt x="2833573" y="222199"/>
                    </a:cubicBezTo>
                    <a:cubicBezTo>
                      <a:pt x="2831440" y="223571"/>
                      <a:pt x="2828887" y="224752"/>
                      <a:pt x="2825915" y="225742"/>
                    </a:cubicBezTo>
                    <a:cubicBezTo>
                      <a:pt x="2822943" y="226733"/>
                      <a:pt x="2819933" y="227228"/>
                      <a:pt x="2816885" y="227228"/>
                    </a:cubicBezTo>
                    <a:cubicBezTo>
                      <a:pt x="2809875" y="227228"/>
                      <a:pt x="2804160" y="225095"/>
                      <a:pt x="2799740" y="220827"/>
                    </a:cubicBezTo>
                    <a:cubicBezTo>
                      <a:pt x="2795321" y="216560"/>
                      <a:pt x="2793111" y="211226"/>
                      <a:pt x="2793111" y="204825"/>
                    </a:cubicBezTo>
                    <a:cubicBezTo>
                      <a:pt x="2793111" y="199796"/>
                      <a:pt x="2794597" y="195796"/>
                      <a:pt x="2797569" y="192824"/>
                    </a:cubicBezTo>
                    <a:cubicBezTo>
                      <a:pt x="2800541" y="189852"/>
                      <a:pt x="2804084" y="188366"/>
                      <a:pt x="2808199" y="188366"/>
                    </a:cubicBezTo>
                    <a:cubicBezTo>
                      <a:pt x="2811247" y="188366"/>
                      <a:pt x="2814218" y="189357"/>
                      <a:pt x="2817114" y="191338"/>
                    </a:cubicBezTo>
                    <a:cubicBezTo>
                      <a:pt x="2820009" y="193319"/>
                      <a:pt x="2821457" y="196520"/>
                      <a:pt x="2821457" y="200939"/>
                    </a:cubicBezTo>
                    <a:cubicBezTo>
                      <a:pt x="2821457" y="202616"/>
                      <a:pt x="2821153" y="204140"/>
                      <a:pt x="2820543" y="205511"/>
                    </a:cubicBezTo>
                    <a:cubicBezTo>
                      <a:pt x="2820391" y="205968"/>
                      <a:pt x="2820200" y="206426"/>
                      <a:pt x="2819971" y="206883"/>
                    </a:cubicBezTo>
                    <a:cubicBezTo>
                      <a:pt x="2819743" y="207340"/>
                      <a:pt x="2819553" y="207797"/>
                      <a:pt x="2819400" y="208254"/>
                    </a:cubicBezTo>
                    <a:cubicBezTo>
                      <a:pt x="2818943" y="209169"/>
                      <a:pt x="2818714" y="210083"/>
                      <a:pt x="2818714" y="210998"/>
                    </a:cubicBezTo>
                    <a:cubicBezTo>
                      <a:pt x="2818714" y="211302"/>
                      <a:pt x="2818866" y="212141"/>
                      <a:pt x="2819171" y="213512"/>
                    </a:cubicBezTo>
                    <a:cubicBezTo>
                      <a:pt x="2819476" y="214884"/>
                      <a:pt x="2820695" y="215570"/>
                      <a:pt x="2822829" y="215570"/>
                    </a:cubicBezTo>
                    <a:cubicBezTo>
                      <a:pt x="2825725" y="215570"/>
                      <a:pt x="2828315" y="214465"/>
                      <a:pt x="2830601" y="212255"/>
                    </a:cubicBezTo>
                    <a:cubicBezTo>
                      <a:pt x="2832887" y="210045"/>
                      <a:pt x="2834945" y="207111"/>
                      <a:pt x="2836774" y="203454"/>
                    </a:cubicBezTo>
                    <a:cubicBezTo>
                      <a:pt x="2838602" y="199796"/>
                      <a:pt x="2840279" y="195643"/>
                      <a:pt x="2841803" y="190995"/>
                    </a:cubicBezTo>
                    <a:cubicBezTo>
                      <a:pt x="2843327" y="186347"/>
                      <a:pt x="2844698" y="181661"/>
                      <a:pt x="2845917" y="176936"/>
                    </a:cubicBezTo>
                    <a:lnTo>
                      <a:pt x="2826258" y="176936"/>
                    </a:lnTo>
                    <a:lnTo>
                      <a:pt x="2802712" y="91440"/>
                    </a:lnTo>
                    <a:cubicBezTo>
                      <a:pt x="2801493" y="87173"/>
                      <a:pt x="2800502" y="83896"/>
                      <a:pt x="2799740" y="81610"/>
                    </a:cubicBezTo>
                    <a:cubicBezTo>
                      <a:pt x="2798978" y="79324"/>
                      <a:pt x="2798140" y="77610"/>
                      <a:pt x="2797226" y="76467"/>
                    </a:cubicBezTo>
                    <a:cubicBezTo>
                      <a:pt x="2796311" y="75324"/>
                      <a:pt x="2795321" y="74562"/>
                      <a:pt x="2794254" y="74181"/>
                    </a:cubicBezTo>
                    <a:cubicBezTo>
                      <a:pt x="2793187" y="73800"/>
                      <a:pt x="2791816" y="73457"/>
                      <a:pt x="2790139" y="73152"/>
                    </a:cubicBezTo>
                    <a:close/>
                    <a:moveTo>
                      <a:pt x="837514" y="65151"/>
                    </a:moveTo>
                    <a:cubicBezTo>
                      <a:pt x="842239" y="65456"/>
                      <a:pt x="846696" y="65646"/>
                      <a:pt x="850887" y="65722"/>
                    </a:cubicBezTo>
                    <a:cubicBezTo>
                      <a:pt x="855078" y="65799"/>
                      <a:pt x="860069" y="65837"/>
                      <a:pt x="865861" y="65837"/>
                    </a:cubicBezTo>
                    <a:cubicBezTo>
                      <a:pt x="868147" y="65837"/>
                      <a:pt x="870318" y="65837"/>
                      <a:pt x="872376" y="65837"/>
                    </a:cubicBezTo>
                    <a:cubicBezTo>
                      <a:pt x="874433" y="65837"/>
                      <a:pt x="876490" y="65799"/>
                      <a:pt x="878548" y="65722"/>
                    </a:cubicBezTo>
                    <a:cubicBezTo>
                      <a:pt x="880605" y="65646"/>
                      <a:pt x="882815" y="65570"/>
                      <a:pt x="885177" y="65494"/>
                    </a:cubicBezTo>
                    <a:cubicBezTo>
                      <a:pt x="887539" y="65418"/>
                      <a:pt x="890169" y="65303"/>
                      <a:pt x="893064" y="65151"/>
                    </a:cubicBezTo>
                    <a:lnTo>
                      <a:pt x="893064" y="73152"/>
                    </a:lnTo>
                    <a:cubicBezTo>
                      <a:pt x="891387" y="73609"/>
                      <a:pt x="889902" y="74257"/>
                      <a:pt x="888606" y="75095"/>
                    </a:cubicBezTo>
                    <a:cubicBezTo>
                      <a:pt x="887311" y="75933"/>
                      <a:pt x="886663" y="77571"/>
                      <a:pt x="886663" y="80010"/>
                    </a:cubicBezTo>
                    <a:cubicBezTo>
                      <a:pt x="886663" y="81686"/>
                      <a:pt x="886968" y="83782"/>
                      <a:pt x="887578" y="86296"/>
                    </a:cubicBezTo>
                    <a:cubicBezTo>
                      <a:pt x="888187" y="88811"/>
                      <a:pt x="888644" y="90678"/>
                      <a:pt x="888949" y="91897"/>
                    </a:cubicBezTo>
                    <a:lnTo>
                      <a:pt x="902665" y="149047"/>
                    </a:lnTo>
                    <a:lnTo>
                      <a:pt x="917067" y="91897"/>
                    </a:lnTo>
                    <a:cubicBezTo>
                      <a:pt x="917981" y="88392"/>
                      <a:pt x="918591" y="85877"/>
                      <a:pt x="918896" y="84353"/>
                    </a:cubicBezTo>
                    <a:cubicBezTo>
                      <a:pt x="919201" y="82829"/>
                      <a:pt x="919353" y="81381"/>
                      <a:pt x="919353" y="80010"/>
                    </a:cubicBezTo>
                    <a:cubicBezTo>
                      <a:pt x="919353" y="76962"/>
                      <a:pt x="918629" y="75133"/>
                      <a:pt x="917181" y="74523"/>
                    </a:cubicBezTo>
                    <a:cubicBezTo>
                      <a:pt x="915733" y="73914"/>
                      <a:pt x="914171" y="73533"/>
                      <a:pt x="912495" y="73380"/>
                    </a:cubicBezTo>
                    <a:lnTo>
                      <a:pt x="912495" y="65151"/>
                    </a:lnTo>
                    <a:cubicBezTo>
                      <a:pt x="915238" y="65303"/>
                      <a:pt x="917715" y="65418"/>
                      <a:pt x="919924" y="65494"/>
                    </a:cubicBezTo>
                    <a:cubicBezTo>
                      <a:pt x="922134" y="65570"/>
                      <a:pt x="924459" y="65608"/>
                      <a:pt x="926897" y="65608"/>
                    </a:cubicBezTo>
                    <a:cubicBezTo>
                      <a:pt x="928878" y="65608"/>
                      <a:pt x="930935" y="65608"/>
                      <a:pt x="933069" y="65608"/>
                    </a:cubicBezTo>
                    <a:cubicBezTo>
                      <a:pt x="935202" y="65608"/>
                      <a:pt x="938327" y="65456"/>
                      <a:pt x="942442" y="65151"/>
                    </a:cubicBezTo>
                    <a:lnTo>
                      <a:pt x="942442" y="73152"/>
                    </a:lnTo>
                    <a:cubicBezTo>
                      <a:pt x="940155" y="73457"/>
                      <a:pt x="938327" y="73838"/>
                      <a:pt x="936955" y="74295"/>
                    </a:cubicBezTo>
                    <a:cubicBezTo>
                      <a:pt x="935584" y="74752"/>
                      <a:pt x="934441" y="75705"/>
                      <a:pt x="933526" y="77152"/>
                    </a:cubicBezTo>
                    <a:cubicBezTo>
                      <a:pt x="932612" y="78600"/>
                      <a:pt x="931697" y="80734"/>
                      <a:pt x="930783" y="83553"/>
                    </a:cubicBezTo>
                    <a:cubicBezTo>
                      <a:pt x="929868" y="86373"/>
                      <a:pt x="928726" y="90144"/>
                      <a:pt x="927354" y="94869"/>
                    </a:cubicBezTo>
                    <a:lnTo>
                      <a:pt x="907694" y="164363"/>
                    </a:lnTo>
                    <a:cubicBezTo>
                      <a:pt x="903122" y="180670"/>
                      <a:pt x="898932" y="193472"/>
                      <a:pt x="895122" y="202768"/>
                    </a:cubicBezTo>
                    <a:cubicBezTo>
                      <a:pt x="891311" y="212064"/>
                      <a:pt x="886587" y="218541"/>
                      <a:pt x="880948" y="222199"/>
                    </a:cubicBezTo>
                    <a:cubicBezTo>
                      <a:pt x="878815" y="223571"/>
                      <a:pt x="876262" y="224752"/>
                      <a:pt x="873290" y="225742"/>
                    </a:cubicBezTo>
                    <a:cubicBezTo>
                      <a:pt x="870318" y="226733"/>
                      <a:pt x="867308" y="227228"/>
                      <a:pt x="864260" y="227228"/>
                    </a:cubicBezTo>
                    <a:cubicBezTo>
                      <a:pt x="857250" y="227228"/>
                      <a:pt x="851535" y="225095"/>
                      <a:pt x="847116" y="220827"/>
                    </a:cubicBezTo>
                    <a:cubicBezTo>
                      <a:pt x="842696" y="216560"/>
                      <a:pt x="840486" y="211226"/>
                      <a:pt x="840486" y="204825"/>
                    </a:cubicBezTo>
                    <a:cubicBezTo>
                      <a:pt x="840486" y="199796"/>
                      <a:pt x="841972" y="195796"/>
                      <a:pt x="844944" y="192824"/>
                    </a:cubicBezTo>
                    <a:cubicBezTo>
                      <a:pt x="847915" y="189852"/>
                      <a:pt x="851459" y="188366"/>
                      <a:pt x="855574" y="188366"/>
                    </a:cubicBezTo>
                    <a:cubicBezTo>
                      <a:pt x="858622" y="188366"/>
                      <a:pt x="861593" y="189357"/>
                      <a:pt x="864489" y="191338"/>
                    </a:cubicBezTo>
                    <a:cubicBezTo>
                      <a:pt x="867385" y="193319"/>
                      <a:pt x="868832" y="196520"/>
                      <a:pt x="868832" y="200939"/>
                    </a:cubicBezTo>
                    <a:cubicBezTo>
                      <a:pt x="868832" y="202616"/>
                      <a:pt x="868528" y="204140"/>
                      <a:pt x="867918" y="205511"/>
                    </a:cubicBezTo>
                    <a:cubicBezTo>
                      <a:pt x="867766" y="205968"/>
                      <a:pt x="867575" y="206426"/>
                      <a:pt x="867346" y="206883"/>
                    </a:cubicBezTo>
                    <a:cubicBezTo>
                      <a:pt x="867118" y="207340"/>
                      <a:pt x="866927" y="207797"/>
                      <a:pt x="866775" y="208254"/>
                    </a:cubicBezTo>
                    <a:cubicBezTo>
                      <a:pt x="866318" y="209169"/>
                      <a:pt x="866089" y="210083"/>
                      <a:pt x="866089" y="210998"/>
                    </a:cubicBezTo>
                    <a:cubicBezTo>
                      <a:pt x="866089" y="211302"/>
                      <a:pt x="866242" y="212141"/>
                      <a:pt x="866546" y="213512"/>
                    </a:cubicBezTo>
                    <a:cubicBezTo>
                      <a:pt x="866851" y="214884"/>
                      <a:pt x="868070" y="215570"/>
                      <a:pt x="870204" y="215570"/>
                    </a:cubicBezTo>
                    <a:cubicBezTo>
                      <a:pt x="873100" y="215570"/>
                      <a:pt x="875690" y="214465"/>
                      <a:pt x="877976" y="212255"/>
                    </a:cubicBezTo>
                    <a:cubicBezTo>
                      <a:pt x="880262" y="210045"/>
                      <a:pt x="882320" y="207111"/>
                      <a:pt x="884149" y="203454"/>
                    </a:cubicBezTo>
                    <a:cubicBezTo>
                      <a:pt x="885977" y="199796"/>
                      <a:pt x="887654" y="195643"/>
                      <a:pt x="889178" y="190995"/>
                    </a:cubicBezTo>
                    <a:cubicBezTo>
                      <a:pt x="890702" y="186347"/>
                      <a:pt x="892074" y="181661"/>
                      <a:pt x="893293" y="176936"/>
                    </a:cubicBezTo>
                    <a:lnTo>
                      <a:pt x="873633" y="176936"/>
                    </a:lnTo>
                    <a:lnTo>
                      <a:pt x="850087" y="91440"/>
                    </a:lnTo>
                    <a:cubicBezTo>
                      <a:pt x="848868" y="87173"/>
                      <a:pt x="847877" y="83896"/>
                      <a:pt x="847116" y="81610"/>
                    </a:cubicBezTo>
                    <a:cubicBezTo>
                      <a:pt x="846354" y="79324"/>
                      <a:pt x="845515" y="77610"/>
                      <a:pt x="844601" y="76467"/>
                    </a:cubicBezTo>
                    <a:cubicBezTo>
                      <a:pt x="843686" y="75324"/>
                      <a:pt x="842696" y="74562"/>
                      <a:pt x="841629" y="74181"/>
                    </a:cubicBezTo>
                    <a:cubicBezTo>
                      <a:pt x="840562" y="73800"/>
                      <a:pt x="839191" y="73457"/>
                      <a:pt x="837514" y="73152"/>
                    </a:cubicBezTo>
                    <a:close/>
                    <a:moveTo>
                      <a:pt x="332689" y="64922"/>
                    </a:moveTo>
                    <a:cubicBezTo>
                      <a:pt x="337414" y="65227"/>
                      <a:pt x="341757" y="65418"/>
                      <a:pt x="345720" y="65494"/>
                    </a:cubicBezTo>
                    <a:cubicBezTo>
                      <a:pt x="349682" y="65570"/>
                      <a:pt x="354330" y="65608"/>
                      <a:pt x="359664" y="65608"/>
                    </a:cubicBezTo>
                    <a:cubicBezTo>
                      <a:pt x="362407" y="65608"/>
                      <a:pt x="364884" y="65608"/>
                      <a:pt x="367094" y="65608"/>
                    </a:cubicBezTo>
                    <a:cubicBezTo>
                      <a:pt x="369303" y="65608"/>
                      <a:pt x="371475" y="65570"/>
                      <a:pt x="373609" y="65494"/>
                    </a:cubicBezTo>
                    <a:cubicBezTo>
                      <a:pt x="375742" y="65418"/>
                      <a:pt x="377914" y="65341"/>
                      <a:pt x="380124" y="65265"/>
                    </a:cubicBezTo>
                    <a:cubicBezTo>
                      <a:pt x="382334" y="65189"/>
                      <a:pt x="384963" y="65075"/>
                      <a:pt x="388010" y="64922"/>
                    </a:cubicBezTo>
                    <a:lnTo>
                      <a:pt x="388010" y="73380"/>
                    </a:lnTo>
                    <a:cubicBezTo>
                      <a:pt x="386791" y="73685"/>
                      <a:pt x="385496" y="74142"/>
                      <a:pt x="384124" y="74752"/>
                    </a:cubicBezTo>
                    <a:cubicBezTo>
                      <a:pt x="382753" y="75362"/>
                      <a:pt x="382067" y="76886"/>
                      <a:pt x="382067" y="79324"/>
                    </a:cubicBezTo>
                    <a:cubicBezTo>
                      <a:pt x="382067" y="79781"/>
                      <a:pt x="382067" y="80200"/>
                      <a:pt x="382067" y="80581"/>
                    </a:cubicBezTo>
                    <a:cubicBezTo>
                      <a:pt x="382067" y="80962"/>
                      <a:pt x="382143" y="81496"/>
                      <a:pt x="382295" y="82182"/>
                    </a:cubicBezTo>
                    <a:cubicBezTo>
                      <a:pt x="382448" y="82867"/>
                      <a:pt x="382638" y="83782"/>
                      <a:pt x="382867" y="84925"/>
                    </a:cubicBezTo>
                    <a:cubicBezTo>
                      <a:pt x="383096" y="86068"/>
                      <a:pt x="383438" y="87706"/>
                      <a:pt x="383896" y="89840"/>
                    </a:cubicBezTo>
                    <a:lnTo>
                      <a:pt x="397840" y="149047"/>
                    </a:lnTo>
                    <a:lnTo>
                      <a:pt x="412699" y="90475"/>
                    </a:lnTo>
                    <a:cubicBezTo>
                      <a:pt x="414223" y="84853"/>
                      <a:pt x="414985" y="80978"/>
                      <a:pt x="414985" y="78849"/>
                    </a:cubicBezTo>
                    <a:cubicBezTo>
                      <a:pt x="414985" y="76268"/>
                      <a:pt x="414223" y="74711"/>
                      <a:pt x="412699" y="74179"/>
                    </a:cubicBezTo>
                    <a:cubicBezTo>
                      <a:pt x="411175" y="73647"/>
                      <a:pt x="409651" y="73380"/>
                      <a:pt x="408127" y="73380"/>
                    </a:cubicBezTo>
                    <a:lnTo>
                      <a:pt x="408127" y="64922"/>
                    </a:lnTo>
                    <a:cubicBezTo>
                      <a:pt x="410718" y="65075"/>
                      <a:pt x="413195" y="65189"/>
                      <a:pt x="415557" y="65265"/>
                    </a:cubicBezTo>
                    <a:cubicBezTo>
                      <a:pt x="417919" y="65341"/>
                      <a:pt x="420395" y="65379"/>
                      <a:pt x="422986" y="65379"/>
                    </a:cubicBezTo>
                    <a:cubicBezTo>
                      <a:pt x="425425" y="65379"/>
                      <a:pt x="427863" y="65341"/>
                      <a:pt x="430301" y="65265"/>
                    </a:cubicBezTo>
                    <a:cubicBezTo>
                      <a:pt x="432740" y="65189"/>
                      <a:pt x="435178" y="65075"/>
                      <a:pt x="437617" y="64922"/>
                    </a:cubicBezTo>
                    <a:lnTo>
                      <a:pt x="437617" y="73152"/>
                    </a:lnTo>
                    <a:cubicBezTo>
                      <a:pt x="435483" y="73152"/>
                      <a:pt x="433730" y="73380"/>
                      <a:pt x="432359" y="73836"/>
                    </a:cubicBezTo>
                    <a:cubicBezTo>
                      <a:pt x="430987" y="74292"/>
                      <a:pt x="429806" y="75166"/>
                      <a:pt x="428816" y="76459"/>
                    </a:cubicBezTo>
                    <a:cubicBezTo>
                      <a:pt x="427825" y="77752"/>
                      <a:pt x="426910" y="79691"/>
                      <a:pt x="426072" y="82276"/>
                    </a:cubicBezTo>
                    <a:cubicBezTo>
                      <a:pt x="425234" y="84861"/>
                      <a:pt x="424205" y="88359"/>
                      <a:pt x="422986" y="92769"/>
                    </a:cubicBezTo>
                    <a:lnTo>
                      <a:pt x="398983" y="176936"/>
                    </a:lnTo>
                    <a:lnTo>
                      <a:pt x="368580" y="176936"/>
                    </a:lnTo>
                    <a:lnTo>
                      <a:pt x="344119" y="88664"/>
                    </a:lnTo>
                    <a:cubicBezTo>
                      <a:pt x="343052" y="85166"/>
                      <a:pt x="342176" y="82429"/>
                      <a:pt x="341490" y="80453"/>
                    </a:cubicBezTo>
                    <a:cubicBezTo>
                      <a:pt x="340804" y="78476"/>
                      <a:pt x="340081" y="76993"/>
                      <a:pt x="339319" y="76004"/>
                    </a:cubicBezTo>
                    <a:cubicBezTo>
                      <a:pt x="338557" y="75015"/>
                      <a:pt x="337680" y="74368"/>
                      <a:pt x="336690" y="74064"/>
                    </a:cubicBezTo>
                    <a:cubicBezTo>
                      <a:pt x="335699" y="73761"/>
                      <a:pt x="334366" y="73609"/>
                      <a:pt x="332689" y="73609"/>
                    </a:cubicBezTo>
                    <a:close/>
                    <a:moveTo>
                      <a:pt x="2657390" y="64236"/>
                    </a:moveTo>
                    <a:lnTo>
                      <a:pt x="2668295" y="64236"/>
                    </a:lnTo>
                    <a:cubicBezTo>
                      <a:pt x="2668143" y="65913"/>
                      <a:pt x="2668029" y="67323"/>
                      <a:pt x="2667952" y="68466"/>
                    </a:cubicBezTo>
                    <a:cubicBezTo>
                      <a:pt x="2667876" y="69609"/>
                      <a:pt x="2667838" y="70637"/>
                      <a:pt x="2667838" y="71552"/>
                    </a:cubicBezTo>
                    <a:cubicBezTo>
                      <a:pt x="2667838" y="72466"/>
                      <a:pt x="2667800" y="73457"/>
                      <a:pt x="2667724" y="74523"/>
                    </a:cubicBezTo>
                    <a:cubicBezTo>
                      <a:pt x="2667648" y="75590"/>
                      <a:pt x="2667609" y="76886"/>
                      <a:pt x="2667609" y="78410"/>
                    </a:cubicBezTo>
                    <a:cubicBezTo>
                      <a:pt x="2670669" y="75514"/>
                      <a:pt x="2673500" y="73190"/>
                      <a:pt x="2676102" y="71437"/>
                    </a:cubicBezTo>
                    <a:cubicBezTo>
                      <a:pt x="2678703" y="69685"/>
                      <a:pt x="2681228" y="68313"/>
                      <a:pt x="2683676" y="67323"/>
                    </a:cubicBezTo>
                    <a:cubicBezTo>
                      <a:pt x="2686124" y="66332"/>
                      <a:pt x="2688495" y="65646"/>
                      <a:pt x="2690791" y="65265"/>
                    </a:cubicBezTo>
                    <a:cubicBezTo>
                      <a:pt x="2693087" y="64884"/>
                      <a:pt x="2695458" y="64694"/>
                      <a:pt x="2697906" y="64694"/>
                    </a:cubicBezTo>
                    <a:cubicBezTo>
                      <a:pt x="2702345" y="64694"/>
                      <a:pt x="2706094" y="65265"/>
                      <a:pt x="2709154" y="66408"/>
                    </a:cubicBezTo>
                    <a:cubicBezTo>
                      <a:pt x="2712214" y="67551"/>
                      <a:pt x="2714739" y="68923"/>
                      <a:pt x="2716728" y="70523"/>
                    </a:cubicBezTo>
                    <a:cubicBezTo>
                      <a:pt x="2718718" y="72123"/>
                      <a:pt x="2720286" y="73800"/>
                      <a:pt x="2721434" y="75552"/>
                    </a:cubicBezTo>
                    <a:cubicBezTo>
                      <a:pt x="2722582" y="77305"/>
                      <a:pt x="2723462" y="78714"/>
                      <a:pt x="2724074" y="79781"/>
                    </a:cubicBezTo>
                    <a:cubicBezTo>
                      <a:pt x="2727717" y="75819"/>
                      <a:pt x="2732196" y="72276"/>
                      <a:pt x="2737509" y="69151"/>
                    </a:cubicBezTo>
                    <a:cubicBezTo>
                      <a:pt x="2742823" y="66027"/>
                      <a:pt x="2748820" y="64465"/>
                      <a:pt x="2755499" y="64465"/>
                    </a:cubicBezTo>
                    <a:cubicBezTo>
                      <a:pt x="2758535" y="64465"/>
                      <a:pt x="2761685" y="64922"/>
                      <a:pt x="2764949" y="65837"/>
                    </a:cubicBezTo>
                    <a:cubicBezTo>
                      <a:pt x="2768212" y="66751"/>
                      <a:pt x="2771362" y="68504"/>
                      <a:pt x="2774398" y="71094"/>
                    </a:cubicBezTo>
                    <a:cubicBezTo>
                      <a:pt x="2778648" y="75066"/>
                      <a:pt x="2781153" y="79306"/>
                      <a:pt x="2781913" y="83812"/>
                    </a:cubicBezTo>
                    <a:cubicBezTo>
                      <a:pt x="2782673" y="88319"/>
                      <a:pt x="2783052" y="92557"/>
                      <a:pt x="2783052" y="96526"/>
                    </a:cubicBezTo>
                    <a:lnTo>
                      <a:pt x="2783052" y="152205"/>
                    </a:lnTo>
                    <a:cubicBezTo>
                      <a:pt x="2783052" y="157553"/>
                      <a:pt x="2783129" y="161181"/>
                      <a:pt x="2783281" y="163090"/>
                    </a:cubicBezTo>
                    <a:cubicBezTo>
                      <a:pt x="2783433" y="164998"/>
                      <a:pt x="2783967" y="166487"/>
                      <a:pt x="2784881" y="167557"/>
                    </a:cubicBezTo>
                    <a:cubicBezTo>
                      <a:pt x="2785643" y="168780"/>
                      <a:pt x="2786634" y="169507"/>
                      <a:pt x="2787853" y="169735"/>
                    </a:cubicBezTo>
                    <a:cubicBezTo>
                      <a:pt x="2789072" y="169964"/>
                      <a:pt x="2790063" y="170078"/>
                      <a:pt x="2790825" y="170078"/>
                    </a:cubicBezTo>
                    <a:lnTo>
                      <a:pt x="2790825" y="178308"/>
                    </a:lnTo>
                    <a:cubicBezTo>
                      <a:pt x="2788539" y="178155"/>
                      <a:pt x="2786445" y="178041"/>
                      <a:pt x="2784542" y="177965"/>
                    </a:cubicBezTo>
                    <a:cubicBezTo>
                      <a:pt x="2782639" y="177889"/>
                      <a:pt x="2780742" y="177851"/>
                      <a:pt x="2778849" y="177851"/>
                    </a:cubicBezTo>
                    <a:cubicBezTo>
                      <a:pt x="2776955" y="177851"/>
                      <a:pt x="2774949" y="177851"/>
                      <a:pt x="2772828" y="177851"/>
                    </a:cubicBezTo>
                    <a:cubicBezTo>
                      <a:pt x="2770708" y="177851"/>
                      <a:pt x="2768284" y="177851"/>
                      <a:pt x="2765558" y="177851"/>
                    </a:cubicBezTo>
                    <a:cubicBezTo>
                      <a:pt x="2762829" y="177851"/>
                      <a:pt x="2760479" y="177851"/>
                      <a:pt x="2758510" y="177851"/>
                    </a:cubicBezTo>
                    <a:cubicBezTo>
                      <a:pt x="2756541" y="177851"/>
                      <a:pt x="2754610" y="177851"/>
                      <a:pt x="2752716" y="177851"/>
                    </a:cubicBezTo>
                    <a:cubicBezTo>
                      <a:pt x="2750824" y="177851"/>
                      <a:pt x="2748891" y="177889"/>
                      <a:pt x="2746919" y="177965"/>
                    </a:cubicBezTo>
                    <a:cubicBezTo>
                      <a:pt x="2744948" y="178041"/>
                      <a:pt x="2742666" y="178155"/>
                      <a:pt x="2740076" y="178308"/>
                    </a:cubicBezTo>
                    <a:lnTo>
                      <a:pt x="2740076" y="169850"/>
                    </a:lnTo>
                    <a:cubicBezTo>
                      <a:pt x="2742514" y="169088"/>
                      <a:pt x="2743962" y="167983"/>
                      <a:pt x="2744419" y="166535"/>
                    </a:cubicBezTo>
                    <a:cubicBezTo>
                      <a:pt x="2744876" y="165087"/>
                      <a:pt x="2745105" y="162763"/>
                      <a:pt x="2745105" y="159563"/>
                    </a:cubicBezTo>
                    <a:lnTo>
                      <a:pt x="2745105" y="102870"/>
                    </a:lnTo>
                    <a:cubicBezTo>
                      <a:pt x="2745105" y="100431"/>
                      <a:pt x="2745066" y="98222"/>
                      <a:pt x="2744989" y="96240"/>
                    </a:cubicBezTo>
                    <a:cubicBezTo>
                      <a:pt x="2744911" y="94259"/>
                      <a:pt x="2744603" y="92583"/>
                      <a:pt x="2744064" y="91211"/>
                    </a:cubicBezTo>
                    <a:cubicBezTo>
                      <a:pt x="2743524" y="89840"/>
                      <a:pt x="2742637" y="88773"/>
                      <a:pt x="2741403" y="88011"/>
                    </a:cubicBezTo>
                    <a:cubicBezTo>
                      <a:pt x="2740168" y="87249"/>
                      <a:pt x="2738471" y="86868"/>
                      <a:pt x="2736311" y="86868"/>
                    </a:cubicBezTo>
                    <a:cubicBezTo>
                      <a:pt x="2734151" y="86868"/>
                      <a:pt x="2732339" y="87211"/>
                      <a:pt x="2730874" y="87897"/>
                    </a:cubicBezTo>
                    <a:cubicBezTo>
                      <a:pt x="2729410" y="88582"/>
                      <a:pt x="2727829" y="89382"/>
                      <a:pt x="2726131" y="90297"/>
                    </a:cubicBezTo>
                    <a:lnTo>
                      <a:pt x="2726131" y="152019"/>
                    </a:lnTo>
                    <a:cubicBezTo>
                      <a:pt x="2726131" y="155372"/>
                      <a:pt x="2726169" y="158115"/>
                      <a:pt x="2726245" y="160248"/>
                    </a:cubicBezTo>
                    <a:cubicBezTo>
                      <a:pt x="2726322" y="162382"/>
                      <a:pt x="2726512" y="164097"/>
                      <a:pt x="2726817" y="165392"/>
                    </a:cubicBezTo>
                    <a:cubicBezTo>
                      <a:pt x="2727122" y="166687"/>
                      <a:pt x="2727655" y="167678"/>
                      <a:pt x="2728417" y="168364"/>
                    </a:cubicBezTo>
                    <a:cubicBezTo>
                      <a:pt x="2729179" y="169050"/>
                      <a:pt x="2730246" y="169621"/>
                      <a:pt x="2731617" y="170078"/>
                    </a:cubicBezTo>
                    <a:lnTo>
                      <a:pt x="2731617" y="178308"/>
                    </a:lnTo>
                    <a:cubicBezTo>
                      <a:pt x="2729332" y="178308"/>
                      <a:pt x="2727278" y="178270"/>
                      <a:pt x="2725456" y="178194"/>
                    </a:cubicBezTo>
                    <a:cubicBezTo>
                      <a:pt x="2723635" y="178117"/>
                      <a:pt x="2721776" y="178041"/>
                      <a:pt x="2719882" y="177965"/>
                    </a:cubicBezTo>
                    <a:cubicBezTo>
                      <a:pt x="2717988" y="177889"/>
                      <a:pt x="2715791" y="177851"/>
                      <a:pt x="2713292" y="177851"/>
                    </a:cubicBezTo>
                    <a:cubicBezTo>
                      <a:pt x="2710793" y="177851"/>
                      <a:pt x="2707650" y="177851"/>
                      <a:pt x="2703864" y="177851"/>
                    </a:cubicBezTo>
                    <a:cubicBezTo>
                      <a:pt x="2699471" y="177851"/>
                      <a:pt x="2695910" y="177889"/>
                      <a:pt x="2693182" y="177965"/>
                    </a:cubicBezTo>
                    <a:cubicBezTo>
                      <a:pt x="2690455" y="178041"/>
                      <a:pt x="2686959" y="178155"/>
                      <a:pt x="2682697" y="178308"/>
                    </a:cubicBezTo>
                    <a:lnTo>
                      <a:pt x="2682697" y="169850"/>
                    </a:lnTo>
                    <a:cubicBezTo>
                      <a:pt x="2684069" y="169392"/>
                      <a:pt x="2685136" y="168935"/>
                      <a:pt x="2685898" y="168478"/>
                    </a:cubicBezTo>
                    <a:cubicBezTo>
                      <a:pt x="2686659" y="168021"/>
                      <a:pt x="2687193" y="167297"/>
                      <a:pt x="2687498" y="166306"/>
                    </a:cubicBezTo>
                    <a:cubicBezTo>
                      <a:pt x="2687802" y="165316"/>
                      <a:pt x="2687993" y="163944"/>
                      <a:pt x="2688069" y="162192"/>
                    </a:cubicBezTo>
                    <a:cubicBezTo>
                      <a:pt x="2688145" y="160439"/>
                      <a:pt x="2688183" y="158039"/>
                      <a:pt x="2688183" y="154991"/>
                    </a:cubicBezTo>
                    <a:lnTo>
                      <a:pt x="2688183" y="101955"/>
                    </a:lnTo>
                    <a:cubicBezTo>
                      <a:pt x="2688029" y="98907"/>
                      <a:pt x="2687874" y="96545"/>
                      <a:pt x="2687721" y="94869"/>
                    </a:cubicBezTo>
                    <a:cubicBezTo>
                      <a:pt x="2687568" y="93192"/>
                      <a:pt x="2686950" y="91668"/>
                      <a:pt x="2685869" y="90297"/>
                    </a:cubicBezTo>
                    <a:cubicBezTo>
                      <a:pt x="2685097" y="89382"/>
                      <a:pt x="2684134" y="88620"/>
                      <a:pt x="2682977" y="88011"/>
                    </a:cubicBezTo>
                    <a:cubicBezTo>
                      <a:pt x="2681821" y="87401"/>
                      <a:pt x="2680394" y="87096"/>
                      <a:pt x="2678697" y="87096"/>
                    </a:cubicBezTo>
                    <a:cubicBezTo>
                      <a:pt x="2676692" y="87096"/>
                      <a:pt x="2674918" y="87477"/>
                      <a:pt x="2673375" y="88239"/>
                    </a:cubicBezTo>
                    <a:cubicBezTo>
                      <a:pt x="2671832" y="89001"/>
                      <a:pt x="2670443" y="89763"/>
                      <a:pt x="2669210" y="90525"/>
                    </a:cubicBezTo>
                    <a:lnTo>
                      <a:pt x="2669210" y="154991"/>
                    </a:lnTo>
                    <a:cubicBezTo>
                      <a:pt x="2669210" y="160477"/>
                      <a:pt x="2669438" y="164173"/>
                      <a:pt x="2669896" y="166078"/>
                    </a:cubicBezTo>
                    <a:cubicBezTo>
                      <a:pt x="2670353" y="167983"/>
                      <a:pt x="2671877" y="169240"/>
                      <a:pt x="2674467" y="169850"/>
                    </a:cubicBezTo>
                    <a:lnTo>
                      <a:pt x="2674467" y="178308"/>
                    </a:lnTo>
                    <a:cubicBezTo>
                      <a:pt x="2666267" y="178308"/>
                      <a:pt x="2660159" y="178232"/>
                      <a:pt x="2656144" y="178079"/>
                    </a:cubicBezTo>
                    <a:cubicBezTo>
                      <a:pt x="2652129" y="177927"/>
                      <a:pt x="2649441" y="177851"/>
                      <a:pt x="2648078" y="177851"/>
                    </a:cubicBezTo>
                    <a:cubicBezTo>
                      <a:pt x="2644745" y="177851"/>
                      <a:pt x="2641298" y="177889"/>
                      <a:pt x="2637738" y="177965"/>
                    </a:cubicBezTo>
                    <a:cubicBezTo>
                      <a:pt x="2634178" y="178041"/>
                      <a:pt x="2629276" y="178155"/>
                      <a:pt x="2623033" y="178308"/>
                    </a:cubicBezTo>
                    <a:lnTo>
                      <a:pt x="2623033" y="170307"/>
                    </a:lnTo>
                    <a:cubicBezTo>
                      <a:pt x="2625014" y="170154"/>
                      <a:pt x="2626576" y="169925"/>
                      <a:pt x="2627719" y="169619"/>
                    </a:cubicBezTo>
                    <a:cubicBezTo>
                      <a:pt x="2628862" y="169313"/>
                      <a:pt x="2629700" y="168664"/>
                      <a:pt x="2630234" y="167671"/>
                    </a:cubicBezTo>
                    <a:cubicBezTo>
                      <a:pt x="2630767" y="166678"/>
                      <a:pt x="2631072" y="165265"/>
                      <a:pt x="2631148" y="163431"/>
                    </a:cubicBezTo>
                    <a:cubicBezTo>
                      <a:pt x="2631224" y="161597"/>
                      <a:pt x="2631262" y="159077"/>
                      <a:pt x="2631262" y="155869"/>
                    </a:cubicBezTo>
                    <a:lnTo>
                      <a:pt x="2631262" y="95137"/>
                    </a:lnTo>
                    <a:cubicBezTo>
                      <a:pt x="2631262" y="92082"/>
                      <a:pt x="2631224" y="89561"/>
                      <a:pt x="2631148" y="87575"/>
                    </a:cubicBezTo>
                    <a:cubicBezTo>
                      <a:pt x="2631072" y="85589"/>
                      <a:pt x="2630767" y="84023"/>
                      <a:pt x="2630234" y="82876"/>
                    </a:cubicBezTo>
                    <a:cubicBezTo>
                      <a:pt x="2629700" y="81730"/>
                      <a:pt x="2628862" y="80889"/>
                      <a:pt x="2627719" y="80355"/>
                    </a:cubicBezTo>
                    <a:cubicBezTo>
                      <a:pt x="2626576" y="79820"/>
                      <a:pt x="2624938" y="79476"/>
                      <a:pt x="2622804" y="79324"/>
                    </a:cubicBezTo>
                    <a:lnTo>
                      <a:pt x="2622804" y="71094"/>
                    </a:lnTo>
                    <a:cubicBezTo>
                      <a:pt x="2626766" y="70790"/>
                      <a:pt x="2631136" y="70332"/>
                      <a:pt x="2635913" y="69723"/>
                    </a:cubicBezTo>
                    <a:cubicBezTo>
                      <a:pt x="2640690" y="69113"/>
                      <a:pt x="2646258" y="67818"/>
                      <a:pt x="2652619" y="65837"/>
                    </a:cubicBezTo>
                    <a:cubicBezTo>
                      <a:pt x="2653376" y="65532"/>
                      <a:pt x="2654171" y="65265"/>
                      <a:pt x="2655004" y="65037"/>
                    </a:cubicBezTo>
                    <a:cubicBezTo>
                      <a:pt x="2655838" y="64808"/>
                      <a:pt x="2656633" y="64541"/>
                      <a:pt x="2657390" y="64236"/>
                    </a:cubicBezTo>
                    <a:close/>
                    <a:moveTo>
                      <a:pt x="3620555" y="64008"/>
                    </a:moveTo>
                    <a:lnTo>
                      <a:pt x="3631006" y="64008"/>
                    </a:lnTo>
                    <a:cubicBezTo>
                      <a:pt x="3630701" y="66903"/>
                      <a:pt x="3630511" y="69266"/>
                      <a:pt x="3630435" y="71094"/>
                    </a:cubicBezTo>
                    <a:cubicBezTo>
                      <a:pt x="3630359" y="72923"/>
                      <a:pt x="3630244" y="75590"/>
                      <a:pt x="3630092" y="79095"/>
                    </a:cubicBezTo>
                    <a:cubicBezTo>
                      <a:pt x="3636671" y="73914"/>
                      <a:pt x="3642409" y="70180"/>
                      <a:pt x="3647305" y="67894"/>
                    </a:cubicBezTo>
                    <a:cubicBezTo>
                      <a:pt x="3652201" y="65608"/>
                      <a:pt x="3657632" y="64465"/>
                      <a:pt x="3663600" y="64465"/>
                    </a:cubicBezTo>
                    <a:cubicBezTo>
                      <a:pt x="3667424" y="64465"/>
                      <a:pt x="3670981" y="65265"/>
                      <a:pt x="3674270" y="66865"/>
                    </a:cubicBezTo>
                    <a:cubicBezTo>
                      <a:pt x="3677560" y="68466"/>
                      <a:pt x="3680275" y="70561"/>
                      <a:pt x="3682416" y="73152"/>
                    </a:cubicBezTo>
                    <a:cubicBezTo>
                      <a:pt x="3685171" y="76657"/>
                      <a:pt x="3686817" y="80619"/>
                      <a:pt x="3687352" y="85039"/>
                    </a:cubicBezTo>
                    <a:cubicBezTo>
                      <a:pt x="3687888" y="89459"/>
                      <a:pt x="3688232" y="93878"/>
                      <a:pt x="3688385" y="98298"/>
                    </a:cubicBezTo>
                    <a:lnTo>
                      <a:pt x="3688385" y="152247"/>
                    </a:lnTo>
                    <a:cubicBezTo>
                      <a:pt x="3688385" y="156057"/>
                      <a:pt x="3688423" y="159105"/>
                      <a:pt x="3688499" y="161391"/>
                    </a:cubicBezTo>
                    <a:cubicBezTo>
                      <a:pt x="3688575" y="163677"/>
                      <a:pt x="3688880" y="165468"/>
                      <a:pt x="3689413" y="166764"/>
                    </a:cubicBezTo>
                    <a:cubicBezTo>
                      <a:pt x="3689947" y="168059"/>
                      <a:pt x="3690747" y="168935"/>
                      <a:pt x="3691814" y="169392"/>
                    </a:cubicBezTo>
                    <a:cubicBezTo>
                      <a:pt x="3692881" y="169850"/>
                      <a:pt x="3694405" y="170154"/>
                      <a:pt x="3696386" y="170307"/>
                    </a:cubicBezTo>
                    <a:lnTo>
                      <a:pt x="3696386" y="178079"/>
                    </a:lnTo>
                    <a:cubicBezTo>
                      <a:pt x="3691966" y="177927"/>
                      <a:pt x="3688263" y="177813"/>
                      <a:pt x="3685276" y="177736"/>
                    </a:cubicBezTo>
                    <a:cubicBezTo>
                      <a:pt x="3682288" y="177660"/>
                      <a:pt x="3678572" y="177622"/>
                      <a:pt x="3674126" y="177622"/>
                    </a:cubicBezTo>
                    <a:cubicBezTo>
                      <a:pt x="3670447" y="177622"/>
                      <a:pt x="3667265" y="177622"/>
                      <a:pt x="3664582" y="177622"/>
                    </a:cubicBezTo>
                    <a:cubicBezTo>
                      <a:pt x="3661898" y="177622"/>
                      <a:pt x="3659445" y="177660"/>
                      <a:pt x="3657222" y="177736"/>
                    </a:cubicBezTo>
                    <a:cubicBezTo>
                      <a:pt x="3654999" y="177813"/>
                      <a:pt x="3652855" y="177889"/>
                      <a:pt x="3650791" y="177965"/>
                    </a:cubicBezTo>
                    <a:cubicBezTo>
                      <a:pt x="3648726" y="178041"/>
                      <a:pt x="3646475" y="178079"/>
                      <a:pt x="3644036" y="178079"/>
                    </a:cubicBezTo>
                    <a:lnTo>
                      <a:pt x="3644036" y="170307"/>
                    </a:lnTo>
                    <a:cubicBezTo>
                      <a:pt x="3645560" y="170002"/>
                      <a:pt x="3646780" y="169583"/>
                      <a:pt x="3647694" y="169050"/>
                    </a:cubicBezTo>
                    <a:cubicBezTo>
                      <a:pt x="3648608" y="168516"/>
                      <a:pt x="3649256" y="167678"/>
                      <a:pt x="3649637" y="166535"/>
                    </a:cubicBezTo>
                    <a:cubicBezTo>
                      <a:pt x="3650018" y="165392"/>
                      <a:pt x="3650247" y="163792"/>
                      <a:pt x="3650323" y="161734"/>
                    </a:cubicBezTo>
                    <a:cubicBezTo>
                      <a:pt x="3650399" y="159677"/>
                      <a:pt x="3650437" y="156896"/>
                      <a:pt x="3650437" y="153390"/>
                    </a:cubicBezTo>
                    <a:lnTo>
                      <a:pt x="3650437" y="103327"/>
                    </a:lnTo>
                    <a:cubicBezTo>
                      <a:pt x="3650437" y="99365"/>
                      <a:pt x="3650399" y="96431"/>
                      <a:pt x="3650323" y="94526"/>
                    </a:cubicBezTo>
                    <a:cubicBezTo>
                      <a:pt x="3650247" y="92621"/>
                      <a:pt x="3649827" y="91059"/>
                      <a:pt x="3649066" y="89840"/>
                    </a:cubicBezTo>
                    <a:cubicBezTo>
                      <a:pt x="3648608" y="89078"/>
                      <a:pt x="3647808" y="88316"/>
                      <a:pt x="3646665" y="87554"/>
                    </a:cubicBezTo>
                    <a:cubicBezTo>
                      <a:pt x="3645522" y="86792"/>
                      <a:pt x="3644036" y="86411"/>
                      <a:pt x="3642208" y="86411"/>
                    </a:cubicBezTo>
                    <a:cubicBezTo>
                      <a:pt x="3640683" y="86411"/>
                      <a:pt x="3639198" y="86677"/>
                      <a:pt x="3637750" y="87211"/>
                    </a:cubicBezTo>
                    <a:cubicBezTo>
                      <a:pt x="3636302" y="87744"/>
                      <a:pt x="3634054" y="88697"/>
                      <a:pt x="3631006" y="90068"/>
                    </a:cubicBezTo>
                    <a:lnTo>
                      <a:pt x="3631006" y="153619"/>
                    </a:lnTo>
                    <a:cubicBezTo>
                      <a:pt x="3631006" y="159867"/>
                      <a:pt x="3631273" y="164097"/>
                      <a:pt x="3631806" y="166306"/>
                    </a:cubicBezTo>
                    <a:cubicBezTo>
                      <a:pt x="3632340" y="168516"/>
                      <a:pt x="3634054" y="169773"/>
                      <a:pt x="3636950" y="170078"/>
                    </a:cubicBezTo>
                    <a:lnTo>
                      <a:pt x="3636950" y="178079"/>
                    </a:lnTo>
                    <a:cubicBezTo>
                      <a:pt x="3634359" y="178079"/>
                      <a:pt x="3632077" y="178041"/>
                      <a:pt x="3630104" y="177965"/>
                    </a:cubicBezTo>
                    <a:cubicBezTo>
                      <a:pt x="3628131" y="177889"/>
                      <a:pt x="3626236" y="177813"/>
                      <a:pt x="3624418" y="177736"/>
                    </a:cubicBezTo>
                    <a:cubicBezTo>
                      <a:pt x="3622600" y="177660"/>
                      <a:pt x="3620782" y="177622"/>
                      <a:pt x="3618964" y="177622"/>
                    </a:cubicBezTo>
                    <a:cubicBezTo>
                      <a:pt x="3617145" y="177622"/>
                      <a:pt x="3615100" y="177622"/>
                      <a:pt x="3612829" y="177622"/>
                    </a:cubicBezTo>
                    <a:cubicBezTo>
                      <a:pt x="3610102" y="177622"/>
                      <a:pt x="3607678" y="177622"/>
                      <a:pt x="3605557" y="177622"/>
                    </a:cubicBezTo>
                    <a:cubicBezTo>
                      <a:pt x="3603435" y="177622"/>
                      <a:pt x="3601352" y="177660"/>
                      <a:pt x="3599308" y="177736"/>
                    </a:cubicBezTo>
                    <a:cubicBezTo>
                      <a:pt x="3597263" y="177813"/>
                      <a:pt x="3595139" y="177889"/>
                      <a:pt x="3592935" y="177965"/>
                    </a:cubicBezTo>
                    <a:cubicBezTo>
                      <a:pt x="3590731" y="178041"/>
                      <a:pt x="3588182" y="178079"/>
                      <a:pt x="3585286" y="178079"/>
                    </a:cubicBezTo>
                    <a:lnTo>
                      <a:pt x="3585286" y="170307"/>
                    </a:lnTo>
                    <a:cubicBezTo>
                      <a:pt x="3587267" y="170154"/>
                      <a:pt x="3588791" y="169811"/>
                      <a:pt x="3589858" y="169276"/>
                    </a:cubicBezTo>
                    <a:cubicBezTo>
                      <a:pt x="3590925" y="168742"/>
                      <a:pt x="3591687" y="167901"/>
                      <a:pt x="3592144" y="166755"/>
                    </a:cubicBezTo>
                    <a:cubicBezTo>
                      <a:pt x="3592601" y="165608"/>
                      <a:pt x="3592868" y="164042"/>
                      <a:pt x="3592944" y="162056"/>
                    </a:cubicBezTo>
                    <a:cubicBezTo>
                      <a:pt x="3593020" y="160070"/>
                      <a:pt x="3593058" y="157397"/>
                      <a:pt x="3593058" y="154037"/>
                    </a:cubicBezTo>
                    <a:lnTo>
                      <a:pt x="3593058" y="95140"/>
                    </a:lnTo>
                    <a:cubicBezTo>
                      <a:pt x="3593058" y="91778"/>
                      <a:pt x="3593020" y="89028"/>
                      <a:pt x="3592944" y="86889"/>
                    </a:cubicBezTo>
                    <a:cubicBezTo>
                      <a:pt x="3592868" y="84751"/>
                      <a:pt x="3592601" y="83032"/>
                      <a:pt x="3592144" y="81733"/>
                    </a:cubicBezTo>
                    <a:cubicBezTo>
                      <a:pt x="3591687" y="80434"/>
                      <a:pt x="3590925" y="79556"/>
                      <a:pt x="3589858" y="79097"/>
                    </a:cubicBezTo>
                    <a:cubicBezTo>
                      <a:pt x="3588791" y="78639"/>
                      <a:pt x="3587343" y="78333"/>
                      <a:pt x="3585515" y="78181"/>
                    </a:cubicBezTo>
                    <a:lnTo>
                      <a:pt x="3585515" y="69951"/>
                    </a:lnTo>
                    <a:cubicBezTo>
                      <a:pt x="3589172" y="69799"/>
                      <a:pt x="3592367" y="69570"/>
                      <a:pt x="3595098" y="69266"/>
                    </a:cubicBezTo>
                    <a:cubicBezTo>
                      <a:pt x="3597829" y="68961"/>
                      <a:pt x="3600483" y="68580"/>
                      <a:pt x="3603058" y="68123"/>
                    </a:cubicBezTo>
                    <a:cubicBezTo>
                      <a:pt x="3605633" y="67665"/>
                      <a:pt x="3608284" y="67132"/>
                      <a:pt x="3611011" y="66522"/>
                    </a:cubicBezTo>
                    <a:cubicBezTo>
                      <a:pt x="3613737" y="65913"/>
                      <a:pt x="3616919" y="65075"/>
                      <a:pt x="3620555" y="64008"/>
                    </a:cubicBezTo>
                    <a:close/>
                    <a:moveTo>
                      <a:pt x="1610780" y="64008"/>
                    </a:moveTo>
                    <a:lnTo>
                      <a:pt x="1621231" y="64008"/>
                    </a:lnTo>
                    <a:cubicBezTo>
                      <a:pt x="1620926" y="66903"/>
                      <a:pt x="1620736" y="69266"/>
                      <a:pt x="1620660" y="71094"/>
                    </a:cubicBezTo>
                    <a:cubicBezTo>
                      <a:pt x="1620583" y="72923"/>
                      <a:pt x="1620469" y="75590"/>
                      <a:pt x="1620317" y="79095"/>
                    </a:cubicBezTo>
                    <a:cubicBezTo>
                      <a:pt x="1626896" y="73914"/>
                      <a:pt x="1632634" y="70180"/>
                      <a:pt x="1637530" y="67894"/>
                    </a:cubicBezTo>
                    <a:cubicBezTo>
                      <a:pt x="1642426" y="65608"/>
                      <a:pt x="1647857" y="64465"/>
                      <a:pt x="1653825" y="64465"/>
                    </a:cubicBezTo>
                    <a:cubicBezTo>
                      <a:pt x="1657649" y="64465"/>
                      <a:pt x="1661206" y="65265"/>
                      <a:pt x="1664495" y="66865"/>
                    </a:cubicBezTo>
                    <a:cubicBezTo>
                      <a:pt x="1667785" y="68466"/>
                      <a:pt x="1670500" y="70561"/>
                      <a:pt x="1672641" y="73152"/>
                    </a:cubicBezTo>
                    <a:cubicBezTo>
                      <a:pt x="1675396" y="76657"/>
                      <a:pt x="1677042" y="80619"/>
                      <a:pt x="1677578" y="85039"/>
                    </a:cubicBezTo>
                    <a:cubicBezTo>
                      <a:pt x="1678113" y="89459"/>
                      <a:pt x="1678457" y="93878"/>
                      <a:pt x="1678610" y="98298"/>
                    </a:cubicBezTo>
                    <a:lnTo>
                      <a:pt x="1678610" y="152247"/>
                    </a:lnTo>
                    <a:cubicBezTo>
                      <a:pt x="1678610" y="156057"/>
                      <a:pt x="1678648" y="159105"/>
                      <a:pt x="1678724" y="161391"/>
                    </a:cubicBezTo>
                    <a:cubicBezTo>
                      <a:pt x="1678800" y="163677"/>
                      <a:pt x="1679105" y="165468"/>
                      <a:pt x="1679638" y="166764"/>
                    </a:cubicBezTo>
                    <a:cubicBezTo>
                      <a:pt x="1680172" y="168059"/>
                      <a:pt x="1680972" y="168935"/>
                      <a:pt x="1682039" y="169392"/>
                    </a:cubicBezTo>
                    <a:cubicBezTo>
                      <a:pt x="1683106" y="169850"/>
                      <a:pt x="1684630" y="170154"/>
                      <a:pt x="1686611" y="170307"/>
                    </a:cubicBezTo>
                    <a:lnTo>
                      <a:pt x="1686611" y="178079"/>
                    </a:lnTo>
                    <a:cubicBezTo>
                      <a:pt x="1682191" y="177927"/>
                      <a:pt x="1678488" y="177813"/>
                      <a:pt x="1675500" y="177736"/>
                    </a:cubicBezTo>
                    <a:cubicBezTo>
                      <a:pt x="1672513" y="177660"/>
                      <a:pt x="1668797" y="177622"/>
                      <a:pt x="1664351" y="177622"/>
                    </a:cubicBezTo>
                    <a:cubicBezTo>
                      <a:pt x="1660672" y="177622"/>
                      <a:pt x="1657491" y="177622"/>
                      <a:pt x="1654807" y="177622"/>
                    </a:cubicBezTo>
                    <a:cubicBezTo>
                      <a:pt x="1652123" y="177622"/>
                      <a:pt x="1649670" y="177660"/>
                      <a:pt x="1647447" y="177736"/>
                    </a:cubicBezTo>
                    <a:cubicBezTo>
                      <a:pt x="1645224" y="177813"/>
                      <a:pt x="1643080" y="177889"/>
                      <a:pt x="1641016" y="177965"/>
                    </a:cubicBezTo>
                    <a:cubicBezTo>
                      <a:pt x="1638951" y="178041"/>
                      <a:pt x="1636700" y="178079"/>
                      <a:pt x="1634261" y="178079"/>
                    </a:cubicBezTo>
                    <a:lnTo>
                      <a:pt x="1634261" y="170307"/>
                    </a:lnTo>
                    <a:cubicBezTo>
                      <a:pt x="1635785" y="170002"/>
                      <a:pt x="1637005" y="169583"/>
                      <a:pt x="1637919" y="169050"/>
                    </a:cubicBezTo>
                    <a:cubicBezTo>
                      <a:pt x="1638833" y="168516"/>
                      <a:pt x="1639481" y="167678"/>
                      <a:pt x="1639862" y="166535"/>
                    </a:cubicBezTo>
                    <a:cubicBezTo>
                      <a:pt x="1640243" y="165392"/>
                      <a:pt x="1640472" y="163792"/>
                      <a:pt x="1640548" y="161734"/>
                    </a:cubicBezTo>
                    <a:cubicBezTo>
                      <a:pt x="1640624" y="159677"/>
                      <a:pt x="1640662" y="156896"/>
                      <a:pt x="1640662" y="153390"/>
                    </a:cubicBezTo>
                    <a:lnTo>
                      <a:pt x="1640662" y="103327"/>
                    </a:lnTo>
                    <a:cubicBezTo>
                      <a:pt x="1640662" y="99365"/>
                      <a:pt x="1640624" y="96431"/>
                      <a:pt x="1640548" y="94526"/>
                    </a:cubicBezTo>
                    <a:cubicBezTo>
                      <a:pt x="1640472" y="92621"/>
                      <a:pt x="1640053" y="91059"/>
                      <a:pt x="1639291" y="89840"/>
                    </a:cubicBezTo>
                    <a:cubicBezTo>
                      <a:pt x="1638833" y="89078"/>
                      <a:pt x="1638033" y="88316"/>
                      <a:pt x="1636890" y="87554"/>
                    </a:cubicBezTo>
                    <a:cubicBezTo>
                      <a:pt x="1635747" y="86792"/>
                      <a:pt x="1634261" y="86411"/>
                      <a:pt x="1632433" y="86411"/>
                    </a:cubicBezTo>
                    <a:cubicBezTo>
                      <a:pt x="1630909" y="86411"/>
                      <a:pt x="1629423" y="86677"/>
                      <a:pt x="1627975" y="87211"/>
                    </a:cubicBezTo>
                    <a:cubicBezTo>
                      <a:pt x="1626527" y="87744"/>
                      <a:pt x="1624279" y="88697"/>
                      <a:pt x="1621231" y="90068"/>
                    </a:cubicBezTo>
                    <a:lnTo>
                      <a:pt x="1621231" y="153619"/>
                    </a:lnTo>
                    <a:cubicBezTo>
                      <a:pt x="1621231" y="159867"/>
                      <a:pt x="1621498" y="164097"/>
                      <a:pt x="1622031" y="166306"/>
                    </a:cubicBezTo>
                    <a:cubicBezTo>
                      <a:pt x="1622565" y="168516"/>
                      <a:pt x="1624279" y="169773"/>
                      <a:pt x="1627175" y="170078"/>
                    </a:cubicBezTo>
                    <a:lnTo>
                      <a:pt x="1627175" y="178079"/>
                    </a:lnTo>
                    <a:cubicBezTo>
                      <a:pt x="1624584" y="178079"/>
                      <a:pt x="1622302" y="178041"/>
                      <a:pt x="1620329" y="177965"/>
                    </a:cubicBezTo>
                    <a:cubicBezTo>
                      <a:pt x="1618356" y="177889"/>
                      <a:pt x="1616461" y="177813"/>
                      <a:pt x="1614643" y="177736"/>
                    </a:cubicBezTo>
                    <a:cubicBezTo>
                      <a:pt x="1612825" y="177660"/>
                      <a:pt x="1611007" y="177622"/>
                      <a:pt x="1609189" y="177622"/>
                    </a:cubicBezTo>
                    <a:cubicBezTo>
                      <a:pt x="1607370" y="177622"/>
                      <a:pt x="1605326" y="177622"/>
                      <a:pt x="1603054" y="177622"/>
                    </a:cubicBezTo>
                    <a:cubicBezTo>
                      <a:pt x="1600327" y="177622"/>
                      <a:pt x="1597903" y="177622"/>
                      <a:pt x="1595782" y="177622"/>
                    </a:cubicBezTo>
                    <a:cubicBezTo>
                      <a:pt x="1593660" y="177622"/>
                      <a:pt x="1591577" y="177660"/>
                      <a:pt x="1589533" y="177736"/>
                    </a:cubicBezTo>
                    <a:cubicBezTo>
                      <a:pt x="1587488" y="177813"/>
                      <a:pt x="1585364" y="177889"/>
                      <a:pt x="1583160" y="177965"/>
                    </a:cubicBezTo>
                    <a:cubicBezTo>
                      <a:pt x="1580957" y="178041"/>
                      <a:pt x="1578407" y="178079"/>
                      <a:pt x="1575511" y="178079"/>
                    </a:cubicBezTo>
                    <a:lnTo>
                      <a:pt x="1575511" y="170307"/>
                    </a:lnTo>
                    <a:cubicBezTo>
                      <a:pt x="1577492" y="170154"/>
                      <a:pt x="1579016" y="169811"/>
                      <a:pt x="1580083" y="169276"/>
                    </a:cubicBezTo>
                    <a:cubicBezTo>
                      <a:pt x="1581150" y="168742"/>
                      <a:pt x="1581912" y="167901"/>
                      <a:pt x="1582369" y="166755"/>
                    </a:cubicBezTo>
                    <a:cubicBezTo>
                      <a:pt x="1582826" y="165608"/>
                      <a:pt x="1583093" y="164042"/>
                      <a:pt x="1583169" y="162056"/>
                    </a:cubicBezTo>
                    <a:cubicBezTo>
                      <a:pt x="1583245" y="160070"/>
                      <a:pt x="1583284" y="157397"/>
                      <a:pt x="1583284" y="154037"/>
                    </a:cubicBezTo>
                    <a:lnTo>
                      <a:pt x="1583284" y="95140"/>
                    </a:lnTo>
                    <a:cubicBezTo>
                      <a:pt x="1583284" y="91778"/>
                      <a:pt x="1583245" y="89028"/>
                      <a:pt x="1583169" y="86889"/>
                    </a:cubicBezTo>
                    <a:cubicBezTo>
                      <a:pt x="1583093" y="84751"/>
                      <a:pt x="1582826" y="83032"/>
                      <a:pt x="1582369" y="81733"/>
                    </a:cubicBezTo>
                    <a:cubicBezTo>
                      <a:pt x="1581912" y="80434"/>
                      <a:pt x="1581150" y="79556"/>
                      <a:pt x="1580083" y="79097"/>
                    </a:cubicBezTo>
                    <a:cubicBezTo>
                      <a:pt x="1579016" y="78639"/>
                      <a:pt x="1577569" y="78333"/>
                      <a:pt x="1575740" y="78181"/>
                    </a:cubicBezTo>
                    <a:lnTo>
                      <a:pt x="1575740" y="69951"/>
                    </a:lnTo>
                    <a:cubicBezTo>
                      <a:pt x="1579397" y="69799"/>
                      <a:pt x="1582592" y="69570"/>
                      <a:pt x="1585323" y="69266"/>
                    </a:cubicBezTo>
                    <a:cubicBezTo>
                      <a:pt x="1588054" y="68961"/>
                      <a:pt x="1590708" y="68580"/>
                      <a:pt x="1593283" y="68123"/>
                    </a:cubicBezTo>
                    <a:cubicBezTo>
                      <a:pt x="1595858" y="67665"/>
                      <a:pt x="1598509" y="67132"/>
                      <a:pt x="1601236" y="66522"/>
                    </a:cubicBezTo>
                    <a:cubicBezTo>
                      <a:pt x="1603962" y="65913"/>
                      <a:pt x="1607144" y="65075"/>
                      <a:pt x="1610780" y="64008"/>
                    </a:cubicBezTo>
                    <a:close/>
                    <a:moveTo>
                      <a:pt x="607238" y="64008"/>
                    </a:moveTo>
                    <a:cubicBezTo>
                      <a:pt x="609371" y="64008"/>
                      <a:pt x="611314" y="64579"/>
                      <a:pt x="613067" y="65722"/>
                    </a:cubicBezTo>
                    <a:cubicBezTo>
                      <a:pt x="614820" y="66865"/>
                      <a:pt x="616153" y="68275"/>
                      <a:pt x="617067" y="69951"/>
                    </a:cubicBezTo>
                    <a:cubicBezTo>
                      <a:pt x="617677" y="70868"/>
                      <a:pt x="618211" y="72243"/>
                      <a:pt x="618668" y="74075"/>
                    </a:cubicBezTo>
                    <a:cubicBezTo>
                      <a:pt x="619125" y="75908"/>
                      <a:pt x="619354" y="78581"/>
                      <a:pt x="619354" y="82096"/>
                    </a:cubicBezTo>
                    <a:cubicBezTo>
                      <a:pt x="619354" y="83775"/>
                      <a:pt x="619201" y="85874"/>
                      <a:pt x="618896" y="88395"/>
                    </a:cubicBezTo>
                    <a:cubicBezTo>
                      <a:pt x="618592" y="90915"/>
                      <a:pt x="617830" y="93321"/>
                      <a:pt x="616610" y="95612"/>
                    </a:cubicBezTo>
                    <a:cubicBezTo>
                      <a:pt x="615239" y="98057"/>
                      <a:pt x="613562" y="99739"/>
                      <a:pt x="611581" y="100655"/>
                    </a:cubicBezTo>
                    <a:cubicBezTo>
                      <a:pt x="609600" y="101572"/>
                      <a:pt x="607924" y="102030"/>
                      <a:pt x="606552" y="102030"/>
                    </a:cubicBezTo>
                    <a:cubicBezTo>
                      <a:pt x="605333" y="102030"/>
                      <a:pt x="604037" y="101763"/>
                      <a:pt x="602666" y="101229"/>
                    </a:cubicBezTo>
                    <a:cubicBezTo>
                      <a:pt x="601294" y="100694"/>
                      <a:pt x="600227" y="100273"/>
                      <a:pt x="599465" y="99966"/>
                    </a:cubicBezTo>
                    <a:cubicBezTo>
                      <a:pt x="599008" y="99661"/>
                      <a:pt x="598551" y="99394"/>
                      <a:pt x="598094" y="99164"/>
                    </a:cubicBezTo>
                    <a:cubicBezTo>
                      <a:pt x="597637" y="98934"/>
                      <a:pt x="597179" y="98667"/>
                      <a:pt x="596722" y="98362"/>
                    </a:cubicBezTo>
                    <a:cubicBezTo>
                      <a:pt x="595198" y="97598"/>
                      <a:pt x="593827" y="97216"/>
                      <a:pt x="592608" y="97216"/>
                    </a:cubicBezTo>
                    <a:cubicBezTo>
                      <a:pt x="591541" y="97216"/>
                      <a:pt x="590398" y="97483"/>
                      <a:pt x="589178" y="98017"/>
                    </a:cubicBezTo>
                    <a:cubicBezTo>
                      <a:pt x="587959" y="98552"/>
                      <a:pt x="586893" y="99431"/>
                      <a:pt x="585978" y="100655"/>
                    </a:cubicBezTo>
                    <a:cubicBezTo>
                      <a:pt x="584607" y="102182"/>
                      <a:pt x="583768" y="103862"/>
                      <a:pt x="583463" y="105695"/>
                    </a:cubicBezTo>
                    <a:cubicBezTo>
                      <a:pt x="583159" y="107529"/>
                      <a:pt x="583006" y="109896"/>
                      <a:pt x="583006" y="112796"/>
                    </a:cubicBezTo>
                    <a:lnTo>
                      <a:pt x="583006" y="152437"/>
                    </a:lnTo>
                    <a:cubicBezTo>
                      <a:pt x="583006" y="156561"/>
                      <a:pt x="583082" y="159769"/>
                      <a:pt x="583235" y="162059"/>
                    </a:cubicBezTo>
                    <a:cubicBezTo>
                      <a:pt x="583387" y="164350"/>
                      <a:pt x="583845" y="166068"/>
                      <a:pt x="584607" y="167214"/>
                    </a:cubicBezTo>
                    <a:cubicBezTo>
                      <a:pt x="585368" y="168359"/>
                      <a:pt x="586512" y="169085"/>
                      <a:pt x="588036" y="169391"/>
                    </a:cubicBezTo>
                    <a:cubicBezTo>
                      <a:pt x="589560" y="169697"/>
                      <a:pt x="591693" y="169850"/>
                      <a:pt x="594436" y="169850"/>
                    </a:cubicBezTo>
                    <a:lnTo>
                      <a:pt x="594436" y="178079"/>
                    </a:lnTo>
                    <a:cubicBezTo>
                      <a:pt x="591388" y="177927"/>
                      <a:pt x="588759" y="177813"/>
                      <a:pt x="586549" y="177736"/>
                    </a:cubicBezTo>
                    <a:cubicBezTo>
                      <a:pt x="584340" y="177660"/>
                      <a:pt x="582206" y="177584"/>
                      <a:pt x="580149" y="177508"/>
                    </a:cubicBezTo>
                    <a:cubicBezTo>
                      <a:pt x="578091" y="177432"/>
                      <a:pt x="575881" y="177393"/>
                      <a:pt x="573519" y="177393"/>
                    </a:cubicBezTo>
                    <a:cubicBezTo>
                      <a:pt x="571157" y="177393"/>
                      <a:pt x="568299" y="177393"/>
                      <a:pt x="564947" y="177393"/>
                    </a:cubicBezTo>
                    <a:cubicBezTo>
                      <a:pt x="562051" y="177393"/>
                      <a:pt x="559460" y="177393"/>
                      <a:pt x="557174" y="177393"/>
                    </a:cubicBezTo>
                    <a:cubicBezTo>
                      <a:pt x="554888" y="177393"/>
                      <a:pt x="552679" y="177432"/>
                      <a:pt x="550545" y="177508"/>
                    </a:cubicBezTo>
                    <a:cubicBezTo>
                      <a:pt x="548411" y="177584"/>
                      <a:pt x="546278" y="177660"/>
                      <a:pt x="544144" y="177736"/>
                    </a:cubicBezTo>
                    <a:cubicBezTo>
                      <a:pt x="542011" y="177813"/>
                      <a:pt x="539648" y="177927"/>
                      <a:pt x="537058" y="178079"/>
                    </a:cubicBezTo>
                    <a:lnTo>
                      <a:pt x="537058" y="170078"/>
                    </a:lnTo>
                    <a:cubicBezTo>
                      <a:pt x="539039" y="169926"/>
                      <a:pt x="540563" y="169659"/>
                      <a:pt x="541629" y="169276"/>
                    </a:cubicBezTo>
                    <a:cubicBezTo>
                      <a:pt x="542696" y="168894"/>
                      <a:pt x="543496" y="168092"/>
                      <a:pt x="544030" y="166869"/>
                    </a:cubicBezTo>
                    <a:cubicBezTo>
                      <a:pt x="544563" y="165646"/>
                      <a:pt x="544868" y="163889"/>
                      <a:pt x="544944" y="161599"/>
                    </a:cubicBezTo>
                    <a:cubicBezTo>
                      <a:pt x="545021" y="159308"/>
                      <a:pt x="545059" y="156099"/>
                      <a:pt x="545059" y="151972"/>
                    </a:cubicBezTo>
                    <a:lnTo>
                      <a:pt x="545059" y="97887"/>
                    </a:lnTo>
                    <a:cubicBezTo>
                      <a:pt x="545059" y="91012"/>
                      <a:pt x="544716" y="86238"/>
                      <a:pt x="544030" y="83564"/>
                    </a:cubicBezTo>
                    <a:cubicBezTo>
                      <a:pt x="543344" y="80890"/>
                      <a:pt x="541173" y="79476"/>
                      <a:pt x="537515" y="79324"/>
                    </a:cubicBezTo>
                    <a:lnTo>
                      <a:pt x="537515" y="71094"/>
                    </a:lnTo>
                    <a:cubicBezTo>
                      <a:pt x="540106" y="70942"/>
                      <a:pt x="542468" y="70752"/>
                      <a:pt x="544601" y="70523"/>
                    </a:cubicBezTo>
                    <a:cubicBezTo>
                      <a:pt x="546735" y="70294"/>
                      <a:pt x="549021" y="69951"/>
                      <a:pt x="551459" y="69494"/>
                    </a:cubicBezTo>
                    <a:cubicBezTo>
                      <a:pt x="553898" y="69037"/>
                      <a:pt x="556527" y="68389"/>
                      <a:pt x="559346" y="67551"/>
                    </a:cubicBezTo>
                    <a:cubicBezTo>
                      <a:pt x="562165" y="66713"/>
                      <a:pt x="565556" y="65608"/>
                      <a:pt x="569519" y="64236"/>
                    </a:cubicBezTo>
                    <a:lnTo>
                      <a:pt x="579349" y="64236"/>
                    </a:lnTo>
                    <a:cubicBezTo>
                      <a:pt x="579349" y="66827"/>
                      <a:pt x="579349" y="68923"/>
                      <a:pt x="579349" y="70523"/>
                    </a:cubicBezTo>
                    <a:cubicBezTo>
                      <a:pt x="579349" y="72123"/>
                      <a:pt x="579387" y="73723"/>
                      <a:pt x="579463" y="75324"/>
                    </a:cubicBezTo>
                    <a:cubicBezTo>
                      <a:pt x="579539" y="76924"/>
                      <a:pt x="579691" y="78676"/>
                      <a:pt x="579920" y="80581"/>
                    </a:cubicBezTo>
                    <a:cubicBezTo>
                      <a:pt x="580149" y="82486"/>
                      <a:pt x="580415" y="84963"/>
                      <a:pt x="580720" y="88011"/>
                    </a:cubicBezTo>
                    <a:cubicBezTo>
                      <a:pt x="581787" y="86182"/>
                      <a:pt x="583197" y="83934"/>
                      <a:pt x="584949" y="81267"/>
                    </a:cubicBezTo>
                    <a:cubicBezTo>
                      <a:pt x="586702" y="78600"/>
                      <a:pt x="588721" y="75971"/>
                      <a:pt x="591007" y="73380"/>
                    </a:cubicBezTo>
                    <a:cubicBezTo>
                      <a:pt x="593293" y="70790"/>
                      <a:pt x="595808" y="68580"/>
                      <a:pt x="598551" y="66751"/>
                    </a:cubicBezTo>
                    <a:cubicBezTo>
                      <a:pt x="601294" y="64922"/>
                      <a:pt x="604190" y="64008"/>
                      <a:pt x="607238" y="64008"/>
                    </a:cubicBezTo>
                    <a:close/>
                    <a:moveTo>
                      <a:pt x="191555" y="64008"/>
                    </a:moveTo>
                    <a:lnTo>
                      <a:pt x="202006" y="64008"/>
                    </a:lnTo>
                    <a:cubicBezTo>
                      <a:pt x="201702" y="66903"/>
                      <a:pt x="201511" y="69266"/>
                      <a:pt x="201435" y="71094"/>
                    </a:cubicBezTo>
                    <a:cubicBezTo>
                      <a:pt x="201359" y="72923"/>
                      <a:pt x="201244" y="75590"/>
                      <a:pt x="201092" y="79095"/>
                    </a:cubicBezTo>
                    <a:cubicBezTo>
                      <a:pt x="207671" y="73914"/>
                      <a:pt x="213409" y="70180"/>
                      <a:pt x="218305" y="67894"/>
                    </a:cubicBezTo>
                    <a:cubicBezTo>
                      <a:pt x="223201" y="65608"/>
                      <a:pt x="228632" y="64465"/>
                      <a:pt x="234600" y="64465"/>
                    </a:cubicBezTo>
                    <a:cubicBezTo>
                      <a:pt x="238424" y="64465"/>
                      <a:pt x="241981" y="65265"/>
                      <a:pt x="245271" y="66865"/>
                    </a:cubicBezTo>
                    <a:cubicBezTo>
                      <a:pt x="248560" y="68466"/>
                      <a:pt x="251276" y="70561"/>
                      <a:pt x="253416" y="73152"/>
                    </a:cubicBezTo>
                    <a:cubicBezTo>
                      <a:pt x="256171" y="76657"/>
                      <a:pt x="257817" y="80619"/>
                      <a:pt x="258353" y="85039"/>
                    </a:cubicBezTo>
                    <a:cubicBezTo>
                      <a:pt x="258888" y="89459"/>
                      <a:pt x="259233" y="93878"/>
                      <a:pt x="259385" y="98298"/>
                    </a:cubicBezTo>
                    <a:lnTo>
                      <a:pt x="259385" y="152247"/>
                    </a:lnTo>
                    <a:cubicBezTo>
                      <a:pt x="259385" y="156057"/>
                      <a:pt x="259423" y="159105"/>
                      <a:pt x="259499" y="161391"/>
                    </a:cubicBezTo>
                    <a:cubicBezTo>
                      <a:pt x="259575" y="163677"/>
                      <a:pt x="259880" y="165468"/>
                      <a:pt x="260414" y="166764"/>
                    </a:cubicBezTo>
                    <a:cubicBezTo>
                      <a:pt x="260947" y="168059"/>
                      <a:pt x="261747" y="168935"/>
                      <a:pt x="262814" y="169392"/>
                    </a:cubicBezTo>
                    <a:cubicBezTo>
                      <a:pt x="263881" y="169850"/>
                      <a:pt x="265405" y="170154"/>
                      <a:pt x="267386" y="170307"/>
                    </a:cubicBezTo>
                    <a:lnTo>
                      <a:pt x="267386" y="178079"/>
                    </a:lnTo>
                    <a:cubicBezTo>
                      <a:pt x="262966" y="177927"/>
                      <a:pt x="259263" y="177813"/>
                      <a:pt x="256276" y="177736"/>
                    </a:cubicBezTo>
                    <a:cubicBezTo>
                      <a:pt x="253288" y="177660"/>
                      <a:pt x="249572" y="177622"/>
                      <a:pt x="245126" y="177622"/>
                    </a:cubicBezTo>
                    <a:cubicBezTo>
                      <a:pt x="241447" y="177622"/>
                      <a:pt x="238266" y="177622"/>
                      <a:pt x="235582" y="177622"/>
                    </a:cubicBezTo>
                    <a:cubicBezTo>
                      <a:pt x="232898" y="177622"/>
                      <a:pt x="230445" y="177660"/>
                      <a:pt x="228222" y="177736"/>
                    </a:cubicBezTo>
                    <a:cubicBezTo>
                      <a:pt x="225999" y="177813"/>
                      <a:pt x="223855" y="177889"/>
                      <a:pt x="221791" y="177965"/>
                    </a:cubicBezTo>
                    <a:cubicBezTo>
                      <a:pt x="219726" y="178041"/>
                      <a:pt x="217475" y="178079"/>
                      <a:pt x="215037" y="178079"/>
                    </a:cubicBezTo>
                    <a:lnTo>
                      <a:pt x="215037" y="170307"/>
                    </a:lnTo>
                    <a:cubicBezTo>
                      <a:pt x="216560" y="170002"/>
                      <a:pt x="217780" y="169583"/>
                      <a:pt x="218694" y="169050"/>
                    </a:cubicBezTo>
                    <a:cubicBezTo>
                      <a:pt x="219609" y="168516"/>
                      <a:pt x="220256" y="167678"/>
                      <a:pt x="220637" y="166535"/>
                    </a:cubicBezTo>
                    <a:cubicBezTo>
                      <a:pt x="221018" y="165392"/>
                      <a:pt x="221247" y="163792"/>
                      <a:pt x="221323" y="161734"/>
                    </a:cubicBezTo>
                    <a:cubicBezTo>
                      <a:pt x="221399" y="159677"/>
                      <a:pt x="221437" y="156896"/>
                      <a:pt x="221437" y="153390"/>
                    </a:cubicBezTo>
                    <a:lnTo>
                      <a:pt x="221437" y="103327"/>
                    </a:lnTo>
                    <a:cubicBezTo>
                      <a:pt x="221437" y="99365"/>
                      <a:pt x="221399" y="96431"/>
                      <a:pt x="221323" y="94526"/>
                    </a:cubicBezTo>
                    <a:cubicBezTo>
                      <a:pt x="221247" y="92621"/>
                      <a:pt x="220828" y="91059"/>
                      <a:pt x="220066" y="89840"/>
                    </a:cubicBezTo>
                    <a:cubicBezTo>
                      <a:pt x="219609" y="89078"/>
                      <a:pt x="218808" y="88316"/>
                      <a:pt x="217665" y="87554"/>
                    </a:cubicBezTo>
                    <a:cubicBezTo>
                      <a:pt x="216522" y="86792"/>
                      <a:pt x="215037" y="86411"/>
                      <a:pt x="213208" y="86411"/>
                    </a:cubicBezTo>
                    <a:cubicBezTo>
                      <a:pt x="211684" y="86411"/>
                      <a:pt x="210198" y="86677"/>
                      <a:pt x="208750" y="87211"/>
                    </a:cubicBezTo>
                    <a:cubicBezTo>
                      <a:pt x="207302" y="87744"/>
                      <a:pt x="205054" y="88697"/>
                      <a:pt x="202006" y="90068"/>
                    </a:cubicBezTo>
                    <a:lnTo>
                      <a:pt x="202006" y="153619"/>
                    </a:lnTo>
                    <a:cubicBezTo>
                      <a:pt x="202006" y="159867"/>
                      <a:pt x="202273" y="164097"/>
                      <a:pt x="202806" y="166306"/>
                    </a:cubicBezTo>
                    <a:cubicBezTo>
                      <a:pt x="203340" y="168516"/>
                      <a:pt x="205054" y="169773"/>
                      <a:pt x="207950" y="170078"/>
                    </a:cubicBezTo>
                    <a:lnTo>
                      <a:pt x="207950" y="178079"/>
                    </a:lnTo>
                    <a:cubicBezTo>
                      <a:pt x="205359" y="178079"/>
                      <a:pt x="203077" y="178041"/>
                      <a:pt x="201104" y="177965"/>
                    </a:cubicBezTo>
                    <a:cubicBezTo>
                      <a:pt x="199131" y="177889"/>
                      <a:pt x="197236" y="177813"/>
                      <a:pt x="195418" y="177736"/>
                    </a:cubicBezTo>
                    <a:cubicBezTo>
                      <a:pt x="193600" y="177660"/>
                      <a:pt x="191782" y="177622"/>
                      <a:pt x="189964" y="177622"/>
                    </a:cubicBezTo>
                    <a:cubicBezTo>
                      <a:pt x="188146" y="177622"/>
                      <a:pt x="186101" y="177622"/>
                      <a:pt x="183829" y="177622"/>
                    </a:cubicBezTo>
                    <a:cubicBezTo>
                      <a:pt x="181103" y="177622"/>
                      <a:pt x="178678" y="177622"/>
                      <a:pt x="176557" y="177622"/>
                    </a:cubicBezTo>
                    <a:cubicBezTo>
                      <a:pt x="174435" y="177622"/>
                      <a:pt x="172352" y="177660"/>
                      <a:pt x="170308" y="177736"/>
                    </a:cubicBezTo>
                    <a:cubicBezTo>
                      <a:pt x="168263" y="177813"/>
                      <a:pt x="166139" y="177889"/>
                      <a:pt x="163935" y="177965"/>
                    </a:cubicBezTo>
                    <a:cubicBezTo>
                      <a:pt x="161732" y="178041"/>
                      <a:pt x="159182" y="178079"/>
                      <a:pt x="156286" y="178079"/>
                    </a:cubicBezTo>
                    <a:lnTo>
                      <a:pt x="156286" y="170307"/>
                    </a:lnTo>
                    <a:cubicBezTo>
                      <a:pt x="158268" y="170154"/>
                      <a:pt x="159792" y="169811"/>
                      <a:pt x="160858" y="169276"/>
                    </a:cubicBezTo>
                    <a:cubicBezTo>
                      <a:pt x="161925" y="168742"/>
                      <a:pt x="162687" y="167901"/>
                      <a:pt x="163144" y="166755"/>
                    </a:cubicBezTo>
                    <a:cubicBezTo>
                      <a:pt x="163602" y="165608"/>
                      <a:pt x="163868" y="164042"/>
                      <a:pt x="163944" y="162056"/>
                    </a:cubicBezTo>
                    <a:cubicBezTo>
                      <a:pt x="164021" y="160070"/>
                      <a:pt x="164059" y="157397"/>
                      <a:pt x="164059" y="154037"/>
                    </a:cubicBezTo>
                    <a:lnTo>
                      <a:pt x="164059" y="95140"/>
                    </a:lnTo>
                    <a:cubicBezTo>
                      <a:pt x="164059" y="91778"/>
                      <a:pt x="164021" y="89028"/>
                      <a:pt x="163944" y="86889"/>
                    </a:cubicBezTo>
                    <a:cubicBezTo>
                      <a:pt x="163868" y="84751"/>
                      <a:pt x="163602" y="83032"/>
                      <a:pt x="163144" y="81733"/>
                    </a:cubicBezTo>
                    <a:cubicBezTo>
                      <a:pt x="162687" y="80434"/>
                      <a:pt x="161925" y="79556"/>
                      <a:pt x="160858" y="79097"/>
                    </a:cubicBezTo>
                    <a:cubicBezTo>
                      <a:pt x="159792" y="78639"/>
                      <a:pt x="158344" y="78333"/>
                      <a:pt x="156515" y="78181"/>
                    </a:cubicBezTo>
                    <a:lnTo>
                      <a:pt x="156515" y="69951"/>
                    </a:lnTo>
                    <a:cubicBezTo>
                      <a:pt x="160173" y="69799"/>
                      <a:pt x="163367" y="69570"/>
                      <a:pt x="166098" y="69266"/>
                    </a:cubicBezTo>
                    <a:cubicBezTo>
                      <a:pt x="168830" y="68961"/>
                      <a:pt x="171483" y="68580"/>
                      <a:pt x="174058" y="68123"/>
                    </a:cubicBezTo>
                    <a:cubicBezTo>
                      <a:pt x="176634" y="67665"/>
                      <a:pt x="179284" y="67132"/>
                      <a:pt x="182011" y="66522"/>
                    </a:cubicBezTo>
                    <a:cubicBezTo>
                      <a:pt x="184737" y="65913"/>
                      <a:pt x="187919" y="65075"/>
                      <a:pt x="191555" y="64008"/>
                    </a:cubicBezTo>
                    <a:close/>
                    <a:moveTo>
                      <a:pt x="3458859" y="63779"/>
                    </a:moveTo>
                    <a:lnTo>
                      <a:pt x="3469310" y="63779"/>
                    </a:lnTo>
                    <a:lnTo>
                      <a:pt x="3469310" y="153883"/>
                    </a:lnTo>
                    <a:cubicBezTo>
                      <a:pt x="3469310" y="156467"/>
                      <a:pt x="3469310" y="158520"/>
                      <a:pt x="3469310" y="160041"/>
                    </a:cubicBezTo>
                    <a:cubicBezTo>
                      <a:pt x="3469310" y="161563"/>
                      <a:pt x="3469386" y="162818"/>
                      <a:pt x="3469538" y="163806"/>
                    </a:cubicBezTo>
                    <a:cubicBezTo>
                      <a:pt x="3469691" y="164794"/>
                      <a:pt x="3469881" y="165554"/>
                      <a:pt x="3470110" y="166087"/>
                    </a:cubicBezTo>
                    <a:cubicBezTo>
                      <a:pt x="3470338" y="166619"/>
                      <a:pt x="3470681" y="167114"/>
                      <a:pt x="3471139" y="167571"/>
                    </a:cubicBezTo>
                    <a:cubicBezTo>
                      <a:pt x="3472053" y="168785"/>
                      <a:pt x="3473082" y="169507"/>
                      <a:pt x="3474225" y="169735"/>
                    </a:cubicBezTo>
                    <a:cubicBezTo>
                      <a:pt x="3475368" y="169964"/>
                      <a:pt x="3476320" y="170078"/>
                      <a:pt x="3477082" y="170078"/>
                    </a:cubicBezTo>
                    <a:lnTo>
                      <a:pt x="3477082" y="178308"/>
                    </a:lnTo>
                    <a:cubicBezTo>
                      <a:pt x="3474491" y="178155"/>
                      <a:pt x="3472207" y="178041"/>
                      <a:pt x="3470229" y="177965"/>
                    </a:cubicBezTo>
                    <a:cubicBezTo>
                      <a:pt x="3468252" y="177889"/>
                      <a:pt x="3466392" y="177813"/>
                      <a:pt x="3464650" y="177736"/>
                    </a:cubicBezTo>
                    <a:cubicBezTo>
                      <a:pt x="3462908" y="177660"/>
                      <a:pt x="3461167" y="177622"/>
                      <a:pt x="3459424" y="177622"/>
                    </a:cubicBezTo>
                    <a:cubicBezTo>
                      <a:pt x="3457683" y="177622"/>
                      <a:pt x="3455676" y="177622"/>
                      <a:pt x="3453404" y="177622"/>
                    </a:cubicBezTo>
                    <a:cubicBezTo>
                      <a:pt x="3449768" y="177622"/>
                      <a:pt x="3446700" y="177622"/>
                      <a:pt x="3444201" y="177622"/>
                    </a:cubicBezTo>
                    <a:cubicBezTo>
                      <a:pt x="3441702" y="177622"/>
                      <a:pt x="3439392" y="177660"/>
                      <a:pt x="3437270" y="177736"/>
                    </a:cubicBezTo>
                    <a:cubicBezTo>
                      <a:pt x="3435148" y="177813"/>
                      <a:pt x="3433024" y="177889"/>
                      <a:pt x="3430896" y="177965"/>
                    </a:cubicBezTo>
                    <a:cubicBezTo>
                      <a:pt x="3428768" y="178041"/>
                      <a:pt x="3426333" y="178155"/>
                      <a:pt x="3423590" y="178308"/>
                    </a:cubicBezTo>
                    <a:lnTo>
                      <a:pt x="3423590" y="170307"/>
                    </a:lnTo>
                    <a:cubicBezTo>
                      <a:pt x="3425571" y="170154"/>
                      <a:pt x="3427095" y="169774"/>
                      <a:pt x="3428162" y="169166"/>
                    </a:cubicBezTo>
                    <a:cubicBezTo>
                      <a:pt x="3429229" y="168557"/>
                      <a:pt x="3429991" y="167683"/>
                      <a:pt x="3430448" y="166544"/>
                    </a:cubicBezTo>
                    <a:cubicBezTo>
                      <a:pt x="3430905" y="165404"/>
                      <a:pt x="3431172" y="163808"/>
                      <a:pt x="3431248" y="161756"/>
                    </a:cubicBezTo>
                    <a:cubicBezTo>
                      <a:pt x="3431324" y="159703"/>
                      <a:pt x="3431362" y="157080"/>
                      <a:pt x="3431362" y="153887"/>
                    </a:cubicBezTo>
                    <a:lnTo>
                      <a:pt x="3431362" y="94830"/>
                    </a:lnTo>
                    <a:cubicBezTo>
                      <a:pt x="3431362" y="91941"/>
                      <a:pt x="3431286" y="89509"/>
                      <a:pt x="3431133" y="87532"/>
                    </a:cubicBezTo>
                    <a:cubicBezTo>
                      <a:pt x="3430981" y="85556"/>
                      <a:pt x="3430676" y="83960"/>
                      <a:pt x="3430219" y="82744"/>
                    </a:cubicBezTo>
                    <a:cubicBezTo>
                      <a:pt x="3429762" y="81528"/>
                      <a:pt x="3429000" y="80616"/>
                      <a:pt x="3427933" y="80008"/>
                    </a:cubicBezTo>
                    <a:cubicBezTo>
                      <a:pt x="3426866" y="79400"/>
                      <a:pt x="3425418" y="79019"/>
                      <a:pt x="3423590" y="78867"/>
                    </a:cubicBezTo>
                    <a:lnTo>
                      <a:pt x="3423590" y="70637"/>
                    </a:lnTo>
                    <a:cubicBezTo>
                      <a:pt x="3427400" y="70332"/>
                      <a:pt x="3430708" y="70028"/>
                      <a:pt x="3433514" y="69723"/>
                    </a:cubicBezTo>
                    <a:cubicBezTo>
                      <a:pt x="3436320" y="69418"/>
                      <a:pt x="3438974" y="68999"/>
                      <a:pt x="3441474" y="68466"/>
                    </a:cubicBezTo>
                    <a:cubicBezTo>
                      <a:pt x="3443975" y="67932"/>
                      <a:pt x="3446588" y="67323"/>
                      <a:pt x="3449314" y="66637"/>
                    </a:cubicBezTo>
                    <a:cubicBezTo>
                      <a:pt x="3452041" y="65951"/>
                      <a:pt x="3455222" y="64998"/>
                      <a:pt x="3458859" y="63779"/>
                    </a:cubicBezTo>
                    <a:close/>
                    <a:moveTo>
                      <a:pt x="1553858" y="63779"/>
                    </a:moveTo>
                    <a:lnTo>
                      <a:pt x="1564310" y="63779"/>
                    </a:lnTo>
                    <a:lnTo>
                      <a:pt x="1564310" y="153883"/>
                    </a:lnTo>
                    <a:cubicBezTo>
                      <a:pt x="1564310" y="156467"/>
                      <a:pt x="1564310" y="158520"/>
                      <a:pt x="1564310" y="160041"/>
                    </a:cubicBezTo>
                    <a:cubicBezTo>
                      <a:pt x="1564310" y="161563"/>
                      <a:pt x="1564386" y="162818"/>
                      <a:pt x="1564538" y="163806"/>
                    </a:cubicBezTo>
                    <a:cubicBezTo>
                      <a:pt x="1564691" y="164794"/>
                      <a:pt x="1564881" y="165554"/>
                      <a:pt x="1565110" y="166087"/>
                    </a:cubicBezTo>
                    <a:cubicBezTo>
                      <a:pt x="1565339" y="166619"/>
                      <a:pt x="1565682" y="167114"/>
                      <a:pt x="1566138" y="167571"/>
                    </a:cubicBezTo>
                    <a:cubicBezTo>
                      <a:pt x="1567053" y="168785"/>
                      <a:pt x="1568082" y="169507"/>
                      <a:pt x="1569225" y="169735"/>
                    </a:cubicBezTo>
                    <a:cubicBezTo>
                      <a:pt x="1570367" y="169964"/>
                      <a:pt x="1571320" y="170078"/>
                      <a:pt x="1572082" y="170078"/>
                    </a:cubicBezTo>
                    <a:lnTo>
                      <a:pt x="1572082" y="178308"/>
                    </a:lnTo>
                    <a:cubicBezTo>
                      <a:pt x="1569491" y="178155"/>
                      <a:pt x="1567207" y="178041"/>
                      <a:pt x="1565229" y="177965"/>
                    </a:cubicBezTo>
                    <a:cubicBezTo>
                      <a:pt x="1563252" y="177889"/>
                      <a:pt x="1561392" y="177813"/>
                      <a:pt x="1559650" y="177736"/>
                    </a:cubicBezTo>
                    <a:cubicBezTo>
                      <a:pt x="1557908" y="177660"/>
                      <a:pt x="1556167" y="177622"/>
                      <a:pt x="1554425" y="177622"/>
                    </a:cubicBezTo>
                    <a:cubicBezTo>
                      <a:pt x="1552683" y="177622"/>
                      <a:pt x="1550676" y="177622"/>
                      <a:pt x="1548404" y="177622"/>
                    </a:cubicBezTo>
                    <a:cubicBezTo>
                      <a:pt x="1544768" y="177622"/>
                      <a:pt x="1541701" y="177622"/>
                      <a:pt x="1539201" y="177622"/>
                    </a:cubicBezTo>
                    <a:cubicBezTo>
                      <a:pt x="1536702" y="177622"/>
                      <a:pt x="1534392" y="177660"/>
                      <a:pt x="1532270" y="177736"/>
                    </a:cubicBezTo>
                    <a:cubicBezTo>
                      <a:pt x="1530148" y="177813"/>
                      <a:pt x="1528024" y="177889"/>
                      <a:pt x="1525896" y="177965"/>
                    </a:cubicBezTo>
                    <a:cubicBezTo>
                      <a:pt x="1523768" y="178041"/>
                      <a:pt x="1521333" y="178155"/>
                      <a:pt x="1518590" y="178308"/>
                    </a:cubicBezTo>
                    <a:lnTo>
                      <a:pt x="1518590" y="170307"/>
                    </a:lnTo>
                    <a:cubicBezTo>
                      <a:pt x="1520571" y="170154"/>
                      <a:pt x="1522095" y="169774"/>
                      <a:pt x="1523162" y="169166"/>
                    </a:cubicBezTo>
                    <a:cubicBezTo>
                      <a:pt x="1524229" y="168557"/>
                      <a:pt x="1524991" y="167683"/>
                      <a:pt x="1525448" y="166544"/>
                    </a:cubicBezTo>
                    <a:cubicBezTo>
                      <a:pt x="1525905" y="165404"/>
                      <a:pt x="1526172" y="163808"/>
                      <a:pt x="1526248" y="161756"/>
                    </a:cubicBezTo>
                    <a:cubicBezTo>
                      <a:pt x="1526324" y="159703"/>
                      <a:pt x="1526362" y="157080"/>
                      <a:pt x="1526362" y="153887"/>
                    </a:cubicBezTo>
                    <a:lnTo>
                      <a:pt x="1526362" y="94830"/>
                    </a:lnTo>
                    <a:cubicBezTo>
                      <a:pt x="1526362" y="91941"/>
                      <a:pt x="1526286" y="89509"/>
                      <a:pt x="1526134" y="87532"/>
                    </a:cubicBezTo>
                    <a:cubicBezTo>
                      <a:pt x="1525981" y="85556"/>
                      <a:pt x="1525676" y="83960"/>
                      <a:pt x="1525219" y="82744"/>
                    </a:cubicBezTo>
                    <a:cubicBezTo>
                      <a:pt x="1524762" y="81528"/>
                      <a:pt x="1524000" y="80616"/>
                      <a:pt x="1522933" y="80008"/>
                    </a:cubicBezTo>
                    <a:cubicBezTo>
                      <a:pt x="1521866" y="79400"/>
                      <a:pt x="1520419" y="79019"/>
                      <a:pt x="1518590" y="78867"/>
                    </a:cubicBezTo>
                    <a:lnTo>
                      <a:pt x="1518590" y="70637"/>
                    </a:lnTo>
                    <a:cubicBezTo>
                      <a:pt x="1522400" y="70332"/>
                      <a:pt x="1525708" y="70028"/>
                      <a:pt x="1528514" y="69723"/>
                    </a:cubicBezTo>
                    <a:cubicBezTo>
                      <a:pt x="1531321" y="69418"/>
                      <a:pt x="1533974" y="68999"/>
                      <a:pt x="1536474" y="68466"/>
                    </a:cubicBezTo>
                    <a:cubicBezTo>
                      <a:pt x="1538975" y="67932"/>
                      <a:pt x="1541588" y="67323"/>
                      <a:pt x="1544314" y="66637"/>
                    </a:cubicBezTo>
                    <a:cubicBezTo>
                      <a:pt x="1547041" y="65951"/>
                      <a:pt x="1550223" y="64998"/>
                      <a:pt x="1553858" y="63779"/>
                    </a:cubicBezTo>
                    <a:close/>
                    <a:moveTo>
                      <a:pt x="753758" y="63779"/>
                    </a:moveTo>
                    <a:lnTo>
                      <a:pt x="764210" y="63779"/>
                    </a:lnTo>
                    <a:lnTo>
                      <a:pt x="764210" y="153883"/>
                    </a:lnTo>
                    <a:cubicBezTo>
                      <a:pt x="764210" y="156467"/>
                      <a:pt x="764210" y="158520"/>
                      <a:pt x="764210" y="160041"/>
                    </a:cubicBezTo>
                    <a:cubicBezTo>
                      <a:pt x="764210" y="161563"/>
                      <a:pt x="764286" y="162818"/>
                      <a:pt x="764438" y="163806"/>
                    </a:cubicBezTo>
                    <a:cubicBezTo>
                      <a:pt x="764591" y="164794"/>
                      <a:pt x="764781" y="165554"/>
                      <a:pt x="765010" y="166087"/>
                    </a:cubicBezTo>
                    <a:cubicBezTo>
                      <a:pt x="765238" y="166619"/>
                      <a:pt x="765581" y="167114"/>
                      <a:pt x="766039" y="167571"/>
                    </a:cubicBezTo>
                    <a:cubicBezTo>
                      <a:pt x="766953" y="168785"/>
                      <a:pt x="767982" y="169507"/>
                      <a:pt x="769125" y="169735"/>
                    </a:cubicBezTo>
                    <a:cubicBezTo>
                      <a:pt x="770268" y="169964"/>
                      <a:pt x="771220" y="170078"/>
                      <a:pt x="771982" y="170078"/>
                    </a:cubicBezTo>
                    <a:lnTo>
                      <a:pt x="771982" y="178308"/>
                    </a:lnTo>
                    <a:cubicBezTo>
                      <a:pt x="769391" y="178155"/>
                      <a:pt x="767107" y="178041"/>
                      <a:pt x="765130" y="177965"/>
                    </a:cubicBezTo>
                    <a:cubicBezTo>
                      <a:pt x="763152" y="177889"/>
                      <a:pt x="761292" y="177813"/>
                      <a:pt x="759550" y="177736"/>
                    </a:cubicBezTo>
                    <a:cubicBezTo>
                      <a:pt x="757809" y="177660"/>
                      <a:pt x="756066" y="177622"/>
                      <a:pt x="754325" y="177622"/>
                    </a:cubicBezTo>
                    <a:cubicBezTo>
                      <a:pt x="752583" y="177622"/>
                      <a:pt x="750576" y="177622"/>
                      <a:pt x="748304" y="177622"/>
                    </a:cubicBezTo>
                    <a:cubicBezTo>
                      <a:pt x="744668" y="177622"/>
                      <a:pt x="741600" y="177622"/>
                      <a:pt x="739101" y="177622"/>
                    </a:cubicBezTo>
                    <a:cubicBezTo>
                      <a:pt x="736602" y="177622"/>
                      <a:pt x="734292" y="177660"/>
                      <a:pt x="732170" y="177736"/>
                    </a:cubicBezTo>
                    <a:cubicBezTo>
                      <a:pt x="730048" y="177813"/>
                      <a:pt x="727924" y="177889"/>
                      <a:pt x="725796" y="177965"/>
                    </a:cubicBezTo>
                    <a:cubicBezTo>
                      <a:pt x="723668" y="178041"/>
                      <a:pt x="721233" y="178155"/>
                      <a:pt x="718490" y="178308"/>
                    </a:cubicBezTo>
                    <a:lnTo>
                      <a:pt x="718490" y="170307"/>
                    </a:lnTo>
                    <a:cubicBezTo>
                      <a:pt x="720471" y="170154"/>
                      <a:pt x="721995" y="169774"/>
                      <a:pt x="723062" y="169166"/>
                    </a:cubicBezTo>
                    <a:cubicBezTo>
                      <a:pt x="724128" y="168557"/>
                      <a:pt x="724891" y="167683"/>
                      <a:pt x="725348" y="166544"/>
                    </a:cubicBezTo>
                    <a:cubicBezTo>
                      <a:pt x="725805" y="165404"/>
                      <a:pt x="726072" y="163808"/>
                      <a:pt x="726148" y="161756"/>
                    </a:cubicBezTo>
                    <a:cubicBezTo>
                      <a:pt x="726224" y="159703"/>
                      <a:pt x="726262" y="157080"/>
                      <a:pt x="726262" y="153887"/>
                    </a:cubicBezTo>
                    <a:lnTo>
                      <a:pt x="726262" y="94830"/>
                    </a:lnTo>
                    <a:cubicBezTo>
                      <a:pt x="726262" y="91941"/>
                      <a:pt x="726186" y="89509"/>
                      <a:pt x="726034" y="87532"/>
                    </a:cubicBezTo>
                    <a:cubicBezTo>
                      <a:pt x="725881" y="85556"/>
                      <a:pt x="725577" y="83960"/>
                      <a:pt x="725119" y="82744"/>
                    </a:cubicBezTo>
                    <a:cubicBezTo>
                      <a:pt x="724662" y="81528"/>
                      <a:pt x="723900" y="80616"/>
                      <a:pt x="722833" y="80008"/>
                    </a:cubicBezTo>
                    <a:cubicBezTo>
                      <a:pt x="721767" y="79400"/>
                      <a:pt x="720319" y="79019"/>
                      <a:pt x="718490" y="78867"/>
                    </a:cubicBezTo>
                    <a:lnTo>
                      <a:pt x="718490" y="70637"/>
                    </a:lnTo>
                    <a:cubicBezTo>
                      <a:pt x="722300" y="70332"/>
                      <a:pt x="725608" y="70028"/>
                      <a:pt x="728414" y="69723"/>
                    </a:cubicBezTo>
                    <a:cubicBezTo>
                      <a:pt x="731220" y="69418"/>
                      <a:pt x="733874" y="68999"/>
                      <a:pt x="736374" y="68466"/>
                    </a:cubicBezTo>
                    <a:cubicBezTo>
                      <a:pt x="738874" y="67932"/>
                      <a:pt x="741488" y="67323"/>
                      <a:pt x="744215" y="66637"/>
                    </a:cubicBezTo>
                    <a:cubicBezTo>
                      <a:pt x="746941" y="65951"/>
                      <a:pt x="750122" y="64998"/>
                      <a:pt x="753758" y="63779"/>
                    </a:cubicBezTo>
                    <a:close/>
                    <a:moveTo>
                      <a:pt x="315609" y="63779"/>
                    </a:moveTo>
                    <a:lnTo>
                      <a:pt x="326060" y="63779"/>
                    </a:lnTo>
                    <a:lnTo>
                      <a:pt x="326060" y="153883"/>
                    </a:lnTo>
                    <a:cubicBezTo>
                      <a:pt x="326060" y="156467"/>
                      <a:pt x="326060" y="158520"/>
                      <a:pt x="326060" y="160041"/>
                    </a:cubicBezTo>
                    <a:cubicBezTo>
                      <a:pt x="326060" y="161563"/>
                      <a:pt x="326136" y="162818"/>
                      <a:pt x="326288" y="163806"/>
                    </a:cubicBezTo>
                    <a:cubicBezTo>
                      <a:pt x="326441" y="164794"/>
                      <a:pt x="326631" y="165554"/>
                      <a:pt x="326860" y="166087"/>
                    </a:cubicBezTo>
                    <a:cubicBezTo>
                      <a:pt x="327089" y="166619"/>
                      <a:pt x="327432" y="167114"/>
                      <a:pt x="327889" y="167571"/>
                    </a:cubicBezTo>
                    <a:cubicBezTo>
                      <a:pt x="328803" y="168785"/>
                      <a:pt x="329832" y="169507"/>
                      <a:pt x="330975" y="169735"/>
                    </a:cubicBezTo>
                    <a:cubicBezTo>
                      <a:pt x="332118" y="169964"/>
                      <a:pt x="333070" y="170078"/>
                      <a:pt x="333832" y="170078"/>
                    </a:cubicBezTo>
                    <a:lnTo>
                      <a:pt x="333832" y="178308"/>
                    </a:lnTo>
                    <a:cubicBezTo>
                      <a:pt x="331241" y="178155"/>
                      <a:pt x="328957" y="178041"/>
                      <a:pt x="326980" y="177965"/>
                    </a:cubicBezTo>
                    <a:cubicBezTo>
                      <a:pt x="325002" y="177889"/>
                      <a:pt x="323142" y="177813"/>
                      <a:pt x="321400" y="177736"/>
                    </a:cubicBezTo>
                    <a:cubicBezTo>
                      <a:pt x="319658" y="177660"/>
                      <a:pt x="317917" y="177622"/>
                      <a:pt x="316175" y="177622"/>
                    </a:cubicBezTo>
                    <a:cubicBezTo>
                      <a:pt x="314433" y="177622"/>
                      <a:pt x="312426" y="177622"/>
                      <a:pt x="310154" y="177622"/>
                    </a:cubicBezTo>
                    <a:cubicBezTo>
                      <a:pt x="306518" y="177622"/>
                      <a:pt x="303451" y="177622"/>
                      <a:pt x="300951" y="177622"/>
                    </a:cubicBezTo>
                    <a:cubicBezTo>
                      <a:pt x="298452" y="177622"/>
                      <a:pt x="296142" y="177660"/>
                      <a:pt x="294020" y="177736"/>
                    </a:cubicBezTo>
                    <a:cubicBezTo>
                      <a:pt x="291899" y="177813"/>
                      <a:pt x="289774" y="177889"/>
                      <a:pt x="287646" y="177965"/>
                    </a:cubicBezTo>
                    <a:cubicBezTo>
                      <a:pt x="285519" y="178041"/>
                      <a:pt x="283083" y="178155"/>
                      <a:pt x="280340" y="178308"/>
                    </a:cubicBezTo>
                    <a:lnTo>
                      <a:pt x="280340" y="170307"/>
                    </a:lnTo>
                    <a:cubicBezTo>
                      <a:pt x="282321" y="170154"/>
                      <a:pt x="283845" y="169774"/>
                      <a:pt x="284912" y="169166"/>
                    </a:cubicBezTo>
                    <a:cubicBezTo>
                      <a:pt x="285979" y="168557"/>
                      <a:pt x="286741" y="167683"/>
                      <a:pt x="287198" y="166544"/>
                    </a:cubicBezTo>
                    <a:cubicBezTo>
                      <a:pt x="287655" y="165404"/>
                      <a:pt x="287922" y="163808"/>
                      <a:pt x="287998" y="161756"/>
                    </a:cubicBezTo>
                    <a:cubicBezTo>
                      <a:pt x="288074" y="159703"/>
                      <a:pt x="288112" y="157080"/>
                      <a:pt x="288112" y="153887"/>
                    </a:cubicBezTo>
                    <a:lnTo>
                      <a:pt x="288112" y="94830"/>
                    </a:lnTo>
                    <a:cubicBezTo>
                      <a:pt x="288112" y="91941"/>
                      <a:pt x="288036" y="89509"/>
                      <a:pt x="287884" y="87532"/>
                    </a:cubicBezTo>
                    <a:cubicBezTo>
                      <a:pt x="287731" y="85556"/>
                      <a:pt x="287427" y="83960"/>
                      <a:pt x="286969" y="82744"/>
                    </a:cubicBezTo>
                    <a:cubicBezTo>
                      <a:pt x="286512" y="81528"/>
                      <a:pt x="285750" y="80616"/>
                      <a:pt x="284683" y="80008"/>
                    </a:cubicBezTo>
                    <a:cubicBezTo>
                      <a:pt x="283616" y="79400"/>
                      <a:pt x="282169" y="79019"/>
                      <a:pt x="280340" y="78867"/>
                    </a:cubicBezTo>
                    <a:lnTo>
                      <a:pt x="280340" y="70637"/>
                    </a:lnTo>
                    <a:cubicBezTo>
                      <a:pt x="284150" y="70332"/>
                      <a:pt x="287458" y="70028"/>
                      <a:pt x="290264" y="69723"/>
                    </a:cubicBezTo>
                    <a:cubicBezTo>
                      <a:pt x="293071" y="69418"/>
                      <a:pt x="295724" y="68999"/>
                      <a:pt x="298224" y="68466"/>
                    </a:cubicBezTo>
                    <a:cubicBezTo>
                      <a:pt x="300725" y="67932"/>
                      <a:pt x="303338" y="67323"/>
                      <a:pt x="306065" y="66637"/>
                    </a:cubicBezTo>
                    <a:cubicBezTo>
                      <a:pt x="308791" y="65951"/>
                      <a:pt x="311972" y="64998"/>
                      <a:pt x="315609" y="63779"/>
                    </a:cubicBezTo>
                    <a:close/>
                    <a:moveTo>
                      <a:pt x="3854653" y="63093"/>
                    </a:moveTo>
                    <a:cubicBezTo>
                      <a:pt x="3862578" y="63093"/>
                      <a:pt x="3869360" y="64541"/>
                      <a:pt x="3874999" y="67437"/>
                    </a:cubicBezTo>
                    <a:cubicBezTo>
                      <a:pt x="3880637" y="70332"/>
                      <a:pt x="3885324" y="74295"/>
                      <a:pt x="3889058" y="79324"/>
                    </a:cubicBezTo>
                    <a:cubicBezTo>
                      <a:pt x="3892791" y="84353"/>
                      <a:pt x="3895573" y="90144"/>
                      <a:pt x="3897401" y="96698"/>
                    </a:cubicBezTo>
                    <a:cubicBezTo>
                      <a:pt x="3899230" y="103251"/>
                      <a:pt x="3900221" y="110185"/>
                      <a:pt x="3900373" y="117500"/>
                    </a:cubicBezTo>
                    <a:lnTo>
                      <a:pt x="3843909" y="117500"/>
                    </a:lnTo>
                    <a:cubicBezTo>
                      <a:pt x="3844061" y="120548"/>
                      <a:pt x="3844480" y="124625"/>
                      <a:pt x="3845166" y="129730"/>
                    </a:cubicBezTo>
                    <a:cubicBezTo>
                      <a:pt x="3845852" y="134836"/>
                      <a:pt x="3847566" y="139674"/>
                      <a:pt x="3850310" y="144246"/>
                    </a:cubicBezTo>
                    <a:cubicBezTo>
                      <a:pt x="3850767" y="145008"/>
                      <a:pt x="3851453" y="145999"/>
                      <a:pt x="3852367" y="147218"/>
                    </a:cubicBezTo>
                    <a:cubicBezTo>
                      <a:pt x="3853282" y="148437"/>
                      <a:pt x="3854463" y="149619"/>
                      <a:pt x="3855910" y="150762"/>
                    </a:cubicBezTo>
                    <a:cubicBezTo>
                      <a:pt x="3857358" y="151905"/>
                      <a:pt x="3859035" y="152857"/>
                      <a:pt x="3860940" y="153619"/>
                    </a:cubicBezTo>
                    <a:cubicBezTo>
                      <a:pt x="3862845" y="154381"/>
                      <a:pt x="3865092" y="154762"/>
                      <a:pt x="3867683" y="154762"/>
                    </a:cubicBezTo>
                    <a:cubicBezTo>
                      <a:pt x="3870884" y="154762"/>
                      <a:pt x="3873741" y="154114"/>
                      <a:pt x="3876256" y="152819"/>
                    </a:cubicBezTo>
                    <a:cubicBezTo>
                      <a:pt x="3878770" y="151524"/>
                      <a:pt x="3881018" y="149847"/>
                      <a:pt x="3883000" y="147790"/>
                    </a:cubicBezTo>
                    <a:cubicBezTo>
                      <a:pt x="3884981" y="145732"/>
                      <a:pt x="3886733" y="143523"/>
                      <a:pt x="3888257" y="141160"/>
                    </a:cubicBezTo>
                    <a:cubicBezTo>
                      <a:pt x="3889781" y="138798"/>
                      <a:pt x="3891153" y="136474"/>
                      <a:pt x="3892372" y="134188"/>
                    </a:cubicBezTo>
                    <a:lnTo>
                      <a:pt x="3900602" y="137388"/>
                    </a:lnTo>
                    <a:cubicBezTo>
                      <a:pt x="3898468" y="143180"/>
                      <a:pt x="3896373" y="148285"/>
                      <a:pt x="3894315" y="152705"/>
                    </a:cubicBezTo>
                    <a:cubicBezTo>
                      <a:pt x="3892258" y="157124"/>
                      <a:pt x="3889553" y="161315"/>
                      <a:pt x="3886200" y="165278"/>
                    </a:cubicBezTo>
                    <a:cubicBezTo>
                      <a:pt x="3882085" y="170154"/>
                      <a:pt x="3877094" y="173812"/>
                      <a:pt x="3871227" y="176250"/>
                    </a:cubicBezTo>
                    <a:cubicBezTo>
                      <a:pt x="3865359" y="178689"/>
                      <a:pt x="3859225" y="179908"/>
                      <a:pt x="3852824" y="179908"/>
                    </a:cubicBezTo>
                    <a:cubicBezTo>
                      <a:pt x="3851453" y="179908"/>
                      <a:pt x="3849662" y="179794"/>
                      <a:pt x="3847452" y="179565"/>
                    </a:cubicBezTo>
                    <a:cubicBezTo>
                      <a:pt x="3845243" y="179337"/>
                      <a:pt x="3842804" y="178841"/>
                      <a:pt x="3840137" y="178079"/>
                    </a:cubicBezTo>
                    <a:cubicBezTo>
                      <a:pt x="3837470" y="177317"/>
                      <a:pt x="3834613" y="176098"/>
                      <a:pt x="3831565" y="174422"/>
                    </a:cubicBezTo>
                    <a:cubicBezTo>
                      <a:pt x="3828516" y="172745"/>
                      <a:pt x="3825468" y="170459"/>
                      <a:pt x="3822421" y="167564"/>
                    </a:cubicBezTo>
                    <a:cubicBezTo>
                      <a:pt x="3816325" y="162077"/>
                      <a:pt x="3812133" y="155448"/>
                      <a:pt x="3809848" y="147675"/>
                    </a:cubicBezTo>
                    <a:cubicBezTo>
                      <a:pt x="3807562" y="139903"/>
                      <a:pt x="3806418" y="131902"/>
                      <a:pt x="3806418" y="123672"/>
                    </a:cubicBezTo>
                    <a:cubicBezTo>
                      <a:pt x="3806418" y="113462"/>
                      <a:pt x="3807676" y="104584"/>
                      <a:pt x="3810191" y="97041"/>
                    </a:cubicBezTo>
                    <a:cubicBezTo>
                      <a:pt x="3812705" y="89497"/>
                      <a:pt x="3816134" y="83210"/>
                      <a:pt x="3820477" y="78181"/>
                    </a:cubicBezTo>
                    <a:cubicBezTo>
                      <a:pt x="3824821" y="73152"/>
                      <a:pt x="3829926" y="69380"/>
                      <a:pt x="3835794" y="66865"/>
                    </a:cubicBezTo>
                    <a:cubicBezTo>
                      <a:pt x="3841661" y="64351"/>
                      <a:pt x="3847948" y="63093"/>
                      <a:pt x="3854653" y="63093"/>
                    </a:cubicBezTo>
                    <a:close/>
                    <a:moveTo>
                      <a:pt x="3530803" y="63093"/>
                    </a:moveTo>
                    <a:cubicBezTo>
                      <a:pt x="3538728" y="63093"/>
                      <a:pt x="3545510" y="64541"/>
                      <a:pt x="3551149" y="67437"/>
                    </a:cubicBezTo>
                    <a:cubicBezTo>
                      <a:pt x="3556787" y="70332"/>
                      <a:pt x="3561473" y="74295"/>
                      <a:pt x="3565208" y="79324"/>
                    </a:cubicBezTo>
                    <a:cubicBezTo>
                      <a:pt x="3568941" y="84353"/>
                      <a:pt x="3571723" y="90144"/>
                      <a:pt x="3573551" y="96698"/>
                    </a:cubicBezTo>
                    <a:cubicBezTo>
                      <a:pt x="3575380" y="103251"/>
                      <a:pt x="3576371" y="110185"/>
                      <a:pt x="3576523" y="117500"/>
                    </a:cubicBezTo>
                    <a:lnTo>
                      <a:pt x="3520059" y="117500"/>
                    </a:lnTo>
                    <a:cubicBezTo>
                      <a:pt x="3520211" y="120548"/>
                      <a:pt x="3520630" y="124625"/>
                      <a:pt x="3521316" y="129730"/>
                    </a:cubicBezTo>
                    <a:cubicBezTo>
                      <a:pt x="3522002" y="134836"/>
                      <a:pt x="3523716" y="139674"/>
                      <a:pt x="3526460" y="144246"/>
                    </a:cubicBezTo>
                    <a:cubicBezTo>
                      <a:pt x="3526917" y="145008"/>
                      <a:pt x="3527603" y="145999"/>
                      <a:pt x="3528517" y="147218"/>
                    </a:cubicBezTo>
                    <a:cubicBezTo>
                      <a:pt x="3529432" y="148437"/>
                      <a:pt x="3530613" y="149619"/>
                      <a:pt x="3532060" y="150762"/>
                    </a:cubicBezTo>
                    <a:cubicBezTo>
                      <a:pt x="3533508" y="151905"/>
                      <a:pt x="3535185" y="152857"/>
                      <a:pt x="3537090" y="153619"/>
                    </a:cubicBezTo>
                    <a:cubicBezTo>
                      <a:pt x="3538995" y="154381"/>
                      <a:pt x="3541242" y="154762"/>
                      <a:pt x="3543833" y="154762"/>
                    </a:cubicBezTo>
                    <a:cubicBezTo>
                      <a:pt x="3547034" y="154762"/>
                      <a:pt x="3549891" y="154114"/>
                      <a:pt x="3552406" y="152819"/>
                    </a:cubicBezTo>
                    <a:cubicBezTo>
                      <a:pt x="3554920" y="151524"/>
                      <a:pt x="3557168" y="149847"/>
                      <a:pt x="3559150" y="147790"/>
                    </a:cubicBezTo>
                    <a:cubicBezTo>
                      <a:pt x="3561131" y="145732"/>
                      <a:pt x="3562883" y="143523"/>
                      <a:pt x="3564407" y="141160"/>
                    </a:cubicBezTo>
                    <a:cubicBezTo>
                      <a:pt x="3565931" y="138798"/>
                      <a:pt x="3567303" y="136474"/>
                      <a:pt x="3568522" y="134188"/>
                    </a:cubicBezTo>
                    <a:lnTo>
                      <a:pt x="3576752" y="137388"/>
                    </a:lnTo>
                    <a:cubicBezTo>
                      <a:pt x="3574618" y="143180"/>
                      <a:pt x="3572523" y="148285"/>
                      <a:pt x="3570465" y="152705"/>
                    </a:cubicBezTo>
                    <a:cubicBezTo>
                      <a:pt x="3568408" y="157124"/>
                      <a:pt x="3565703" y="161315"/>
                      <a:pt x="3562350" y="165278"/>
                    </a:cubicBezTo>
                    <a:cubicBezTo>
                      <a:pt x="3558235" y="170154"/>
                      <a:pt x="3553244" y="173812"/>
                      <a:pt x="3547377" y="176250"/>
                    </a:cubicBezTo>
                    <a:cubicBezTo>
                      <a:pt x="3541509" y="178689"/>
                      <a:pt x="3535375" y="179908"/>
                      <a:pt x="3528974" y="179908"/>
                    </a:cubicBezTo>
                    <a:cubicBezTo>
                      <a:pt x="3527603" y="179908"/>
                      <a:pt x="3525812" y="179794"/>
                      <a:pt x="3523602" y="179565"/>
                    </a:cubicBezTo>
                    <a:cubicBezTo>
                      <a:pt x="3521393" y="179337"/>
                      <a:pt x="3518954" y="178841"/>
                      <a:pt x="3516287" y="178079"/>
                    </a:cubicBezTo>
                    <a:cubicBezTo>
                      <a:pt x="3513620" y="177317"/>
                      <a:pt x="3510763" y="176098"/>
                      <a:pt x="3507715" y="174422"/>
                    </a:cubicBezTo>
                    <a:cubicBezTo>
                      <a:pt x="3504666" y="172745"/>
                      <a:pt x="3501618" y="170459"/>
                      <a:pt x="3498571" y="167564"/>
                    </a:cubicBezTo>
                    <a:cubicBezTo>
                      <a:pt x="3492475" y="162077"/>
                      <a:pt x="3488283" y="155448"/>
                      <a:pt x="3485998" y="147675"/>
                    </a:cubicBezTo>
                    <a:cubicBezTo>
                      <a:pt x="3483712" y="139903"/>
                      <a:pt x="3482568" y="131902"/>
                      <a:pt x="3482568" y="123672"/>
                    </a:cubicBezTo>
                    <a:cubicBezTo>
                      <a:pt x="3482568" y="113462"/>
                      <a:pt x="3483826" y="104584"/>
                      <a:pt x="3486340" y="97041"/>
                    </a:cubicBezTo>
                    <a:cubicBezTo>
                      <a:pt x="3488855" y="89497"/>
                      <a:pt x="3492284" y="83210"/>
                      <a:pt x="3496627" y="78181"/>
                    </a:cubicBezTo>
                    <a:cubicBezTo>
                      <a:pt x="3500971" y="73152"/>
                      <a:pt x="3506076" y="69380"/>
                      <a:pt x="3511944" y="66865"/>
                    </a:cubicBezTo>
                    <a:cubicBezTo>
                      <a:pt x="3517811" y="64351"/>
                      <a:pt x="3524098" y="63093"/>
                      <a:pt x="3530803" y="63093"/>
                    </a:cubicBezTo>
                    <a:close/>
                    <a:moveTo>
                      <a:pt x="2568778" y="63093"/>
                    </a:moveTo>
                    <a:cubicBezTo>
                      <a:pt x="2576703" y="63093"/>
                      <a:pt x="2583485" y="64541"/>
                      <a:pt x="2589124" y="67437"/>
                    </a:cubicBezTo>
                    <a:cubicBezTo>
                      <a:pt x="2594762" y="70332"/>
                      <a:pt x="2599448" y="74295"/>
                      <a:pt x="2603183" y="79324"/>
                    </a:cubicBezTo>
                    <a:cubicBezTo>
                      <a:pt x="2606916" y="84353"/>
                      <a:pt x="2609698" y="90144"/>
                      <a:pt x="2611526" y="96698"/>
                    </a:cubicBezTo>
                    <a:cubicBezTo>
                      <a:pt x="2613355" y="103251"/>
                      <a:pt x="2614346" y="110185"/>
                      <a:pt x="2614498" y="117500"/>
                    </a:cubicBezTo>
                    <a:lnTo>
                      <a:pt x="2558034" y="117500"/>
                    </a:lnTo>
                    <a:cubicBezTo>
                      <a:pt x="2558186" y="120548"/>
                      <a:pt x="2558605" y="124625"/>
                      <a:pt x="2559291" y="129730"/>
                    </a:cubicBezTo>
                    <a:cubicBezTo>
                      <a:pt x="2559977" y="134836"/>
                      <a:pt x="2561691" y="139674"/>
                      <a:pt x="2564435" y="144246"/>
                    </a:cubicBezTo>
                    <a:cubicBezTo>
                      <a:pt x="2564892" y="145008"/>
                      <a:pt x="2565578" y="145999"/>
                      <a:pt x="2566492" y="147218"/>
                    </a:cubicBezTo>
                    <a:cubicBezTo>
                      <a:pt x="2567407" y="148437"/>
                      <a:pt x="2568588" y="149619"/>
                      <a:pt x="2570035" y="150762"/>
                    </a:cubicBezTo>
                    <a:cubicBezTo>
                      <a:pt x="2571483" y="151905"/>
                      <a:pt x="2573160" y="152857"/>
                      <a:pt x="2575065" y="153619"/>
                    </a:cubicBezTo>
                    <a:cubicBezTo>
                      <a:pt x="2576970" y="154381"/>
                      <a:pt x="2579217" y="154762"/>
                      <a:pt x="2581808" y="154762"/>
                    </a:cubicBezTo>
                    <a:cubicBezTo>
                      <a:pt x="2585009" y="154762"/>
                      <a:pt x="2587866" y="154114"/>
                      <a:pt x="2590381" y="152819"/>
                    </a:cubicBezTo>
                    <a:cubicBezTo>
                      <a:pt x="2592895" y="151524"/>
                      <a:pt x="2595143" y="149847"/>
                      <a:pt x="2597125" y="147790"/>
                    </a:cubicBezTo>
                    <a:cubicBezTo>
                      <a:pt x="2599106" y="145732"/>
                      <a:pt x="2600858" y="143523"/>
                      <a:pt x="2602382" y="141160"/>
                    </a:cubicBezTo>
                    <a:cubicBezTo>
                      <a:pt x="2603906" y="138798"/>
                      <a:pt x="2605278" y="136474"/>
                      <a:pt x="2606497" y="134188"/>
                    </a:cubicBezTo>
                    <a:lnTo>
                      <a:pt x="2614727" y="137388"/>
                    </a:lnTo>
                    <a:cubicBezTo>
                      <a:pt x="2612593" y="143180"/>
                      <a:pt x="2610498" y="148285"/>
                      <a:pt x="2608440" y="152705"/>
                    </a:cubicBezTo>
                    <a:cubicBezTo>
                      <a:pt x="2606383" y="157124"/>
                      <a:pt x="2603678" y="161315"/>
                      <a:pt x="2600325" y="165278"/>
                    </a:cubicBezTo>
                    <a:cubicBezTo>
                      <a:pt x="2596210" y="170154"/>
                      <a:pt x="2591219" y="173812"/>
                      <a:pt x="2585352" y="176250"/>
                    </a:cubicBezTo>
                    <a:cubicBezTo>
                      <a:pt x="2579484" y="178689"/>
                      <a:pt x="2573350" y="179908"/>
                      <a:pt x="2566949" y="179908"/>
                    </a:cubicBezTo>
                    <a:cubicBezTo>
                      <a:pt x="2565578" y="179908"/>
                      <a:pt x="2563787" y="179794"/>
                      <a:pt x="2561577" y="179565"/>
                    </a:cubicBezTo>
                    <a:cubicBezTo>
                      <a:pt x="2559368" y="179337"/>
                      <a:pt x="2556929" y="178841"/>
                      <a:pt x="2554262" y="178079"/>
                    </a:cubicBezTo>
                    <a:cubicBezTo>
                      <a:pt x="2551595" y="177317"/>
                      <a:pt x="2548738" y="176098"/>
                      <a:pt x="2545690" y="174422"/>
                    </a:cubicBezTo>
                    <a:cubicBezTo>
                      <a:pt x="2542641" y="172745"/>
                      <a:pt x="2539593" y="170459"/>
                      <a:pt x="2536546" y="167564"/>
                    </a:cubicBezTo>
                    <a:cubicBezTo>
                      <a:pt x="2530450" y="162077"/>
                      <a:pt x="2526258" y="155448"/>
                      <a:pt x="2523973" y="147675"/>
                    </a:cubicBezTo>
                    <a:cubicBezTo>
                      <a:pt x="2521687" y="139903"/>
                      <a:pt x="2520543" y="131902"/>
                      <a:pt x="2520543" y="123672"/>
                    </a:cubicBezTo>
                    <a:cubicBezTo>
                      <a:pt x="2520543" y="113462"/>
                      <a:pt x="2521801" y="104584"/>
                      <a:pt x="2524316" y="97041"/>
                    </a:cubicBezTo>
                    <a:cubicBezTo>
                      <a:pt x="2526830" y="89497"/>
                      <a:pt x="2530259" y="83210"/>
                      <a:pt x="2534602" y="78181"/>
                    </a:cubicBezTo>
                    <a:cubicBezTo>
                      <a:pt x="2538946" y="73152"/>
                      <a:pt x="2544051" y="69380"/>
                      <a:pt x="2549919" y="66865"/>
                    </a:cubicBezTo>
                    <a:cubicBezTo>
                      <a:pt x="2555786" y="64351"/>
                      <a:pt x="2562073" y="63093"/>
                      <a:pt x="2568778" y="63093"/>
                    </a:cubicBezTo>
                    <a:close/>
                    <a:moveTo>
                      <a:pt x="1949653" y="63093"/>
                    </a:moveTo>
                    <a:cubicBezTo>
                      <a:pt x="1957578" y="63093"/>
                      <a:pt x="1964360" y="64541"/>
                      <a:pt x="1969999" y="67437"/>
                    </a:cubicBezTo>
                    <a:cubicBezTo>
                      <a:pt x="1975637" y="70332"/>
                      <a:pt x="1980324" y="74295"/>
                      <a:pt x="1984057" y="79324"/>
                    </a:cubicBezTo>
                    <a:cubicBezTo>
                      <a:pt x="1987791" y="84353"/>
                      <a:pt x="1990573" y="90144"/>
                      <a:pt x="1992401" y="96698"/>
                    </a:cubicBezTo>
                    <a:cubicBezTo>
                      <a:pt x="1994230" y="103251"/>
                      <a:pt x="1995221" y="110185"/>
                      <a:pt x="1995373" y="117500"/>
                    </a:cubicBezTo>
                    <a:lnTo>
                      <a:pt x="1938909" y="117500"/>
                    </a:lnTo>
                    <a:cubicBezTo>
                      <a:pt x="1939061" y="120548"/>
                      <a:pt x="1939481" y="124625"/>
                      <a:pt x="1940166" y="129730"/>
                    </a:cubicBezTo>
                    <a:cubicBezTo>
                      <a:pt x="1940852" y="134836"/>
                      <a:pt x="1942567" y="139674"/>
                      <a:pt x="1945310" y="144246"/>
                    </a:cubicBezTo>
                    <a:cubicBezTo>
                      <a:pt x="1945767" y="145008"/>
                      <a:pt x="1946453" y="145999"/>
                      <a:pt x="1947367" y="147218"/>
                    </a:cubicBezTo>
                    <a:cubicBezTo>
                      <a:pt x="1948282" y="148437"/>
                      <a:pt x="1949463" y="149619"/>
                      <a:pt x="1950911" y="150762"/>
                    </a:cubicBezTo>
                    <a:cubicBezTo>
                      <a:pt x="1952358" y="151905"/>
                      <a:pt x="1954035" y="152857"/>
                      <a:pt x="1955940" y="153619"/>
                    </a:cubicBezTo>
                    <a:cubicBezTo>
                      <a:pt x="1957845" y="154381"/>
                      <a:pt x="1960093" y="154762"/>
                      <a:pt x="1962683" y="154762"/>
                    </a:cubicBezTo>
                    <a:cubicBezTo>
                      <a:pt x="1965884" y="154762"/>
                      <a:pt x="1968741" y="154114"/>
                      <a:pt x="1971256" y="152819"/>
                    </a:cubicBezTo>
                    <a:cubicBezTo>
                      <a:pt x="1973770" y="151524"/>
                      <a:pt x="1976018" y="149847"/>
                      <a:pt x="1978000" y="147790"/>
                    </a:cubicBezTo>
                    <a:cubicBezTo>
                      <a:pt x="1979981" y="145732"/>
                      <a:pt x="1981733" y="143523"/>
                      <a:pt x="1983257" y="141160"/>
                    </a:cubicBezTo>
                    <a:cubicBezTo>
                      <a:pt x="1984781" y="138798"/>
                      <a:pt x="1986153" y="136474"/>
                      <a:pt x="1987372" y="134188"/>
                    </a:cubicBezTo>
                    <a:lnTo>
                      <a:pt x="1995602" y="137388"/>
                    </a:lnTo>
                    <a:cubicBezTo>
                      <a:pt x="1993468" y="143180"/>
                      <a:pt x="1991373" y="148285"/>
                      <a:pt x="1989315" y="152705"/>
                    </a:cubicBezTo>
                    <a:cubicBezTo>
                      <a:pt x="1987258" y="157124"/>
                      <a:pt x="1984553" y="161315"/>
                      <a:pt x="1981200" y="165278"/>
                    </a:cubicBezTo>
                    <a:cubicBezTo>
                      <a:pt x="1977085" y="170154"/>
                      <a:pt x="1972094" y="173812"/>
                      <a:pt x="1966227" y="176250"/>
                    </a:cubicBezTo>
                    <a:cubicBezTo>
                      <a:pt x="1960359" y="178689"/>
                      <a:pt x="1954225" y="179908"/>
                      <a:pt x="1947824" y="179908"/>
                    </a:cubicBezTo>
                    <a:cubicBezTo>
                      <a:pt x="1946453" y="179908"/>
                      <a:pt x="1944662" y="179794"/>
                      <a:pt x="1942452" y="179565"/>
                    </a:cubicBezTo>
                    <a:cubicBezTo>
                      <a:pt x="1940243" y="179337"/>
                      <a:pt x="1937804" y="178841"/>
                      <a:pt x="1935137" y="178079"/>
                    </a:cubicBezTo>
                    <a:cubicBezTo>
                      <a:pt x="1932470" y="177317"/>
                      <a:pt x="1929613" y="176098"/>
                      <a:pt x="1926565" y="174422"/>
                    </a:cubicBezTo>
                    <a:cubicBezTo>
                      <a:pt x="1923517" y="172745"/>
                      <a:pt x="1920469" y="170459"/>
                      <a:pt x="1917421" y="167564"/>
                    </a:cubicBezTo>
                    <a:cubicBezTo>
                      <a:pt x="1911325" y="162077"/>
                      <a:pt x="1907134" y="155448"/>
                      <a:pt x="1904848" y="147675"/>
                    </a:cubicBezTo>
                    <a:cubicBezTo>
                      <a:pt x="1902562" y="139903"/>
                      <a:pt x="1901419" y="131902"/>
                      <a:pt x="1901419" y="123672"/>
                    </a:cubicBezTo>
                    <a:cubicBezTo>
                      <a:pt x="1901419" y="113462"/>
                      <a:pt x="1902676" y="104584"/>
                      <a:pt x="1905191" y="97041"/>
                    </a:cubicBezTo>
                    <a:cubicBezTo>
                      <a:pt x="1907705" y="89497"/>
                      <a:pt x="1911134" y="83210"/>
                      <a:pt x="1915478" y="78181"/>
                    </a:cubicBezTo>
                    <a:cubicBezTo>
                      <a:pt x="1919821" y="73152"/>
                      <a:pt x="1924926" y="69380"/>
                      <a:pt x="1930794" y="66865"/>
                    </a:cubicBezTo>
                    <a:cubicBezTo>
                      <a:pt x="1936661" y="64351"/>
                      <a:pt x="1942948" y="63093"/>
                      <a:pt x="1949653" y="63093"/>
                    </a:cubicBezTo>
                    <a:close/>
                    <a:moveTo>
                      <a:pt x="1843888" y="63093"/>
                    </a:moveTo>
                    <a:cubicBezTo>
                      <a:pt x="1849374" y="63093"/>
                      <a:pt x="1854365" y="63589"/>
                      <a:pt x="1858861" y="64579"/>
                    </a:cubicBezTo>
                    <a:cubicBezTo>
                      <a:pt x="1863357" y="65570"/>
                      <a:pt x="1868729" y="66827"/>
                      <a:pt x="1874977" y="68351"/>
                    </a:cubicBezTo>
                    <a:lnTo>
                      <a:pt x="1874520" y="95097"/>
                    </a:lnTo>
                    <a:lnTo>
                      <a:pt x="1864004" y="95097"/>
                    </a:lnTo>
                    <a:cubicBezTo>
                      <a:pt x="1864004" y="92811"/>
                      <a:pt x="1863776" y="90068"/>
                      <a:pt x="1863319" y="86868"/>
                    </a:cubicBezTo>
                    <a:cubicBezTo>
                      <a:pt x="1862861" y="83667"/>
                      <a:pt x="1861414" y="80619"/>
                      <a:pt x="1858975" y="77724"/>
                    </a:cubicBezTo>
                    <a:cubicBezTo>
                      <a:pt x="1857299" y="75743"/>
                      <a:pt x="1855318" y="74333"/>
                      <a:pt x="1853032" y="73495"/>
                    </a:cubicBezTo>
                    <a:cubicBezTo>
                      <a:pt x="1850746" y="72657"/>
                      <a:pt x="1848536" y="72237"/>
                      <a:pt x="1846402" y="72237"/>
                    </a:cubicBezTo>
                    <a:cubicBezTo>
                      <a:pt x="1843049" y="72237"/>
                      <a:pt x="1840382" y="72923"/>
                      <a:pt x="1838401" y="74295"/>
                    </a:cubicBezTo>
                    <a:cubicBezTo>
                      <a:pt x="1836877" y="75209"/>
                      <a:pt x="1835849" y="76352"/>
                      <a:pt x="1835315" y="77724"/>
                    </a:cubicBezTo>
                    <a:cubicBezTo>
                      <a:pt x="1834782" y="79095"/>
                      <a:pt x="1834515" y="80696"/>
                      <a:pt x="1834515" y="82524"/>
                    </a:cubicBezTo>
                    <a:cubicBezTo>
                      <a:pt x="1834515" y="84658"/>
                      <a:pt x="1835239" y="86677"/>
                      <a:pt x="1836687" y="88582"/>
                    </a:cubicBezTo>
                    <a:cubicBezTo>
                      <a:pt x="1838134" y="90487"/>
                      <a:pt x="1841525" y="93116"/>
                      <a:pt x="1846859" y="96469"/>
                    </a:cubicBezTo>
                    <a:lnTo>
                      <a:pt x="1861718" y="105842"/>
                    </a:lnTo>
                    <a:cubicBezTo>
                      <a:pt x="1863852" y="107518"/>
                      <a:pt x="1866138" y="109309"/>
                      <a:pt x="1868576" y="111214"/>
                    </a:cubicBezTo>
                    <a:cubicBezTo>
                      <a:pt x="1871015" y="113119"/>
                      <a:pt x="1873263" y="115443"/>
                      <a:pt x="1875320" y="118186"/>
                    </a:cubicBezTo>
                    <a:cubicBezTo>
                      <a:pt x="1877378" y="120929"/>
                      <a:pt x="1879054" y="124130"/>
                      <a:pt x="1880349" y="127787"/>
                    </a:cubicBezTo>
                    <a:cubicBezTo>
                      <a:pt x="1881645" y="131445"/>
                      <a:pt x="1882292" y="135788"/>
                      <a:pt x="1882292" y="140817"/>
                    </a:cubicBezTo>
                    <a:cubicBezTo>
                      <a:pt x="1882292" y="145694"/>
                      <a:pt x="1881530" y="150495"/>
                      <a:pt x="1880006" y="155219"/>
                    </a:cubicBezTo>
                    <a:cubicBezTo>
                      <a:pt x="1878482" y="159944"/>
                      <a:pt x="1876044" y="164135"/>
                      <a:pt x="1872691" y="167792"/>
                    </a:cubicBezTo>
                    <a:cubicBezTo>
                      <a:pt x="1869338" y="171450"/>
                      <a:pt x="1864881" y="174384"/>
                      <a:pt x="1859318" y="176593"/>
                    </a:cubicBezTo>
                    <a:cubicBezTo>
                      <a:pt x="1853755" y="178803"/>
                      <a:pt x="1847012" y="179908"/>
                      <a:pt x="1839087" y="179908"/>
                    </a:cubicBezTo>
                    <a:cubicBezTo>
                      <a:pt x="1834972" y="179908"/>
                      <a:pt x="1831162" y="179603"/>
                      <a:pt x="1827657" y="178994"/>
                    </a:cubicBezTo>
                    <a:cubicBezTo>
                      <a:pt x="1824152" y="178384"/>
                      <a:pt x="1820990" y="177622"/>
                      <a:pt x="1818170" y="176708"/>
                    </a:cubicBezTo>
                    <a:cubicBezTo>
                      <a:pt x="1815351" y="175793"/>
                      <a:pt x="1812912" y="174879"/>
                      <a:pt x="1810855" y="173964"/>
                    </a:cubicBezTo>
                    <a:cubicBezTo>
                      <a:pt x="1808798" y="173050"/>
                      <a:pt x="1807235" y="172288"/>
                      <a:pt x="1806169" y="171678"/>
                    </a:cubicBezTo>
                    <a:lnTo>
                      <a:pt x="1805711" y="139674"/>
                    </a:lnTo>
                    <a:lnTo>
                      <a:pt x="1817141" y="139674"/>
                    </a:lnTo>
                    <a:cubicBezTo>
                      <a:pt x="1817141" y="140894"/>
                      <a:pt x="1817218" y="142380"/>
                      <a:pt x="1817370" y="144132"/>
                    </a:cubicBezTo>
                    <a:cubicBezTo>
                      <a:pt x="1817522" y="145885"/>
                      <a:pt x="1817789" y="147752"/>
                      <a:pt x="1818170" y="149733"/>
                    </a:cubicBezTo>
                    <a:cubicBezTo>
                      <a:pt x="1818551" y="151714"/>
                      <a:pt x="1819046" y="153695"/>
                      <a:pt x="1819656" y="155676"/>
                    </a:cubicBezTo>
                    <a:cubicBezTo>
                      <a:pt x="1820266" y="157658"/>
                      <a:pt x="1821104" y="159563"/>
                      <a:pt x="1822171" y="161391"/>
                    </a:cubicBezTo>
                    <a:cubicBezTo>
                      <a:pt x="1823847" y="164439"/>
                      <a:pt x="1826095" y="166802"/>
                      <a:pt x="1828914" y="168478"/>
                    </a:cubicBezTo>
                    <a:cubicBezTo>
                      <a:pt x="1831734" y="170154"/>
                      <a:pt x="1834820" y="170993"/>
                      <a:pt x="1838173" y="170993"/>
                    </a:cubicBezTo>
                    <a:cubicBezTo>
                      <a:pt x="1842135" y="170993"/>
                      <a:pt x="1845450" y="169964"/>
                      <a:pt x="1848117" y="167907"/>
                    </a:cubicBezTo>
                    <a:cubicBezTo>
                      <a:pt x="1850784" y="165849"/>
                      <a:pt x="1852117" y="162839"/>
                      <a:pt x="1852117" y="158877"/>
                    </a:cubicBezTo>
                    <a:cubicBezTo>
                      <a:pt x="1852117" y="155219"/>
                      <a:pt x="1850974" y="152247"/>
                      <a:pt x="1848688" y="149961"/>
                    </a:cubicBezTo>
                    <a:cubicBezTo>
                      <a:pt x="1846402" y="147675"/>
                      <a:pt x="1842821" y="145008"/>
                      <a:pt x="1837944" y="141960"/>
                    </a:cubicBezTo>
                    <a:lnTo>
                      <a:pt x="1825828" y="134645"/>
                    </a:lnTo>
                    <a:cubicBezTo>
                      <a:pt x="1823085" y="132969"/>
                      <a:pt x="1820266" y="131064"/>
                      <a:pt x="1817370" y="128930"/>
                    </a:cubicBezTo>
                    <a:cubicBezTo>
                      <a:pt x="1814474" y="126797"/>
                      <a:pt x="1812036" y="124206"/>
                      <a:pt x="1810055" y="121158"/>
                    </a:cubicBezTo>
                    <a:cubicBezTo>
                      <a:pt x="1808226" y="118415"/>
                      <a:pt x="1806854" y="115100"/>
                      <a:pt x="1805940" y="111214"/>
                    </a:cubicBezTo>
                    <a:cubicBezTo>
                      <a:pt x="1805026" y="107328"/>
                      <a:pt x="1804568" y="103632"/>
                      <a:pt x="1804568" y="100127"/>
                    </a:cubicBezTo>
                    <a:cubicBezTo>
                      <a:pt x="1804568" y="95859"/>
                      <a:pt x="1805140" y="91668"/>
                      <a:pt x="1806283" y="87554"/>
                    </a:cubicBezTo>
                    <a:cubicBezTo>
                      <a:pt x="1807426" y="83439"/>
                      <a:pt x="1809217" y="79781"/>
                      <a:pt x="1811655" y="76581"/>
                    </a:cubicBezTo>
                    <a:cubicBezTo>
                      <a:pt x="1814093" y="73228"/>
                      <a:pt x="1816951" y="70637"/>
                      <a:pt x="1820228" y="68808"/>
                    </a:cubicBezTo>
                    <a:cubicBezTo>
                      <a:pt x="1823504" y="66980"/>
                      <a:pt x="1826666" y="65646"/>
                      <a:pt x="1829714" y="64808"/>
                    </a:cubicBezTo>
                    <a:cubicBezTo>
                      <a:pt x="1832762" y="63970"/>
                      <a:pt x="1835582" y="63474"/>
                      <a:pt x="1838173" y="63322"/>
                    </a:cubicBezTo>
                    <a:cubicBezTo>
                      <a:pt x="1840763" y="63170"/>
                      <a:pt x="1842668" y="63093"/>
                      <a:pt x="1843888" y="63093"/>
                    </a:cubicBezTo>
                    <a:close/>
                    <a:moveTo>
                      <a:pt x="1749628" y="63093"/>
                    </a:moveTo>
                    <a:cubicBezTo>
                      <a:pt x="1757553" y="63093"/>
                      <a:pt x="1764335" y="64541"/>
                      <a:pt x="1769974" y="67437"/>
                    </a:cubicBezTo>
                    <a:cubicBezTo>
                      <a:pt x="1775612" y="70332"/>
                      <a:pt x="1780299" y="74295"/>
                      <a:pt x="1784032" y="79324"/>
                    </a:cubicBezTo>
                    <a:cubicBezTo>
                      <a:pt x="1787766" y="84353"/>
                      <a:pt x="1790548" y="90144"/>
                      <a:pt x="1792376" y="96698"/>
                    </a:cubicBezTo>
                    <a:cubicBezTo>
                      <a:pt x="1794205" y="103251"/>
                      <a:pt x="1795196" y="110185"/>
                      <a:pt x="1795348" y="117500"/>
                    </a:cubicBezTo>
                    <a:lnTo>
                      <a:pt x="1738884" y="117500"/>
                    </a:lnTo>
                    <a:cubicBezTo>
                      <a:pt x="1739036" y="120548"/>
                      <a:pt x="1739455" y="124625"/>
                      <a:pt x="1740141" y="129730"/>
                    </a:cubicBezTo>
                    <a:cubicBezTo>
                      <a:pt x="1740827" y="134836"/>
                      <a:pt x="1742542" y="139674"/>
                      <a:pt x="1745285" y="144246"/>
                    </a:cubicBezTo>
                    <a:cubicBezTo>
                      <a:pt x="1745742" y="145008"/>
                      <a:pt x="1746428" y="145999"/>
                      <a:pt x="1747342" y="147218"/>
                    </a:cubicBezTo>
                    <a:cubicBezTo>
                      <a:pt x="1748257" y="148437"/>
                      <a:pt x="1749438" y="149619"/>
                      <a:pt x="1750886" y="150762"/>
                    </a:cubicBezTo>
                    <a:cubicBezTo>
                      <a:pt x="1752333" y="151905"/>
                      <a:pt x="1754010" y="152857"/>
                      <a:pt x="1755915" y="153619"/>
                    </a:cubicBezTo>
                    <a:cubicBezTo>
                      <a:pt x="1757820" y="154381"/>
                      <a:pt x="1760068" y="154762"/>
                      <a:pt x="1762658" y="154762"/>
                    </a:cubicBezTo>
                    <a:cubicBezTo>
                      <a:pt x="1765859" y="154762"/>
                      <a:pt x="1768716" y="154114"/>
                      <a:pt x="1771231" y="152819"/>
                    </a:cubicBezTo>
                    <a:cubicBezTo>
                      <a:pt x="1773745" y="151524"/>
                      <a:pt x="1775993" y="149847"/>
                      <a:pt x="1777975" y="147790"/>
                    </a:cubicBezTo>
                    <a:cubicBezTo>
                      <a:pt x="1779956" y="145732"/>
                      <a:pt x="1781708" y="143523"/>
                      <a:pt x="1783232" y="141160"/>
                    </a:cubicBezTo>
                    <a:cubicBezTo>
                      <a:pt x="1784756" y="138798"/>
                      <a:pt x="1786128" y="136474"/>
                      <a:pt x="1787347" y="134188"/>
                    </a:cubicBezTo>
                    <a:lnTo>
                      <a:pt x="1795577" y="137388"/>
                    </a:lnTo>
                    <a:cubicBezTo>
                      <a:pt x="1793443" y="143180"/>
                      <a:pt x="1791348" y="148285"/>
                      <a:pt x="1789290" y="152705"/>
                    </a:cubicBezTo>
                    <a:cubicBezTo>
                      <a:pt x="1787233" y="157124"/>
                      <a:pt x="1784528" y="161315"/>
                      <a:pt x="1781175" y="165278"/>
                    </a:cubicBezTo>
                    <a:cubicBezTo>
                      <a:pt x="1777060" y="170154"/>
                      <a:pt x="1772069" y="173812"/>
                      <a:pt x="1766202" y="176250"/>
                    </a:cubicBezTo>
                    <a:cubicBezTo>
                      <a:pt x="1760334" y="178689"/>
                      <a:pt x="1754200" y="179908"/>
                      <a:pt x="1747799" y="179908"/>
                    </a:cubicBezTo>
                    <a:cubicBezTo>
                      <a:pt x="1746428" y="179908"/>
                      <a:pt x="1744637" y="179794"/>
                      <a:pt x="1742427" y="179565"/>
                    </a:cubicBezTo>
                    <a:cubicBezTo>
                      <a:pt x="1740218" y="179337"/>
                      <a:pt x="1737779" y="178841"/>
                      <a:pt x="1735112" y="178079"/>
                    </a:cubicBezTo>
                    <a:cubicBezTo>
                      <a:pt x="1732445" y="177317"/>
                      <a:pt x="1729588" y="176098"/>
                      <a:pt x="1726540" y="174422"/>
                    </a:cubicBezTo>
                    <a:cubicBezTo>
                      <a:pt x="1723492" y="172745"/>
                      <a:pt x="1720444" y="170459"/>
                      <a:pt x="1717396" y="167564"/>
                    </a:cubicBezTo>
                    <a:cubicBezTo>
                      <a:pt x="1711300" y="162077"/>
                      <a:pt x="1707109" y="155448"/>
                      <a:pt x="1704823" y="147675"/>
                    </a:cubicBezTo>
                    <a:cubicBezTo>
                      <a:pt x="1702537" y="139903"/>
                      <a:pt x="1701394" y="131902"/>
                      <a:pt x="1701394" y="123672"/>
                    </a:cubicBezTo>
                    <a:cubicBezTo>
                      <a:pt x="1701394" y="113462"/>
                      <a:pt x="1702651" y="104584"/>
                      <a:pt x="1705166" y="97041"/>
                    </a:cubicBezTo>
                    <a:cubicBezTo>
                      <a:pt x="1707680" y="89497"/>
                      <a:pt x="1711109" y="83210"/>
                      <a:pt x="1715453" y="78181"/>
                    </a:cubicBezTo>
                    <a:cubicBezTo>
                      <a:pt x="1719796" y="73152"/>
                      <a:pt x="1724901" y="69380"/>
                      <a:pt x="1730769" y="66865"/>
                    </a:cubicBezTo>
                    <a:cubicBezTo>
                      <a:pt x="1736636" y="64351"/>
                      <a:pt x="1742923" y="63093"/>
                      <a:pt x="1749628" y="63093"/>
                    </a:cubicBezTo>
                    <a:close/>
                    <a:moveTo>
                      <a:pt x="662788" y="63093"/>
                    </a:moveTo>
                    <a:cubicBezTo>
                      <a:pt x="668274" y="63093"/>
                      <a:pt x="673265" y="63589"/>
                      <a:pt x="677761" y="64579"/>
                    </a:cubicBezTo>
                    <a:cubicBezTo>
                      <a:pt x="682257" y="65570"/>
                      <a:pt x="687629" y="66827"/>
                      <a:pt x="693877" y="68351"/>
                    </a:cubicBezTo>
                    <a:lnTo>
                      <a:pt x="693420" y="95097"/>
                    </a:lnTo>
                    <a:lnTo>
                      <a:pt x="682905" y="95097"/>
                    </a:lnTo>
                    <a:cubicBezTo>
                      <a:pt x="682905" y="92811"/>
                      <a:pt x="682676" y="90068"/>
                      <a:pt x="682219" y="86868"/>
                    </a:cubicBezTo>
                    <a:cubicBezTo>
                      <a:pt x="681761" y="83667"/>
                      <a:pt x="680314" y="80619"/>
                      <a:pt x="677875" y="77724"/>
                    </a:cubicBezTo>
                    <a:cubicBezTo>
                      <a:pt x="676199" y="75743"/>
                      <a:pt x="674217" y="74333"/>
                      <a:pt x="671932" y="73495"/>
                    </a:cubicBezTo>
                    <a:cubicBezTo>
                      <a:pt x="669645" y="72657"/>
                      <a:pt x="667436" y="72237"/>
                      <a:pt x="665302" y="72237"/>
                    </a:cubicBezTo>
                    <a:cubicBezTo>
                      <a:pt x="661949" y="72237"/>
                      <a:pt x="659283" y="72923"/>
                      <a:pt x="657301" y="74295"/>
                    </a:cubicBezTo>
                    <a:cubicBezTo>
                      <a:pt x="655777" y="75209"/>
                      <a:pt x="654748" y="76352"/>
                      <a:pt x="654215" y="77724"/>
                    </a:cubicBezTo>
                    <a:cubicBezTo>
                      <a:pt x="653682" y="79095"/>
                      <a:pt x="653415" y="80696"/>
                      <a:pt x="653415" y="82524"/>
                    </a:cubicBezTo>
                    <a:cubicBezTo>
                      <a:pt x="653415" y="84658"/>
                      <a:pt x="654139" y="86677"/>
                      <a:pt x="655587" y="88582"/>
                    </a:cubicBezTo>
                    <a:cubicBezTo>
                      <a:pt x="657034" y="90487"/>
                      <a:pt x="660425" y="93116"/>
                      <a:pt x="665759" y="96469"/>
                    </a:cubicBezTo>
                    <a:lnTo>
                      <a:pt x="680618" y="105842"/>
                    </a:lnTo>
                    <a:cubicBezTo>
                      <a:pt x="682752" y="107518"/>
                      <a:pt x="685038" y="109309"/>
                      <a:pt x="687476" y="111214"/>
                    </a:cubicBezTo>
                    <a:cubicBezTo>
                      <a:pt x="689915" y="113119"/>
                      <a:pt x="692163" y="115443"/>
                      <a:pt x="694220" y="118186"/>
                    </a:cubicBezTo>
                    <a:cubicBezTo>
                      <a:pt x="696277" y="120929"/>
                      <a:pt x="697954" y="124130"/>
                      <a:pt x="699249" y="127787"/>
                    </a:cubicBezTo>
                    <a:cubicBezTo>
                      <a:pt x="700545" y="131445"/>
                      <a:pt x="701192" y="135788"/>
                      <a:pt x="701192" y="140817"/>
                    </a:cubicBezTo>
                    <a:cubicBezTo>
                      <a:pt x="701192" y="145694"/>
                      <a:pt x="700430" y="150495"/>
                      <a:pt x="698906" y="155219"/>
                    </a:cubicBezTo>
                    <a:cubicBezTo>
                      <a:pt x="697382" y="159944"/>
                      <a:pt x="694944" y="164135"/>
                      <a:pt x="691591" y="167792"/>
                    </a:cubicBezTo>
                    <a:cubicBezTo>
                      <a:pt x="688238" y="171450"/>
                      <a:pt x="683781" y="174384"/>
                      <a:pt x="678218" y="176593"/>
                    </a:cubicBezTo>
                    <a:cubicBezTo>
                      <a:pt x="672655" y="178803"/>
                      <a:pt x="665912" y="179908"/>
                      <a:pt x="657987" y="179908"/>
                    </a:cubicBezTo>
                    <a:cubicBezTo>
                      <a:pt x="653872" y="179908"/>
                      <a:pt x="650062" y="179603"/>
                      <a:pt x="646557" y="178994"/>
                    </a:cubicBezTo>
                    <a:cubicBezTo>
                      <a:pt x="643052" y="178384"/>
                      <a:pt x="639890" y="177622"/>
                      <a:pt x="637070" y="176708"/>
                    </a:cubicBezTo>
                    <a:cubicBezTo>
                      <a:pt x="634251" y="175793"/>
                      <a:pt x="631812" y="174879"/>
                      <a:pt x="629755" y="173964"/>
                    </a:cubicBezTo>
                    <a:cubicBezTo>
                      <a:pt x="627697" y="173050"/>
                      <a:pt x="626136" y="172288"/>
                      <a:pt x="625069" y="171678"/>
                    </a:cubicBezTo>
                    <a:lnTo>
                      <a:pt x="624611" y="139674"/>
                    </a:lnTo>
                    <a:lnTo>
                      <a:pt x="636042" y="139674"/>
                    </a:lnTo>
                    <a:cubicBezTo>
                      <a:pt x="636042" y="140894"/>
                      <a:pt x="636118" y="142380"/>
                      <a:pt x="636270" y="144132"/>
                    </a:cubicBezTo>
                    <a:cubicBezTo>
                      <a:pt x="636423" y="145885"/>
                      <a:pt x="636689" y="147752"/>
                      <a:pt x="637070" y="149733"/>
                    </a:cubicBezTo>
                    <a:cubicBezTo>
                      <a:pt x="637451" y="151714"/>
                      <a:pt x="637946" y="153695"/>
                      <a:pt x="638556" y="155676"/>
                    </a:cubicBezTo>
                    <a:cubicBezTo>
                      <a:pt x="639166" y="157658"/>
                      <a:pt x="640004" y="159563"/>
                      <a:pt x="641071" y="161391"/>
                    </a:cubicBezTo>
                    <a:cubicBezTo>
                      <a:pt x="642747" y="164439"/>
                      <a:pt x="644995" y="166802"/>
                      <a:pt x="647814" y="168478"/>
                    </a:cubicBezTo>
                    <a:cubicBezTo>
                      <a:pt x="650634" y="170154"/>
                      <a:pt x="653720" y="170993"/>
                      <a:pt x="657073" y="170993"/>
                    </a:cubicBezTo>
                    <a:cubicBezTo>
                      <a:pt x="661035" y="170993"/>
                      <a:pt x="664350" y="169964"/>
                      <a:pt x="667017" y="167907"/>
                    </a:cubicBezTo>
                    <a:cubicBezTo>
                      <a:pt x="669684" y="165849"/>
                      <a:pt x="671017" y="162839"/>
                      <a:pt x="671017" y="158877"/>
                    </a:cubicBezTo>
                    <a:cubicBezTo>
                      <a:pt x="671017" y="155219"/>
                      <a:pt x="669874" y="152247"/>
                      <a:pt x="667588" y="149961"/>
                    </a:cubicBezTo>
                    <a:cubicBezTo>
                      <a:pt x="665302" y="147675"/>
                      <a:pt x="661721" y="145008"/>
                      <a:pt x="656844" y="141960"/>
                    </a:cubicBezTo>
                    <a:lnTo>
                      <a:pt x="644728" y="134645"/>
                    </a:lnTo>
                    <a:cubicBezTo>
                      <a:pt x="641985" y="132969"/>
                      <a:pt x="639166" y="131064"/>
                      <a:pt x="636270" y="128930"/>
                    </a:cubicBezTo>
                    <a:cubicBezTo>
                      <a:pt x="633375" y="126797"/>
                      <a:pt x="630936" y="124206"/>
                      <a:pt x="628955" y="121158"/>
                    </a:cubicBezTo>
                    <a:cubicBezTo>
                      <a:pt x="627126" y="118415"/>
                      <a:pt x="625755" y="115100"/>
                      <a:pt x="624840" y="111214"/>
                    </a:cubicBezTo>
                    <a:cubicBezTo>
                      <a:pt x="623925" y="107328"/>
                      <a:pt x="623469" y="103632"/>
                      <a:pt x="623469" y="100127"/>
                    </a:cubicBezTo>
                    <a:cubicBezTo>
                      <a:pt x="623469" y="95859"/>
                      <a:pt x="624040" y="91668"/>
                      <a:pt x="625183" y="87554"/>
                    </a:cubicBezTo>
                    <a:cubicBezTo>
                      <a:pt x="626326" y="83439"/>
                      <a:pt x="628117" y="79781"/>
                      <a:pt x="630555" y="76581"/>
                    </a:cubicBezTo>
                    <a:cubicBezTo>
                      <a:pt x="632993" y="73228"/>
                      <a:pt x="635851" y="70637"/>
                      <a:pt x="639127" y="68808"/>
                    </a:cubicBezTo>
                    <a:cubicBezTo>
                      <a:pt x="642404" y="66980"/>
                      <a:pt x="645566" y="65646"/>
                      <a:pt x="648614" y="64808"/>
                    </a:cubicBezTo>
                    <a:cubicBezTo>
                      <a:pt x="651662" y="63970"/>
                      <a:pt x="654482" y="63474"/>
                      <a:pt x="657073" y="63322"/>
                    </a:cubicBezTo>
                    <a:cubicBezTo>
                      <a:pt x="659663" y="63170"/>
                      <a:pt x="661569" y="63093"/>
                      <a:pt x="662788" y="63093"/>
                    </a:cubicBezTo>
                    <a:close/>
                    <a:moveTo>
                      <a:pt x="482803" y="63093"/>
                    </a:moveTo>
                    <a:cubicBezTo>
                      <a:pt x="490728" y="63093"/>
                      <a:pt x="497510" y="64541"/>
                      <a:pt x="503149" y="67437"/>
                    </a:cubicBezTo>
                    <a:cubicBezTo>
                      <a:pt x="508787" y="70332"/>
                      <a:pt x="513474" y="74295"/>
                      <a:pt x="517208" y="79324"/>
                    </a:cubicBezTo>
                    <a:cubicBezTo>
                      <a:pt x="520941" y="84353"/>
                      <a:pt x="523722" y="90144"/>
                      <a:pt x="525551" y="96698"/>
                    </a:cubicBezTo>
                    <a:cubicBezTo>
                      <a:pt x="527380" y="103251"/>
                      <a:pt x="528371" y="110185"/>
                      <a:pt x="528523" y="117500"/>
                    </a:cubicBezTo>
                    <a:lnTo>
                      <a:pt x="472059" y="117500"/>
                    </a:lnTo>
                    <a:cubicBezTo>
                      <a:pt x="472212" y="120548"/>
                      <a:pt x="472631" y="124625"/>
                      <a:pt x="473316" y="129730"/>
                    </a:cubicBezTo>
                    <a:cubicBezTo>
                      <a:pt x="474002" y="134836"/>
                      <a:pt x="475717" y="139674"/>
                      <a:pt x="478460" y="144246"/>
                    </a:cubicBezTo>
                    <a:cubicBezTo>
                      <a:pt x="478917" y="145008"/>
                      <a:pt x="479603" y="145999"/>
                      <a:pt x="480517" y="147218"/>
                    </a:cubicBezTo>
                    <a:cubicBezTo>
                      <a:pt x="481432" y="148437"/>
                      <a:pt x="482613" y="149619"/>
                      <a:pt x="484061" y="150762"/>
                    </a:cubicBezTo>
                    <a:cubicBezTo>
                      <a:pt x="485508" y="151905"/>
                      <a:pt x="487185" y="152857"/>
                      <a:pt x="489090" y="153619"/>
                    </a:cubicBezTo>
                    <a:cubicBezTo>
                      <a:pt x="490995" y="154381"/>
                      <a:pt x="493243" y="154762"/>
                      <a:pt x="495833" y="154762"/>
                    </a:cubicBezTo>
                    <a:cubicBezTo>
                      <a:pt x="499034" y="154762"/>
                      <a:pt x="501891" y="154114"/>
                      <a:pt x="504406" y="152819"/>
                    </a:cubicBezTo>
                    <a:cubicBezTo>
                      <a:pt x="506921" y="151524"/>
                      <a:pt x="509168" y="149847"/>
                      <a:pt x="511150" y="147790"/>
                    </a:cubicBezTo>
                    <a:cubicBezTo>
                      <a:pt x="513131" y="145732"/>
                      <a:pt x="514883" y="143523"/>
                      <a:pt x="516408" y="141160"/>
                    </a:cubicBezTo>
                    <a:cubicBezTo>
                      <a:pt x="517932" y="138798"/>
                      <a:pt x="519303" y="136474"/>
                      <a:pt x="520522" y="134188"/>
                    </a:cubicBezTo>
                    <a:lnTo>
                      <a:pt x="528752" y="137388"/>
                    </a:lnTo>
                    <a:cubicBezTo>
                      <a:pt x="526618" y="143180"/>
                      <a:pt x="524523" y="148285"/>
                      <a:pt x="522465" y="152705"/>
                    </a:cubicBezTo>
                    <a:cubicBezTo>
                      <a:pt x="520408" y="157124"/>
                      <a:pt x="517703" y="161315"/>
                      <a:pt x="514350" y="165278"/>
                    </a:cubicBezTo>
                    <a:cubicBezTo>
                      <a:pt x="510235" y="170154"/>
                      <a:pt x="505244" y="173812"/>
                      <a:pt x="499377" y="176250"/>
                    </a:cubicBezTo>
                    <a:cubicBezTo>
                      <a:pt x="493509" y="178689"/>
                      <a:pt x="487375" y="179908"/>
                      <a:pt x="480974" y="179908"/>
                    </a:cubicBezTo>
                    <a:cubicBezTo>
                      <a:pt x="479603" y="179908"/>
                      <a:pt x="477812" y="179794"/>
                      <a:pt x="475602" y="179565"/>
                    </a:cubicBezTo>
                    <a:cubicBezTo>
                      <a:pt x="473393" y="179337"/>
                      <a:pt x="470954" y="178841"/>
                      <a:pt x="468287" y="178079"/>
                    </a:cubicBezTo>
                    <a:cubicBezTo>
                      <a:pt x="465620" y="177317"/>
                      <a:pt x="462763" y="176098"/>
                      <a:pt x="459715" y="174422"/>
                    </a:cubicBezTo>
                    <a:cubicBezTo>
                      <a:pt x="456667" y="172745"/>
                      <a:pt x="453619" y="170459"/>
                      <a:pt x="450571" y="167564"/>
                    </a:cubicBezTo>
                    <a:cubicBezTo>
                      <a:pt x="444475" y="162077"/>
                      <a:pt x="440284" y="155448"/>
                      <a:pt x="437998" y="147675"/>
                    </a:cubicBezTo>
                    <a:cubicBezTo>
                      <a:pt x="435712" y="139903"/>
                      <a:pt x="434569" y="131902"/>
                      <a:pt x="434569" y="123672"/>
                    </a:cubicBezTo>
                    <a:cubicBezTo>
                      <a:pt x="434569" y="113462"/>
                      <a:pt x="435826" y="104584"/>
                      <a:pt x="438341" y="97041"/>
                    </a:cubicBezTo>
                    <a:cubicBezTo>
                      <a:pt x="440855" y="89497"/>
                      <a:pt x="444284" y="83210"/>
                      <a:pt x="448628" y="78181"/>
                    </a:cubicBezTo>
                    <a:cubicBezTo>
                      <a:pt x="452971" y="73152"/>
                      <a:pt x="458076" y="69380"/>
                      <a:pt x="463944" y="66865"/>
                    </a:cubicBezTo>
                    <a:cubicBezTo>
                      <a:pt x="469811" y="64351"/>
                      <a:pt x="476098" y="63093"/>
                      <a:pt x="482803" y="63093"/>
                    </a:cubicBezTo>
                    <a:close/>
                    <a:moveTo>
                      <a:pt x="2349932" y="62179"/>
                    </a:moveTo>
                    <a:cubicBezTo>
                      <a:pt x="2355266" y="62179"/>
                      <a:pt x="2360447" y="62674"/>
                      <a:pt x="2365476" y="63665"/>
                    </a:cubicBezTo>
                    <a:cubicBezTo>
                      <a:pt x="2370506" y="64656"/>
                      <a:pt x="2374925" y="66218"/>
                      <a:pt x="2378735" y="68351"/>
                    </a:cubicBezTo>
                    <a:cubicBezTo>
                      <a:pt x="2381936" y="70180"/>
                      <a:pt x="2384450" y="72199"/>
                      <a:pt x="2386279" y="74409"/>
                    </a:cubicBezTo>
                    <a:cubicBezTo>
                      <a:pt x="2388108" y="76619"/>
                      <a:pt x="2389442" y="78905"/>
                      <a:pt x="2390280" y="81267"/>
                    </a:cubicBezTo>
                    <a:cubicBezTo>
                      <a:pt x="2391118" y="83629"/>
                      <a:pt x="2391613" y="85992"/>
                      <a:pt x="2391766" y="88354"/>
                    </a:cubicBezTo>
                    <a:cubicBezTo>
                      <a:pt x="2391918" y="90716"/>
                      <a:pt x="2391994" y="93040"/>
                      <a:pt x="2391994" y="95326"/>
                    </a:cubicBezTo>
                    <a:lnTo>
                      <a:pt x="2391994" y="154305"/>
                    </a:lnTo>
                    <a:cubicBezTo>
                      <a:pt x="2391994" y="155067"/>
                      <a:pt x="2392109" y="156134"/>
                      <a:pt x="2392337" y="157505"/>
                    </a:cubicBezTo>
                    <a:cubicBezTo>
                      <a:pt x="2392566" y="158877"/>
                      <a:pt x="2393442" y="159563"/>
                      <a:pt x="2394966" y="159563"/>
                    </a:cubicBezTo>
                    <a:cubicBezTo>
                      <a:pt x="2395575" y="159563"/>
                      <a:pt x="2396147" y="159410"/>
                      <a:pt x="2396680" y="159105"/>
                    </a:cubicBezTo>
                    <a:cubicBezTo>
                      <a:pt x="2397214" y="158801"/>
                      <a:pt x="2397862" y="158420"/>
                      <a:pt x="2398624" y="157962"/>
                    </a:cubicBezTo>
                    <a:lnTo>
                      <a:pt x="2402281" y="165049"/>
                    </a:lnTo>
                    <a:cubicBezTo>
                      <a:pt x="2399538" y="167487"/>
                      <a:pt x="2397100" y="169621"/>
                      <a:pt x="2394966" y="171450"/>
                    </a:cubicBezTo>
                    <a:cubicBezTo>
                      <a:pt x="2392832" y="173279"/>
                      <a:pt x="2390775" y="174765"/>
                      <a:pt x="2388794" y="175908"/>
                    </a:cubicBezTo>
                    <a:cubicBezTo>
                      <a:pt x="2386813" y="177051"/>
                      <a:pt x="2384793" y="177889"/>
                      <a:pt x="2382736" y="178422"/>
                    </a:cubicBezTo>
                    <a:cubicBezTo>
                      <a:pt x="2380678" y="178956"/>
                      <a:pt x="2378278" y="179222"/>
                      <a:pt x="2375535" y="179222"/>
                    </a:cubicBezTo>
                    <a:cubicBezTo>
                      <a:pt x="2372030" y="179222"/>
                      <a:pt x="2369134" y="178613"/>
                      <a:pt x="2366848" y="177393"/>
                    </a:cubicBezTo>
                    <a:cubicBezTo>
                      <a:pt x="2364562" y="176174"/>
                      <a:pt x="2362695" y="174688"/>
                      <a:pt x="2361247" y="172936"/>
                    </a:cubicBezTo>
                    <a:cubicBezTo>
                      <a:pt x="2359800" y="171183"/>
                      <a:pt x="2358733" y="169316"/>
                      <a:pt x="2358047" y="167335"/>
                    </a:cubicBezTo>
                    <a:cubicBezTo>
                      <a:pt x="2357361" y="165354"/>
                      <a:pt x="2356790" y="163677"/>
                      <a:pt x="2356333" y="162306"/>
                    </a:cubicBezTo>
                    <a:cubicBezTo>
                      <a:pt x="2351303" y="168402"/>
                      <a:pt x="2346769" y="172821"/>
                      <a:pt x="2342731" y="175565"/>
                    </a:cubicBezTo>
                    <a:cubicBezTo>
                      <a:pt x="2338692" y="178308"/>
                      <a:pt x="2334006" y="179679"/>
                      <a:pt x="2328672" y="179679"/>
                    </a:cubicBezTo>
                    <a:cubicBezTo>
                      <a:pt x="2324252" y="179679"/>
                      <a:pt x="2320404" y="178841"/>
                      <a:pt x="2317128" y="177165"/>
                    </a:cubicBezTo>
                    <a:cubicBezTo>
                      <a:pt x="2313851" y="175488"/>
                      <a:pt x="2311108" y="173202"/>
                      <a:pt x="2308898" y="170307"/>
                    </a:cubicBezTo>
                    <a:cubicBezTo>
                      <a:pt x="2306688" y="167411"/>
                      <a:pt x="2305012" y="163982"/>
                      <a:pt x="2303869" y="160020"/>
                    </a:cubicBezTo>
                    <a:cubicBezTo>
                      <a:pt x="2302726" y="156057"/>
                      <a:pt x="2302154" y="151866"/>
                      <a:pt x="2302154" y="147447"/>
                    </a:cubicBezTo>
                    <a:cubicBezTo>
                      <a:pt x="2302154" y="140741"/>
                      <a:pt x="2303335" y="135217"/>
                      <a:pt x="2305698" y="130873"/>
                    </a:cubicBezTo>
                    <a:cubicBezTo>
                      <a:pt x="2308060" y="126530"/>
                      <a:pt x="2310994" y="123025"/>
                      <a:pt x="2314499" y="120358"/>
                    </a:cubicBezTo>
                    <a:cubicBezTo>
                      <a:pt x="2318004" y="117691"/>
                      <a:pt x="2321738" y="115595"/>
                      <a:pt x="2325700" y="114071"/>
                    </a:cubicBezTo>
                    <a:cubicBezTo>
                      <a:pt x="2329662" y="112547"/>
                      <a:pt x="2333244" y="111328"/>
                      <a:pt x="2336444" y="110414"/>
                    </a:cubicBezTo>
                    <a:lnTo>
                      <a:pt x="2355875" y="105156"/>
                    </a:lnTo>
                    <a:lnTo>
                      <a:pt x="2355875" y="83667"/>
                    </a:lnTo>
                    <a:cubicBezTo>
                      <a:pt x="2355875" y="82601"/>
                      <a:pt x="2355799" y="81381"/>
                      <a:pt x="2355647" y="80010"/>
                    </a:cubicBezTo>
                    <a:cubicBezTo>
                      <a:pt x="2355494" y="78638"/>
                      <a:pt x="2355151" y="77381"/>
                      <a:pt x="2354618" y="76238"/>
                    </a:cubicBezTo>
                    <a:cubicBezTo>
                      <a:pt x="2354085" y="75095"/>
                      <a:pt x="2353246" y="74142"/>
                      <a:pt x="2352103" y="73380"/>
                    </a:cubicBezTo>
                    <a:cubicBezTo>
                      <a:pt x="2350960" y="72618"/>
                      <a:pt x="2349398" y="72237"/>
                      <a:pt x="2347417" y="72237"/>
                    </a:cubicBezTo>
                    <a:cubicBezTo>
                      <a:pt x="2345436" y="72237"/>
                      <a:pt x="2343760" y="72695"/>
                      <a:pt x="2342388" y="73609"/>
                    </a:cubicBezTo>
                    <a:cubicBezTo>
                      <a:pt x="2340712" y="74828"/>
                      <a:pt x="2339683" y="76314"/>
                      <a:pt x="2339302" y="78067"/>
                    </a:cubicBezTo>
                    <a:cubicBezTo>
                      <a:pt x="2338921" y="79819"/>
                      <a:pt x="2338654" y="82524"/>
                      <a:pt x="2338502" y="86182"/>
                    </a:cubicBezTo>
                    <a:cubicBezTo>
                      <a:pt x="2338349" y="88163"/>
                      <a:pt x="2338159" y="90297"/>
                      <a:pt x="2337930" y="92583"/>
                    </a:cubicBezTo>
                    <a:cubicBezTo>
                      <a:pt x="2337702" y="94869"/>
                      <a:pt x="2337054" y="96964"/>
                      <a:pt x="2335987" y="98869"/>
                    </a:cubicBezTo>
                    <a:cubicBezTo>
                      <a:pt x="2334920" y="100774"/>
                      <a:pt x="2333358" y="102375"/>
                      <a:pt x="2331301" y="103670"/>
                    </a:cubicBezTo>
                    <a:cubicBezTo>
                      <a:pt x="2329243" y="104965"/>
                      <a:pt x="2326386" y="105613"/>
                      <a:pt x="2322728" y="105613"/>
                    </a:cubicBezTo>
                    <a:cubicBezTo>
                      <a:pt x="2319375" y="105613"/>
                      <a:pt x="2316670" y="105042"/>
                      <a:pt x="2314613" y="103899"/>
                    </a:cubicBezTo>
                    <a:cubicBezTo>
                      <a:pt x="2312556" y="102756"/>
                      <a:pt x="2310994" y="101384"/>
                      <a:pt x="2309927" y="99784"/>
                    </a:cubicBezTo>
                    <a:cubicBezTo>
                      <a:pt x="2308860" y="98184"/>
                      <a:pt x="2308136" y="96507"/>
                      <a:pt x="2307755" y="94755"/>
                    </a:cubicBezTo>
                    <a:cubicBezTo>
                      <a:pt x="2307374" y="93002"/>
                      <a:pt x="2307183" y="91592"/>
                      <a:pt x="2307183" y="90525"/>
                    </a:cubicBezTo>
                    <a:cubicBezTo>
                      <a:pt x="2307183" y="86715"/>
                      <a:pt x="2308365" y="82867"/>
                      <a:pt x="2310727" y="78981"/>
                    </a:cubicBezTo>
                    <a:cubicBezTo>
                      <a:pt x="2313089" y="75095"/>
                      <a:pt x="2316251" y="71856"/>
                      <a:pt x="2320214" y="69266"/>
                    </a:cubicBezTo>
                    <a:cubicBezTo>
                      <a:pt x="2322804" y="67589"/>
                      <a:pt x="2326462" y="65989"/>
                      <a:pt x="2331187" y="64465"/>
                    </a:cubicBezTo>
                    <a:cubicBezTo>
                      <a:pt x="2335911" y="62941"/>
                      <a:pt x="2342159" y="62179"/>
                      <a:pt x="2349932" y="62179"/>
                    </a:cubicBezTo>
                    <a:close/>
                    <a:moveTo>
                      <a:pt x="3761689" y="61493"/>
                    </a:moveTo>
                    <a:cubicBezTo>
                      <a:pt x="3766566" y="61493"/>
                      <a:pt x="3771138" y="62179"/>
                      <a:pt x="3775405" y="63551"/>
                    </a:cubicBezTo>
                    <a:cubicBezTo>
                      <a:pt x="3779672" y="64922"/>
                      <a:pt x="3783406" y="66865"/>
                      <a:pt x="3786607" y="69380"/>
                    </a:cubicBezTo>
                    <a:cubicBezTo>
                      <a:pt x="3789807" y="71895"/>
                      <a:pt x="3792322" y="74866"/>
                      <a:pt x="3794150" y="78295"/>
                    </a:cubicBezTo>
                    <a:cubicBezTo>
                      <a:pt x="3795979" y="81724"/>
                      <a:pt x="3796893" y="85420"/>
                      <a:pt x="3796893" y="89382"/>
                    </a:cubicBezTo>
                    <a:cubicBezTo>
                      <a:pt x="3796893" y="94869"/>
                      <a:pt x="3795293" y="98946"/>
                      <a:pt x="3792093" y="101613"/>
                    </a:cubicBezTo>
                    <a:cubicBezTo>
                      <a:pt x="3788892" y="104280"/>
                      <a:pt x="3785311" y="105613"/>
                      <a:pt x="3781349" y="105613"/>
                    </a:cubicBezTo>
                    <a:cubicBezTo>
                      <a:pt x="3779977" y="105613"/>
                      <a:pt x="3778415" y="105384"/>
                      <a:pt x="3776662" y="104927"/>
                    </a:cubicBezTo>
                    <a:cubicBezTo>
                      <a:pt x="3774910" y="104470"/>
                      <a:pt x="3773272" y="103632"/>
                      <a:pt x="3771748" y="102413"/>
                    </a:cubicBezTo>
                    <a:cubicBezTo>
                      <a:pt x="3770224" y="101193"/>
                      <a:pt x="3768966" y="99593"/>
                      <a:pt x="3767976" y="97612"/>
                    </a:cubicBezTo>
                    <a:cubicBezTo>
                      <a:pt x="3766985" y="95631"/>
                      <a:pt x="3766490" y="93040"/>
                      <a:pt x="3766490" y="89840"/>
                    </a:cubicBezTo>
                    <a:cubicBezTo>
                      <a:pt x="3766490" y="87706"/>
                      <a:pt x="3766718" y="85572"/>
                      <a:pt x="3767175" y="83439"/>
                    </a:cubicBezTo>
                    <a:cubicBezTo>
                      <a:pt x="3767328" y="82524"/>
                      <a:pt x="3767442" y="81648"/>
                      <a:pt x="3767518" y="80810"/>
                    </a:cubicBezTo>
                    <a:cubicBezTo>
                      <a:pt x="3767595" y="79972"/>
                      <a:pt x="3767633" y="79095"/>
                      <a:pt x="3767633" y="78181"/>
                    </a:cubicBezTo>
                    <a:cubicBezTo>
                      <a:pt x="3767633" y="76505"/>
                      <a:pt x="3767252" y="74904"/>
                      <a:pt x="3766490" y="73380"/>
                    </a:cubicBezTo>
                    <a:cubicBezTo>
                      <a:pt x="3765728" y="71856"/>
                      <a:pt x="3764432" y="71094"/>
                      <a:pt x="3762603" y="71094"/>
                    </a:cubicBezTo>
                    <a:cubicBezTo>
                      <a:pt x="3759556" y="71094"/>
                      <a:pt x="3756774" y="74371"/>
                      <a:pt x="3754260" y="80924"/>
                    </a:cubicBezTo>
                    <a:cubicBezTo>
                      <a:pt x="3751745" y="87477"/>
                      <a:pt x="3750488" y="97231"/>
                      <a:pt x="3750488" y="110185"/>
                    </a:cubicBezTo>
                    <a:cubicBezTo>
                      <a:pt x="3750488" y="115214"/>
                      <a:pt x="3750754" y="120243"/>
                      <a:pt x="3751288" y="125273"/>
                    </a:cubicBezTo>
                    <a:cubicBezTo>
                      <a:pt x="3751821" y="130302"/>
                      <a:pt x="3752888" y="134836"/>
                      <a:pt x="3754488" y="138874"/>
                    </a:cubicBezTo>
                    <a:cubicBezTo>
                      <a:pt x="3756088" y="142913"/>
                      <a:pt x="3758260" y="146228"/>
                      <a:pt x="3761003" y="148818"/>
                    </a:cubicBezTo>
                    <a:cubicBezTo>
                      <a:pt x="3763747" y="151409"/>
                      <a:pt x="3767404" y="152705"/>
                      <a:pt x="3771976" y="152705"/>
                    </a:cubicBezTo>
                    <a:cubicBezTo>
                      <a:pt x="3775176" y="152705"/>
                      <a:pt x="3777882" y="152057"/>
                      <a:pt x="3780092" y="150762"/>
                    </a:cubicBezTo>
                    <a:cubicBezTo>
                      <a:pt x="3782301" y="149466"/>
                      <a:pt x="3784168" y="147790"/>
                      <a:pt x="3785692" y="145732"/>
                    </a:cubicBezTo>
                    <a:cubicBezTo>
                      <a:pt x="3787216" y="143675"/>
                      <a:pt x="3788473" y="141351"/>
                      <a:pt x="3789464" y="138760"/>
                    </a:cubicBezTo>
                    <a:cubicBezTo>
                      <a:pt x="3790455" y="136169"/>
                      <a:pt x="3791331" y="133655"/>
                      <a:pt x="3792093" y="131216"/>
                    </a:cubicBezTo>
                    <a:lnTo>
                      <a:pt x="3800780" y="133502"/>
                    </a:lnTo>
                    <a:cubicBezTo>
                      <a:pt x="3799103" y="139903"/>
                      <a:pt x="3797160" y="145885"/>
                      <a:pt x="3794951" y="151447"/>
                    </a:cubicBezTo>
                    <a:cubicBezTo>
                      <a:pt x="3792741" y="157010"/>
                      <a:pt x="3788892" y="162382"/>
                      <a:pt x="3783406" y="167564"/>
                    </a:cubicBezTo>
                    <a:cubicBezTo>
                      <a:pt x="3775329" y="175184"/>
                      <a:pt x="3765804" y="178994"/>
                      <a:pt x="3754831" y="178994"/>
                    </a:cubicBezTo>
                    <a:cubicBezTo>
                      <a:pt x="3748125" y="178994"/>
                      <a:pt x="3742106" y="177660"/>
                      <a:pt x="3736772" y="174993"/>
                    </a:cubicBezTo>
                    <a:cubicBezTo>
                      <a:pt x="3731438" y="172326"/>
                      <a:pt x="3726828" y="168554"/>
                      <a:pt x="3722942" y="163677"/>
                    </a:cubicBezTo>
                    <a:cubicBezTo>
                      <a:pt x="3719055" y="158801"/>
                      <a:pt x="3716084" y="152933"/>
                      <a:pt x="3714026" y="146075"/>
                    </a:cubicBezTo>
                    <a:cubicBezTo>
                      <a:pt x="3711969" y="139217"/>
                      <a:pt x="3710940" y="131521"/>
                      <a:pt x="3710940" y="122987"/>
                    </a:cubicBezTo>
                    <a:cubicBezTo>
                      <a:pt x="3710940" y="117348"/>
                      <a:pt x="3711397" y="111785"/>
                      <a:pt x="3712311" y="106299"/>
                    </a:cubicBezTo>
                    <a:cubicBezTo>
                      <a:pt x="3713226" y="100812"/>
                      <a:pt x="3714712" y="95593"/>
                      <a:pt x="3716769" y="90640"/>
                    </a:cubicBezTo>
                    <a:cubicBezTo>
                      <a:pt x="3718827" y="85687"/>
                      <a:pt x="3721532" y="81229"/>
                      <a:pt x="3724884" y="77267"/>
                    </a:cubicBezTo>
                    <a:cubicBezTo>
                      <a:pt x="3728237" y="73304"/>
                      <a:pt x="3732352" y="70028"/>
                      <a:pt x="3737229" y="67437"/>
                    </a:cubicBezTo>
                    <a:cubicBezTo>
                      <a:pt x="3740734" y="65456"/>
                      <a:pt x="3744697" y="63970"/>
                      <a:pt x="3749116" y="62979"/>
                    </a:cubicBezTo>
                    <a:cubicBezTo>
                      <a:pt x="3753536" y="61989"/>
                      <a:pt x="3757727" y="61493"/>
                      <a:pt x="3761689" y="61493"/>
                    </a:cubicBezTo>
                    <a:close/>
                    <a:moveTo>
                      <a:pt x="3380689" y="61493"/>
                    </a:moveTo>
                    <a:cubicBezTo>
                      <a:pt x="3385566" y="61493"/>
                      <a:pt x="3390138" y="62179"/>
                      <a:pt x="3394405" y="63551"/>
                    </a:cubicBezTo>
                    <a:cubicBezTo>
                      <a:pt x="3398672" y="64922"/>
                      <a:pt x="3402406" y="66865"/>
                      <a:pt x="3405607" y="69380"/>
                    </a:cubicBezTo>
                    <a:cubicBezTo>
                      <a:pt x="3408807" y="71895"/>
                      <a:pt x="3411322" y="74866"/>
                      <a:pt x="3413150" y="78295"/>
                    </a:cubicBezTo>
                    <a:cubicBezTo>
                      <a:pt x="3414979" y="81724"/>
                      <a:pt x="3415893" y="85420"/>
                      <a:pt x="3415893" y="89382"/>
                    </a:cubicBezTo>
                    <a:cubicBezTo>
                      <a:pt x="3415893" y="94869"/>
                      <a:pt x="3414293" y="98946"/>
                      <a:pt x="3411093" y="101613"/>
                    </a:cubicBezTo>
                    <a:cubicBezTo>
                      <a:pt x="3407892" y="104280"/>
                      <a:pt x="3404311" y="105613"/>
                      <a:pt x="3400349" y="105613"/>
                    </a:cubicBezTo>
                    <a:cubicBezTo>
                      <a:pt x="3398977" y="105613"/>
                      <a:pt x="3397415" y="105384"/>
                      <a:pt x="3395662" y="104927"/>
                    </a:cubicBezTo>
                    <a:cubicBezTo>
                      <a:pt x="3393910" y="104470"/>
                      <a:pt x="3392272" y="103632"/>
                      <a:pt x="3390748" y="102413"/>
                    </a:cubicBezTo>
                    <a:cubicBezTo>
                      <a:pt x="3389224" y="101193"/>
                      <a:pt x="3387966" y="99593"/>
                      <a:pt x="3386976" y="97612"/>
                    </a:cubicBezTo>
                    <a:cubicBezTo>
                      <a:pt x="3385985" y="95631"/>
                      <a:pt x="3385490" y="93040"/>
                      <a:pt x="3385490" y="89840"/>
                    </a:cubicBezTo>
                    <a:cubicBezTo>
                      <a:pt x="3385490" y="87706"/>
                      <a:pt x="3385718" y="85572"/>
                      <a:pt x="3386175" y="83439"/>
                    </a:cubicBezTo>
                    <a:cubicBezTo>
                      <a:pt x="3386328" y="82524"/>
                      <a:pt x="3386442" y="81648"/>
                      <a:pt x="3386518" y="80810"/>
                    </a:cubicBezTo>
                    <a:cubicBezTo>
                      <a:pt x="3386595" y="79972"/>
                      <a:pt x="3386633" y="79095"/>
                      <a:pt x="3386633" y="78181"/>
                    </a:cubicBezTo>
                    <a:cubicBezTo>
                      <a:pt x="3386633" y="76505"/>
                      <a:pt x="3386252" y="74904"/>
                      <a:pt x="3385490" y="73380"/>
                    </a:cubicBezTo>
                    <a:cubicBezTo>
                      <a:pt x="3384728" y="71856"/>
                      <a:pt x="3383432" y="71094"/>
                      <a:pt x="3381604" y="71094"/>
                    </a:cubicBezTo>
                    <a:cubicBezTo>
                      <a:pt x="3378556" y="71094"/>
                      <a:pt x="3375774" y="74371"/>
                      <a:pt x="3373260" y="80924"/>
                    </a:cubicBezTo>
                    <a:cubicBezTo>
                      <a:pt x="3370745" y="87477"/>
                      <a:pt x="3369488" y="97231"/>
                      <a:pt x="3369488" y="110185"/>
                    </a:cubicBezTo>
                    <a:cubicBezTo>
                      <a:pt x="3369488" y="115214"/>
                      <a:pt x="3369754" y="120243"/>
                      <a:pt x="3370288" y="125273"/>
                    </a:cubicBezTo>
                    <a:cubicBezTo>
                      <a:pt x="3370821" y="130302"/>
                      <a:pt x="3371888" y="134836"/>
                      <a:pt x="3373488" y="138874"/>
                    </a:cubicBezTo>
                    <a:cubicBezTo>
                      <a:pt x="3375088" y="142913"/>
                      <a:pt x="3377260" y="146228"/>
                      <a:pt x="3380003" y="148818"/>
                    </a:cubicBezTo>
                    <a:cubicBezTo>
                      <a:pt x="3382747" y="151409"/>
                      <a:pt x="3386404" y="152705"/>
                      <a:pt x="3390976" y="152705"/>
                    </a:cubicBezTo>
                    <a:cubicBezTo>
                      <a:pt x="3394176" y="152705"/>
                      <a:pt x="3396882" y="152057"/>
                      <a:pt x="3399092" y="150762"/>
                    </a:cubicBezTo>
                    <a:cubicBezTo>
                      <a:pt x="3401301" y="149466"/>
                      <a:pt x="3403168" y="147790"/>
                      <a:pt x="3404692" y="145732"/>
                    </a:cubicBezTo>
                    <a:cubicBezTo>
                      <a:pt x="3406216" y="143675"/>
                      <a:pt x="3407473" y="141351"/>
                      <a:pt x="3408464" y="138760"/>
                    </a:cubicBezTo>
                    <a:cubicBezTo>
                      <a:pt x="3409455" y="136169"/>
                      <a:pt x="3410331" y="133655"/>
                      <a:pt x="3411093" y="131216"/>
                    </a:cubicBezTo>
                    <a:lnTo>
                      <a:pt x="3419780" y="133502"/>
                    </a:lnTo>
                    <a:cubicBezTo>
                      <a:pt x="3418103" y="139903"/>
                      <a:pt x="3416160" y="145885"/>
                      <a:pt x="3413951" y="151447"/>
                    </a:cubicBezTo>
                    <a:cubicBezTo>
                      <a:pt x="3411740" y="157010"/>
                      <a:pt x="3407892" y="162382"/>
                      <a:pt x="3402406" y="167564"/>
                    </a:cubicBezTo>
                    <a:cubicBezTo>
                      <a:pt x="3394329" y="175184"/>
                      <a:pt x="3384804" y="178994"/>
                      <a:pt x="3373831" y="178994"/>
                    </a:cubicBezTo>
                    <a:cubicBezTo>
                      <a:pt x="3367125" y="178994"/>
                      <a:pt x="3361106" y="177660"/>
                      <a:pt x="3355772" y="174993"/>
                    </a:cubicBezTo>
                    <a:cubicBezTo>
                      <a:pt x="3350438" y="172326"/>
                      <a:pt x="3345828" y="168554"/>
                      <a:pt x="3341942" y="163677"/>
                    </a:cubicBezTo>
                    <a:cubicBezTo>
                      <a:pt x="3338055" y="158801"/>
                      <a:pt x="3335084" y="152933"/>
                      <a:pt x="3333026" y="146075"/>
                    </a:cubicBezTo>
                    <a:cubicBezTo>
                      <a:pt x="3330969" y="139217"/>
                      <a:pt x="3329940" y="131521"/>
                      <a:pt x="3329940" y="122987"/>
                    </a:cubicBezTo>
                    <a:cubicBezTo>
                      <a:pt x="3329940" y="117348"/>
                      <a:pt x="3330397" y="111785"/>
                      <a:pt x="3331312" y="106299"/>
                    </a:cubicBezTo>
                    <a:cubicBezTo>
                      <a:pt x="3332226" y="100812"/>
                      <a:pt x="3333712" y="95593"/>
                      <a:pt x="3335769" y="90640"/>
                    </a:cubicBezTo>
                    <a:cubicBezTo>
                      <a:pt x="3337827" y="85687"/>
                      <a:pt x="3340532" y="81229"/>
                      <a:pt x="3343884" y="77267"/>
                    </a:cubicBezTo>
                    <a:cubicBezTo>
                      <a:pt x="3347237" y="73304"/>
                      <a:pt x="3351352" y="70028"/>
                      <a:pt x="3356229" y="67437"/>
                    </a:cubicBezTo>
                    <a:cubicBezTo>
                      <a:pt x="3359734" y="65456"/>
                      <a:pt x="3363697" y="63970"/>
                      <a:pt x="3368116" y="62979"/>
                    </a:cubicBezTo>
                    <a:cubicBezTo>
                      <a:pt x="3372536" y="61989"/>
                      <a:pt x="3376727" y="61493"/>
                      <a:pt x="3380689" y="61493"/>
                    </a:cubicBezTo>
                    <a:close/>
                    <a:moveTo>
                      <a:pt x="2256739" y="61493"/>
                    </a:moveTo>
                    <a:cubicBezTo>
                      <a:pt x="2261616" y="61493"/>
                      <a:pt x="2266188" y="62179"/>
                      <a:pt x="2270455" y="63551"/>
                    </a:cubicBezTo>
                    <a:cubicBezTo>
                      <a:pt x="2274722" y="64922"/>
                      <a:pt x="2278456" y="66865"/>
                      <a:pt x="2281657" y="69380"/>
                    </a:cubicBezTo>
                    <a:cubicBezTo>
                      <a:pt x="2284857" y="71895"/>
                      <a:pt x="2287371" y="74866"/>
                      <a:pt x="2289200" y="78295"/>
                    </a:cubicBezTo>
                    <a:cubicBezTo>
                      <a:pt x="2291029" y="81724"/>
                      <a:pt x="2291944" y="85420"/>
                      <a:pt x="2291944" y="89382"/>
                    </a:cubicBezTo>
                    <a:cubicBezTo>
                      <a:pt x="2291944" y="94869"/>
                      <a:pt x="2290343" y="98946"/>
                      <a:pt x="2287143" y="101613"/>
                    </a:cubicBezTo>
                    <a:cubicBezTo>
                      <a:pt x="2283942" y="104280"/>
                      <a:pt x="2280361" y="105613"/>
                      <a:pt x="2276399" y="105613"/>
                    </a:cubicBezTo>
                    <a:cubicBezTo>
                      <a:pt x="2275027" y="105613"/>
                      <a:pt x="2273465" y="105384"/>
                      <a:pt x="2271712" y="104927"/>
                    </a:cubicBezTo>
                    <a:cubicBezTo>
                      <a:pt x="2269960" y="104470"/>
                      <a:pt x="2268321" y="103632"/>
                      <a:pt x="2266798" y="102413"/>
                    </a:cubicBezTo>
                    <a:cubicBezTo>
                      <a:pt x="2265274" y="101193"/>
                      <a:pt x="2264016" y="99593"/>
                      <a:pt x="2263026" y="97612"/>
                    </a:cubicBezTo>
                    <a:cubicBezTo>
                      <a:pt x="2262035" y="95631"/>
                      <a:pt x="2261540" y="93040"/>
                      <a:pt x="2261540" y="89840"/>
                    </a:cubicBezTo>
                    <a:cubicBezTo>
                      <a:pt x="2261540" y="87706"/>
                      <a:pt x="2261768" y="85572"/>
                      <a:pt x="2262225" y="83439"/>
                    </a:cubicBezTo>
                    <a:cubicBezTo>
                      <a:pt x="2262378" y="82524"/>
                      <a:pt x="2262492" y="81648"/>
                      <a:pt x="2262568" y="80810"/>
                    </a:cubicBezTo>
                    <a:cubicBezTo>
                      <a:pt x="2262645" y="79972"/>
                      <a:pt x="2262683" y="79095"/>
                      <a:pt x="2262683" y="78181"/>
                    </a:cubicBezTo>
                    <a:cubicBezTo>
                      <a:pt x="2262683" y="76505"/>
                      <a:pt x="2262302" y="74904"/>
                      <a:pt x="2261540" y="73380"/>
                    </a:cubicBezTo>
                    <a:cubicBezTo>
                      <a:pt x="2260778" y="71856"/>
                      <a:pt x="2259482" y="71094"/>
                      <a:pt x="2257654" y="71094"/>
                    </a:cubicBezTo>
                    <a:cubicBezTo>
                      <a:pt x="2254605" y="71094"/>
                      <a:pt x="2251824" y="74371"/>
                      <a:pt x="2249310" y="80924"/>
                    </a:cubicBezTo>
                    <a:cubicBezTo>
                      <a:pt x="2246795" y="87477"/>
                      <a:pt x="2245538" y="97231"/>
                      <a:pt x="2245538" y="110185"/>
                    </a:cubicBezTo>
                    <a:cubicBezTo>
                      <a:pt x="2245538" y="115214"/>
                      <a:pt x="2245804" y="120243"/>
                      <a:pt x="2246338" y="125273"/>
                    </a:cubicBezTo>
                    <a:cubicBezTo>
                      <a:pt x="2246871" y="130302"/>
                      <a:pt x="2247938" y="134836"/>
                      <a:pt x="2249538" y="138874"/>
                    </a:cubicBezTo>
                    <a:cubicBezTo>
                      <a:pt x="2251139" y="142913"/>
                      <a:pt x="2253310" y="146228"/>
                      <a:pt x="2256053" y="148818"/>
                    </a:cubicBezTo>
                    <a:cubicBezTo>
                      <a:pt x="2258796" y="151409"/>
                      <a:pt x="2262454" y="152705"/>
                      <a:pt x="2267026" y="152705"/>
                    </a:cubicBezTo>
                    <a:cubicBezTo>
                      <a:pt x="2270227" y="152705"/>
                      <a:pt x="2272932" y="152057"/>
                      <a:pt x="2275141" y="150762"/>
                    </a:cubicBezTo>
                    <a:cubicBezTo>
                      <a:pt x="2277351" y="149466"/>
                      <a:pt x="2279218" y="147790"/>
                      <a:pt x="2280742" y="145732"/>
                    </a:cubicBezTo>
                    <a:cubicBezTo>
                      <a:pt x="2282266" y="143675"/>
                      <a:pt x="2283523" y="141351"/>
                      <a:pt x="2284514" y="138760"/>
                    </a:cubicBezTo>
                    <a:cubicBezTo>
                      <a:pt x="2285505" y="136169"/>
                      <a:pt x="2286381" y="133655"/>
                      <a:pt x="2287143" y="131216"/>
                    </a:cubicBezTo>
                    <a:lnTo>
                      <a:pt x="2295830" y="133502"/>
                    </a:lnTo>
                    <a:cubicBezTo>
                      <a:pt x="2294153" y="139903"/>
                      <a:pt x="2292210" y="145885"/>
                      <a:pt x="2290000" y="151447"/>
                    </a:cubicBezTo>
                    <a:cubicBezTo>
                      <a:pt x="2287791" y="157010"/>
                      <a:pt x="2283942" y="162382"/>
                      <a:pt x="2278456" y="167564"/>
                    </a:cubicBezTo>
                    <a:cubicBezTo>
                      <a:pt x="2270379" y="175184"/>
                      <a:pt x="2260854" y="178994"/>
                      <a:pt x="2249881" y="178994"/>
                    </a:cubicBezTo>
                    <a:cubicBezTo>
                      <a:pt x="2243175" y="178994"/>
                      <a:pt x="2237156" y="177660"/>
                      <a:pt x="2231822" y="174993"/>
                    </a:cubicBezTo>
                    <a:cubicBezTo>
                      <a:pt x="2226488" y="172326"/>
                      <a:pt x="2221878" y="168554"/>
                      <a:pt x="2217991" y="163677"/>
                    </a:cubicBezTo>
                    <a:cubicBezTo>
                      <a:pt x="2214105" y="158801"/>
                      <a:pt x="2211133" y="152933"/>
                      <a:pt x="2209076" y="146075"/>
                    </a:cubicBezTo>
                    <a:cubicBezTo>
                      <a:pt x="2207019" y="139217"/>
                      <a:pt x="2205990" y="131521"/>
                      <a:pt x="2205990" y="122987"/>
                    </a:cubicBezTo>
                    <a:cubicBezTo>
                      <a:pt x="2205990" y="117348"/>
                      <a:pt x="2206447" y="111785"/>
                      <a:pt x="2207362" y="106299"/>
                    </a:cubicBezTo>
                    <a:cubicBezTo>
                      <a:pt x="2208276" y="100812"/>
                      <a:pt x="2209762" y="95593"/>
                      <a:pt x="2211819" y="90640"/>
                    </a:cubicBezTo>
                    <a:cubicBezTo>
                      <a:pt x="2213877" y="85687"/>
                      <a:pt x="2216582" y="81229"/>
                      <a:pt x="2219935" y="77267"/>
                    </a:cubicBezTo>
                    <a:cubicBezTo>
                      <a:pt x="2223287" y="73304"/>
                      <a:pt x="2227402" y="70028"/>
                      <a:pt x="2232279" y="67437"/>
                    </a:cubicBezTo>
                    <a:cubicBezTo>
                      <a:pt x="2235784" y="65456"/>
                      <a:pt x="2239746" y="63970"/>
                      <a:pt x="2244166" y="62979"/>
                    </a:cubicBezTo>
                    <a:cubicBezTo>
                      <a:pt x="2248586" y="61989"/>
                      <a:pt x="2252777" y="61493"/>
                      <a:pt x="2256739" y="61493"/>
                    </a:cubicBezTo>
                    <a:close/>
                    <a:moveTo>
                      <a:pt x="3009900" y="61265"/>
                    </a:moveTo>
                    <a:cubicBezTo>
                      <a:pt x="3016301" y="61265"/>
                      <a:pt x="3022397" y="62408"/>
                      <a:pt x="3028188" y="64694"/>
                    </a:cubicBezTo>
                    <a:cubicBezTo>
                      <a:pt x="3033065" y="66827"/>
                      <a:pt x="3037598" y="69837"/>
                      <a:pt x="3041790" y="73723"/>
                    </a:cubicBezTo>
                    <a:cubicBezTo>
                      <a:pt x="3045981" y="77610"/>
                      <a:pt x="3049295" y="81915"/>
                      <a:pt x="3051734" y="86639"/>
                    </a:cubicBezTo>
                    <a:cubicBezTo>
                      <a:pt x="3054325" y="91211"/>
                      <a:pt x="3056268" y="96621"/>
                      <a:pt x="3057563" y="102870"/>
                    </a:cubicBezTo>
                    <a:cubicBezTo>
                      <a:pt x="3058859" y="109118"/>
                      <a:pt x="3059506" y="115138"/>
                      <a:pt x="3059506" y="120929"/>
                    </a:cubicBezTo>
                    <a:cubicBezTo>
                      <a:pt x="3059506" y="127940"/>
                      <a:pt x="3058516" y="134912"/>
                      <a:pt x="3056534" y="141846"/>
                    </a:cubicBezTo>
                    <a:cubicBezTo>
                      <a:pt x="3054553" y="148780"/>
                      <a:pt x="3051467" y="154991"/>
                      <a:pt x="3047276" y="160477"/>
                    </a:cubicBezTo>
                    <a:cubicBezTo>
                      <a:pt x="3043085" y="165963"/>
                      <a:pt x="3037751" y="170421"/>
                      <a:pt x="3031274" y="173850"/>
                    </a:cubicBezTo>
                    <a:cubicBezTo>
                      <a:pt x="3024797" y="177279"/>
                      <a:pt x="3017063" y="178994"/>
                      <a:pt x="3008071" y="178994"/>
                    </a:cubicBezTo>
                    <a:cubicBezTo>
                      <a:pt x="2999994" y="178994"/>
                      <a:pt x="2992831" y="177508"/>
                      <a:pt x="2986583" y="174536"/>
                    </a:cubicBezTo>
                    <a:cubicBezTo>
                      <a:pt x="2980334" y="171564"/>
                      <a:pt x="2975076" y="167487"/>
                      <a:pt x="2970809" y="162306"/>
                    </a:cubicBezTo>
                    <a:cubicBezTo>
                      <a:pt x="2966542" y="157124"/>
                      <a:pt x="2963304" y="150990"/>
                      <a:pt x="2961094" y="143904"/>
                    </a:cubicBezTo>
                    <a:cubicBezTo>
                      <a:pt x="2958884" y="136817"/>
                      <a:pt x="2957779" y="129159"/>
                      <a:pt x="2957779" y="120929"/>
                    </a:cubicBezTo>
                    <a:cubicBezTo>
                      <a:pt x="2957779" y="110718"/>
                      <a:pt x="2959227" y="101879"/>
                      <a:pt x="2962123" y="94412"/>
                    </a:cubicBezTo>
                    <a:cubicBezTo>
                      <a:pt x="2965018" y="86944"/>
                      <a:pt x="2968904" y="80734"/>
                      <a:pt x="2973781" y="75781"/>
                    </a:cubicBezTo>
                    <a:cubicBezTo>
                      <a:pt x="2978658" y="70828"/>
                      <a:pt x="2984221" y="67170"/>
                      <a:pt x="2990469" y="64808"/>
                    </a:cubicBezTo>
                    <a:cubicBezTo>
                      <a:pt x="2996717" y="62446"/>
                      <a:pt x="3003194" y="61265"/>
                      <a:pt x="3009900" y="61265"/>
                    </a:cubicBezTo>
                    <a:close/>
                    <a:moveTo>
                      <a:pt x="1057275" y="61265"/>
                    </a:moveTo>
                    <a:cubicBezTo>
                      <a:pt x="1063676" y="61265"/>
                      <a:pt x="1069772" y="62408"/>
                      <a:pt x="1075563" y="64694"/>
                    </a:cubicBezTo>
                    <a:cubicBezTo>
                      <a:pt x="1080440" y="66827"/>
                      <a:pt x="1084974" y="69837"/>
                      <a:pt x="1089165" y="73723"/>
                    </a:cubicBezTo>
                    <a:cubicBezTo>
                      <a:pt x="1093356" y="77610"/>
                      <a:pt x="1096670" y="81915"/>
                      <a:pt x="1099109" y="86639"/>
                    </a:cubicBezTo>
                    <a:cubicBezTo>
                      <a:pt x="1101700" y="91211"/>
                      <a:pt x="1103643" y="96621"/>
                      <a:pt x="1104938" y="102870"/>
                    </a:cubicBezTo>
                    <a:cubicBezTo>
                      <a:pt x="1106233" y="109118"/>
                      <a:pt x="1106881" y="115138"/>
                      <a:pt x="1106881" y="120929"/>
                    </a:cubicBezTo>
                    <a:cubicBezTo>
                      <a:pt x="1106881" y="127940"/>
                      <a:pt x="1105891" y="134912"/>
                      <a:pt x="1103909" y="141846"/>
                    </a:cubicBezTo>
                    <a:cubicBezTo>
                      <a:pt x="1101928" y="148780"/>
                      <a:pt x="1098842" y="154991"/>
                      <a:pt x="1094651" y="160477"/>
                    </a:cubicBezTo>
                    <a:cubicBezTo>
                      <a:pt x="1090460" y="165963"/>
                      <a:pt x="1085126" y="170421"/>
                      <a:pt x="1078649" y="173850"/>
                    </a:cubicBezTo>
                    <a:cubicBezTo>
                      <a:pt x="1072172" y="177279"/>
                      <a:pt x="1064438" y="178994"/>
                      <a:pt x="1055446" y="178994"/>
                    </a:cubicBezTo>
                    <a:cubicBezTo>
                      <a:pt x="1047369" y="178994"/>
                      <a:pt x="1040206" y="177508"/>
                      <a:pt x="1033958" y="174536"/>
                    </a:cubicBezTo>
                    <a:cubicBezTo>
                      <a:pt x="1027710" y="171564"/>
                      <a:pt x="1022452" y="167487"/>
                      <a:pt x="1018184" y="162306"/>
                    </a:cubicBezTo>
                    <a:cubicBezTo>
                      <a:pt x="1013917" y="157124"/>
                      <a:pt x="1010679" y="150990"/>
                      <a:pt x="1008469" y="143904"/>
                    </a:cubicBezTo>
                    <a:cubicBezTo>
                      <a:pt x="1006259" y="136817"/>
                      <a:pt x="1005154" y="129159"/>
                      <a:pt x="1005154" y="120929"/>
                    </a:cubicBezTo>
                    <a:cubicBezTo>
                      <a:pt x="1005154" y="110718"/>
                      <a:pt x="1006602" y="101879"/>
                      <a:pt x="1009498" y="94412"/>
                    </a:cubicBezTo>
                    <a:cubicBezTo>
                      <a:pt x="1012393" y="86944"/>
                      <a:pt x="1016279" y="80734"/>
                      <a:pt x="1021156" y="75781"/>
                    </a:cubicBezTo>
                    <a:cubicBezTo>
                      <a:pt x="1026033" y="70828"/>
                      <a:pt x="1031596" y="67170"/>
                      <a:pt x="1037844" y="64808"/>
                    </a:cubicBezTo>
                    <a:cubicBezTo>
                      <a:pt x="1044092" y="62446"/>
                      <a:pt x="1050569" y="61265"/>
                      <a:pt x="1057275" y="61265"/>
                    </a:cubicBezTo>
                    <a:close/>
                    <a:moveTo>
                      <a:pt x="811462" y="21717"/>
                    </a:moveTo>
                    <a:lnTo>
                      <a:pt x="822503" y="21717"/>
                    </a:lnTo>
                    <a:lnTo>
                      <a:pt x="822503" y="64922"/>
                    </a:lnTo>
                    <a:lnTo>
                      <a:pt x="834161" y="64922"/>
                    </a:lnTo>
                    <a:lnTo>
                      <a:pt x="834161" y="74523"/>
                    </a:lnTo>
                    <a:lnTo>
                      <a:pt x="822274" y="74523"/>
                    </a:lnTo>
                    <a:lnTo>
                      <a:pt x="822274" y="128930"/>
                    </a:lnTo>
                    <a:cubicBezTo>
                      <a:pt x="822274" y="132435"/>
                      <a:pt x="822274" y="136245"/>
                      <a:pt x="822274" y="140360"/>
                    </a:cubicBezTo>
                    <a:cubicBezTo>
                      <a:pt x="822274" y="144475"/>
                      <a:pt x="822350" y="147980"/>
                      <a:pt x="822503" y="150876"/>
                    </a:cubicBezTo>
                    <a:cubicBezTo>
                      <a:pt x="822655" y="152400"/>
                      <a:pt x="823036" y="154076"/>
                      <a:pt x="823646" y="155905"/>
                    </a:cubicBezTo>
                    <a:cubicBezTo>
                      <a:pt x="824255" y="157734"/>
                      <a:pt x="825932" y="158648"/>
                      <a:pt x="828675" y="158648"/>
                    </a:cubicBezTo>
                    <a:cubicBezTo>
                      <a:pt x="829742" y="158648"/>
                      <a:pt x="830694" y="158458"/>
                      <a:pt x="831532" y="158077"/>
                    </a:cubicBezTo>
                    <a:cubicBezTo>
                      <a:pt x="832371" y="157696"/>
                      <a:pt x="833399" y="157124"/>
                      <a:pt x="834619" y="156362"/>
                    </a:cubicBezTo>
                    <a:lnTo>
                      <a:pt x="839419" y="163449"/>
                    </a:lnTo>
                    <a:cubicBezTo>
                      <a:pt x="835304" y="166802"/>
                      <a:pt x="831761" y="169469"/>
                      <a:pt x="828789" y="171450"/>
                    </a:cubicBezTo>
                    <a:cubicBezTo>
                      <a:pt x="825818" y="173431"/>
                      <a:pt x="823145" y="174955"/>
                      <a:pt x="820772" y="176022"/>
                    </a:cubicBezTo>
                    <a:cubicBezTo>
                      <a:pt x="818399" y="177089"/>
                      <a:pt x="816254" y="177813"/>
                      <a:pt x="814338" y="178194"/>
                    </a:cubicBezTo>
                    <a:cubicBezTo>
                      <a:pt x="812420" y="178575"/>
                      <a:pt x="810543" y="178765"/>
                      <a:pt x="808705" y="178765"/>
                    </a:cubicBezTo>
                    <a:cubicBezTo>
                      <a:pt x="801958" y="178765"/>
                      <a:pt x="796515" y="176936"/>
                      <a:pt x="792374" y="173279"/>
                    </a:cubicBezTo>
                    <a:cubicBezTo>
                      <a:pt x="788388" y="169773"/>
                      <a:pt x="786088" y="165430"/>
                      <a:pt x="785475" y="160248"/>
                    </a:cubicBezTo>
                    <a:cubicBezTo>
                      <a:pt x="784862" y="155067"/>
                      <a:pt x="784479" y="149504"/>
                      <a:pt x="784327" y="143561"/>
                    </a:cubicBezTo>
                    <a:lnTo>
                      <a:pt x="784327" y="74523"/>
                    </a:lnTo>
                    <a:lnTo>
                      <a:pt x="776554" y="74523"/>
                    </a:lnTo>
                    <a:lnTo>
                      <a:pt x="776554" y="65837"/>
                    </a:lnTo>
                    <a:cubicBezTo>
                      <a:pt x="779145" y="64008"/>
                      <a:pt x="782276" y="61646"/>
                      <a:pt x="785948" y="58750"/>
                    </a:cubicBezTo>
                    <a:cubicBezTo>
                      <a:pt x="789620" y="55854"/>
                      <a:pt x="793679" y="51511"/>
                      <a:pt x="798125" y="45720"/>
                    </a:cubicBezTo>
                    <a:cubicBezTo>
                      <a:pt x="802111" y="40691"/>
                      <a:pt x="805062" y="36119"/>
                      <a:pt x="806979" y="32004"/>
                    </a:cubicBezTo>
                    <a:cubicBezTo>
                      <a:pt x="808896" y="27889"/>
                      <a:pt x="810391" y="24460"/>
                      <a:pt x="811462" y="21717"/>
                    </a:cubicBezTo>
                    <a:close/>
                    <a:moveTo>
                      <a:pt x="0" y="14173"/>
                    </a:moveTo>
                    <a:cubicBezTo>
                      <a:pt x="3353" y="14478"/>
                      <a:pt x="6325" y="14668"/>
                      <a:pt x="8916" y="14745"/>
                    </a:cubicBezTo>
                    <a:cubicBezTo>
                      <a:pt x="11506" y="14821"/>
                      <a:pt x="14065" y="14935"/>
                      <a:pt x="16591" y="15087"/>
                    </a:cubicBezTo>
                    <a:cubicBezTo>
                      <a:pt x="19118" y="15240"/>
                      <a:pt x="21760" y="15316"/>
                      <a:pt x="24517" y="15316"/>
                    </a:cubicBezTo>
                    <a:cubicBezTo>
                      <a:pt x="27275" y="15316"/>
                      <a:pt x="30568" y="15316"/>
                      <a:pt x="34397" y="15316"/>
                    </a:cubicBezTo>
                    <a:cubicBezTo>
                      <a:pt x="38381" y="15316"/>
                      <a:pt x="41943" y="15278"/>
                      <a:pt x="45084" y="15202"/>
                    </a:cubicBezTo>
                    <a:cubicBezTo>
                      <a:pt x="48225" y="15126"/>
                      <a:pt x="51212" y="15049"/>
                      <a:pt x="54044" y="14973"/>
                    </a:cubicBezTo>
                    <a:cubicBezTo>
                      <a:pt x="56877" y="14897"/>
                      <a:pt x="59665" y="14783"/>
                      <a:pt x="62408" y="14630"/>
                    </a:cubicBezTo>
                    <a:cubicBezTo>
                      <a:pt x="65151" y="14478"/>
                      <a:pt x="68047" y="14325"/>
                      <a:pt x="71095" y="14173"/>
                    </a:cubicBezTo>
                    <a:lnTo>
                      <a:pt x="71095" y="22631"/>
                    </a:lnTo>
                    <a:cubicBezTo>
                      <a:pt x="67590" y="22936"/>
                      <a:pt x="64923" y="23544"/>
                      <a:pt x="63094" y="24456"/>
                    </a:cubicBezTo>
                    <a:cubicBezTo>
                      <a:pt x="61265" y="25368"/>
                      <a:pt x="59931" y="26852"/>
                      <a:pt x="59093" y="28907"/>
                    </a:cubicBezTo>
                    <a:cubicBezTo>
                      <a:pt x="58255" y="30962"/>
                      <a:pt x="57760" y="33663"/>
                      <a:pt x="57607" y="37010"/>
                    </a:cubicBezTo>
                    <a:cubicBezTo>
                      <a:pt x="57455" y="40357"/>
                      <a:pt x="57379" y="44616"/>
                      <a:pt x="57379" y="49788"/>
                    </a:cubicBezTo>
                    <a:lnTo>
                      <a:pt x="57379" y="109353"/>
                    </a:lnTo>
                    <a:cubicBezTo>
                      <a:pt x="57379" y="117416"/>
                      <a:pt x="57492" y="123615"/>
                      <a:pt x="57720" y="127952"/>
                    </a:cubicBezTo>
                    <a:cubicBezTo>
                      <a:pt x="57947" y="132288"/>
                      <a:pt x="58668" y="136130"/>
                      <a:pt x="59883" y="139478"/>
                    </a:cubicBezTo>
                    <a:cubicBezTo>
                      <a:pt x="61249" y="143586"/>
                      <a:pt x="63148" y="146856"/>
                      <a:pt x="65578" y="149290"/>
                    </a:cubicBezTo>
                    <a:cubicBezTo>
                      <a:pt x="68008" y="151724"/>
                      <a:pt x="70551" y="153549"/>
                      <a:pt x="73207" y="154767"/>
                    </a:cubicBezTo>
                    <a:cubicBezTo>
                      <a:pt x="75864" y="155985"/>
                      <a:pt x="78445" y="156784"/>
                      <a:pt x="80951" y="157164"/>
                    </a:cubicBezTo>
                    <a:cubicBezTo>
                      <a:pt x="83458" y="157544"/>
                      <a:pt x="85545" y="157734"/>
                      <a:pt x="87215" y="157734"/>
                    </a:cubicBezTo>
                    <a:cubicBezTo>
                      <a:pt x="91163" y="157734"/>
                      <a:pt x="94845" y="157164"/>
                      <a:pt x="98261" y="156023"/>
                    </a:cubicBezTo>
                    <a:cubicBezTo>
                      <a:pt x="101677" y="154882"/>
                      <a:pt x="104599" y="153323"/>
                      <a:pt x="107028" y="151344"/>
                    </a:cubicBezTo>
                    <a:cubicBezTo>
                      <a:pt x="109914" y="149063"/>
                      <a:pt x="112154" y="146400"/>
                      <a:pt x="113748" y="143357"/>
                    </a:cubicBezTo>
                    <a:cubicBezTo>
                      <a:pt x="115342" y="140314"/>
                      <a:pt x="116519" y="137195"/>
                      <a:pt x="117277" y="134001"/>
                    </a:cubicBezTo>
                    <a:cubicBezTo>
                      <a:pt x="118036" y="130806"/>
                      <a:pt x="118491" y="127687"/>
                      <a:pt x="118644" y="124644"/>
                    </a:cubicBezTo>
                    <a:cubicBezTo>
                      <a:pt x="118796" y="121601"/>
                      <a:pt x="118872" y="118862"/>
                      <a:pt x="118872" y="116429"/>
                    </a:cubicBezTo>
                    <a:lnTo>
                      <a:pt x="118872" y="53896"/>
                    </a:lnTo>
                    <a:cubicBezTo>
                      <a:pt x="118872" y="51310"/>
                      <a:pt x="118872" y="48495"/>
                      <a:pt x="118872" y="45452"/>
                    </a:cubicBezTo>
                    <a:cubicBezTo>
                      <a:pt x="118872" y="42409"/>
                      <a:pt x="118720" y="39442"/>
                      <a:pt x="118415" y="36551"/>
                    </a:cubicBezTo>
                    <a:cubicBezTo>
                      <a:pt x="118110" y="31684"/>
                      <a:pt x="116967" y="28147"/>
                      <a:pt x="114986" y="25941"/>
                    </a:cubicBezTo>
                    <a:cubicBezTo>
                      <a:pt x="113005" y="23734"/>
                      <a:pt x="109576" y="22631"/>
                      <a:pt x="104699" y="22631"/>
                    </a:cubicBezTo>
                    <a:lnTo>
                      <a:pt x="104699" y="14173"/>
                    </a:lnTo>
                    <a:cubicBezTo>
                      <a:pt x="108509" y="14478"/>
                      <a:pt x="111709" y="14668"/>
                      <a:pt x="114300" y="14745"/>
                    </a:cubicBezTo>
                    <a:cubicBezTo>
                      <a:pt x="116891" y="14821"/>
                      <a:pt x="119787" y="14859"/>
                      <a:pt x="122987" y="14859"/>
                    </a:cubicBezTo>
                    <a:cubicBezTo>
                      <a:pt x="132131" y="14859"/>
                      <a:pt x="139599" y="14630"/>
                      <a:pt x="145390" y="14173"/>
                    </a:cubicBezTo>
                    <a:lnTo>
                      <a:pt x="145390" y="22403"/>
                    </a:lnTo>
                    <a:cubicBezTo>
                      <a:pt x="140056" y="22860"/>
                      <a:pt x="136550" y="24230"/>
                      <a:pt x="134874" y="26512"/>
                    </a:cubicBezTo>
                    <a:cubicBezTo>
                      <a:pt x="133198" y="28795"/>
                      <a:pt x="132131" y="32599"/>
                      <a:pt x="131674" y="37926"/>
                    </a:cubicBezTo>
                    <a:cubicBezTo>
                      <a:pt x="131674" y="38686"/>
                      <a:pt x="131636" y="39979"/>
                      <a:pt x="131559" y="41805"/>
                    </a:cubicBezTo>
                    <a:cubicBezTo>
                      <a:pt x="131483" y="43631"/>
                      <a:pt x="131407" y="45762"/>
                      <a:pt x="131331" y="48197"/>
                    </a:cubicBezTo>
                    <a:cubicBezTo>
                      <a:pt x="131255" y="50632"/>
                      <a:pt x="131216" y="53219"/>
                      <a:pt x="131216" y="55959"/>
                    </a:cubicBezTo>
                    <a:cubicBezTo>
                      <a:pt x="131216" y="58698"/>
                      <a:pt x="131216" y="61209"/>
                      <a:pt x="131216" y="63490"/>
                    </a:cubicBezTo>
                    <a:lnTo>
                      <a:pt x="131216" y="118047"/>
                    </a:lnTo>
                    <a:cubicBezTo>
                      <a:pt x="131064" y="124438"/>
                      <a:pt x="130569" y="130906"/>
                      <a:pt x="129731" y="137451"/>
                    </a:cubicBezTo>
                    <a:cubicBezTo>
                      <a:pt x="128892" y="143996"/>
                      <a:pt x="126492" y="150464"/>
                      <a:pt x="122530" y="156855"/>
                    </a:cubicBezTo>
                    <a:cubicBezTo>
                      <a:pt x="117043" y="165680"/>
                      <a:pt x="109880" y="171881"/>
                      <a:pt x="101041" y="175457"/>
                    </a:cubicBezTo>
                    <a:cubicBezTo>
                      <a:pt x="92202" y="179034"/>
                      <a:pt x="82296" y="180822"/>
                      <a:pt x="71323" y="180822"/>
                    </a:cubicBezTo>
                    <a:cubicBezTo>
                      <a:pt x="68275" y="180822"/>
                      <a:pt x="65342" y="180708"/>
                      <a:pt x="62522" y="180480"/>
                    </a:cubicBezTo>
                    <a:cubicBezTo>
                      <a:pt x="59703" y="180251"/>
                      <a:pt x="56769" y="179832"/>
                      <a:pt x="53721" y="179222"/>
                    </a:cubicBezTo>
                    <a:cubicBezTo>
                      <a:pt x="48540" y="178158"/>
                      <a:pt x="43244" y="176332"/>
                      <a:pt x="37833" y="173745"/>
                    </a:cubicBezTo>
                    <a:cubicBezTo>
                      <a:pt x="32423" y="171158"/>
                      <a:pt x="27584" y="166821"/>
                      <a:pt x="23317" y="160734"/>
                    </a:cubicBezTo>
                    <a:cubicBezTo>
                      <a:pt x="21031" y="157386"/>
                      <a:pt x="19241" y="153962"/>
                      <a:pt x="17945" y="150462"/>
                    </a:cubicBezTo>
                    <a:cubicBezTo>
                      <a:pt x="16650" y="146961"/>
                      <a:pt x="15697" y="143423"/>
                      <a:pt x="15088" y="139846"/>
                    </a:cubicBezTo>
                    <a:cubicBezTo>
                      <a:pt x="14478" y="136269"/>
                      <a:pt x="14097" y="132693"/>
                      <a:pt x="13945" y="129118"/>
                    </a:cubicBezTo>
                    <a:cubicBezTo>
                      <a:pt x="13792" y="125542"/>
                      <a:pt x="13716" y="122004"/>
                      <a:pt x="13716" y="118504"/>
                    </a:cubicBezTo>
                    <a:lnTo>
                      <a:pt x="13716" y="50024"/>
                    </a:lnTo>
                    <a:cubicBezTo>
                      <a:pt x="13716" y="45002"/>
                      <a:pt x="13640" y="40741"/>
                      <a:pt x="13488" y="37240"/>
                    </a:cubicBezTo>
                    <a:cubicBezTo>
                      <a:pt x="13335" y="33740"/>
                      <a:pt x="12802" y="30963"/>
                      <a:pt x="11887" y="28909"/>
                    </a:cubicBezTo>
                    <a:cubicBezTo>
                      <a:pt x="10973" y="26855"/>
                      <a:pt x="9601" y="25333"/>
                      <a:pt x="7773" y="24344"/>
                    </a:cubicBezTo>
                    <a:cubicBezTo>
                      <a:pt x="5944" y="23355"/>
                      <a:pt x="3353" y="22860"/>
                      <a:pt x="0" y="22860"/>
                    </a:cubicBezTo>
                    <a:close/>
                    <a:moveTo>
                      <a:pt x="3450793" y="13030"/>
                    </a:moveTo>
                    <a:cubicBezTo>
                      <a:pt x="3453232" y="13030"/>
                      <a:pt x="3455479" y="13525"/>
                      <a:pt x="3457537" y="14516"/>
                    </a:cubicBezTo>
                    <a:cubicBezTo>
                      <a:pt x="3459594" y="15507"/>
                      <a:pt x="3461423" y="16878"/>
                      <a:pt x="3463023" y="18631"/>
                    </a:cubicBezTo>
                    <a:cubicBezTo>
                      <a:pt x="3464623" y="20383"/>
                      <a:pt x="3465881" y="22441"/>
                      <a:pt x="3466795" y="24803"/>
                    </a:cubicBezTo>
                    <a:cubicBezTo>
                      <a:pt x="3467709" y="27165"/>
                      <a:pt x="3468167" y="29718"/>
                      <a:pt x="3468167" y="32461"/>
                    </a:cubicBezTo>
                    <a:cubicBezTo>
                      <a:pt x="3468167" y="37947"/>
                      <a:pt x="3466490" y="42596"/>
                      <a:pt x="3463138" y="46406"/>
                    </a:cubicBezTo>
                    <a:cubicBezTo>
                      <a:pt x="3459785" y="50216"/>
                      <a:pt x="3455670" y="52121"/>
                      <a:pt x="3450793" y="52121"/>
                    </a:cubicBezTo>
                    <a:cubicBezTo>
                      <a:pt x="3445916" y="52121"/>
                      <a:pt x="3441763" y="50216"/>
                      <a:pt x="3438335" y="46406"/>
                    </a:cubicBezTo>
                    <a:cubicBezTo>
                      <a:pt x="3434905" y="42596"/>
                      <a:pt x="3433191" y="37947"/>
                      <a:pt x="3433191" y="32461"/>
                    </a:cubicBezTo>
                    <a:cubicBezTo>
                      <a:pt x="3433191" y="27127"/>
                      <a:pt x="3434905" y="22555"/>
                      <a:pt x="3438335" y="18745"/>
                    </a:cubicBezTo>
                    <a:cubicBezTo>
                      <a:pt x="3441763" y="14935"/>
                      <a:pt x="3445916" y="13030"/>
                      <a:pt x="3450793" y="13030"/>
                    </a:cubicBezTo>
                    <a:close/>
                    <a:moveTo>
                      <a:pt x="1545793" y="13030"/>
                    </a:moveTo>
                    <a:cubicBezTo>
                      <a:pt x="1548231" y="13030"/>
                      <a:pt x="1550479" y="13525"/>
                      <a:pt x="1552537" y="14516"/>
                    </a:cubicBezTo>
                    <a:cubicBezTo>
                      <a:pt x="1554594" y="15507"/>
                      <a:pt x="1556423" y="16878"/>
                      <a:pt x="1558023" y="18631"/>
                    </a:cubicBezTo>
                    <a:cubicBezTo>
                      <a:pt x="1559624" y="20383"/>
                      <a:pt x="1560881" y="22441"/>
                      <a:pt x="1561795" y="24803"/>
                    </a:cubicBezTo>
                    <a:cubicBezTo>
                      <a:pt x="1562710" y="27165"/>
                      <a:pt x="1563167" y="29718"/>
                      <a:pt x="1563167" y="32461"/>
                    </a:cubicBezTo>
                    <a:cubicBezTo>
                      <a:pt x="1563167" y="37947"/>
                      <a:pt x="1561490" y="42596"/>
                      <a:pt x="1558137" y="46406"/>
                    </a:cubicBezTo>
                    <a:cubicBezTo>
                      <a:pt x="1554785" y="50216"/>
                      <a:pt x="1550670" y="52121"/>
                      <a:pt x="1545793" y="52121"/>
                    </a:cubicBezTo>
                    <a:cubicBezTo>
                      <a:pt x="1540916" y="52121"/>
                      <a:pt x="1536763" y="50216"/>
                      <a:pt x="1533335" y="46406"/>
                    </a:cubicBezTo>
                    <a:cubicBezTo>
                      <a:pt x="1529905" y="42596"/>
                      <a:pt x="1528191" y="37947"/>
                      <a:pt x="1528191" y="32461"/>
                    </a:cubicBezTo>
                    <a:cubicBezTo>
                      <a:pt x="1528191" y="27127"/>
                      <a:pt x="1529905" y="22555"/>
                      <a:pt x="1533335" y="18745"/>
                    </a:cubicBezTo>
                    <a:cubicBezTo>
                      <a:pt x="1536763" y="14935"/>
                      <a:pt x="1540916" y="13030"/>
                      <a:pt x="1545793" y="13030"/>
                    </a:cubicBezTo>
                    <a:close/>
                    <a:moveTo>
                      <a:pt x="745693" y="13030"/>
                    </a:moveTo>
                    <a:cubicBezTo>
                      <a:pt x="748132" y="13030"/>
                      <a:pt x="750379" y="13525"/>
                      <a:pt x="752437" y="14516"/>
                    </a:cubicBezTo>
                    <a:cubicBezTo>
                      <a:pt x="754494" y="15507"/>
                      <a:pt x="756323" y="16878"/>
                      <a:pt x="757923" y="18631"/>
                    </a:cubicBezTo>
                    <a:cubicBezTo>
                      <a:pt x="759523" y="20383"/>
                      <a:pt x="760781" y="22441"/>
                      <a:pt x="761695" y="24803"/>
                    </a:cubicBezTo>
                    <a:cubicBezTo>
                      <a:pt x="762610" y="27165"/>
                      <a:pt x="763067" y="29718"/>
                      <a:pt x="763067" y="32461"/>
                    </a:cubicBezTo>
                    <a:cubicBezTo>
                      <a:pt x="763067" y="37947"/>
                      <a:pt x="761390" y="42596"/>
                      <a:pt x="758038" y="46406"/>
                    </a:cubicBezTo>
                    <a:cubicBezTo>
                      <a:pt x="754685" y="50216"/>
                      <a:pt x="750570" y="52121"/>
                      <a:pt x="745693" y="52121"/>
                    </a:cubicBezTo>
                    <a:cubicBezTo>
                      <a:pt x="740816" y="52121"/>
                      <a:pt x="736664" y="50216"/>
                      <a:pt x="733234" y="46406"/>
                    </a:cubicBezTo>
                    <a:cubicBezTo>
                      <a:pt x="729806" y="42596"/>
                      <a:pt x="728091" y="37947"/>
                      <a:pt x="728091" y="32461"/>
                    </a:cubicBezTo>
                    <a:cubicBezTo>
                      <a:pt x="728091" y="27127"/>
                      <a:pt x="729806" y="22555"/>
                      <a:pt x="733234" y="18745"/>
                    </a:cubicBezTo>
                    <a:cubicBezTo>
                      <a:pt x="736664" y="14935"/>
                      <a:pt x="740816" y="13030"/>
                      <a:pt x="745693" y="13030"/>
                    </a:cubicBezTo>
                    <a:close/>
                    <a:moveTo>
                      <a:pt x="307543" y="13030"/>
                    </a:moveTo>
                    <a:cubicBezTo>
                      <a:pt x="309982" y="13030"/>
                      <a:pt x="312229" y="13525"/>
                      <a:pt x="314287" y="14516"/>
                    </a:cubicBezTo>
                    <a:cubicBezTo>
                      <a:pt x="316344" y="15507"/>
                      <a:pt x="318173" y="16878"/>
                      <a:pt x="319773" y="18631"/>
                    </a:cubicBezTo>
                    <a:cubicBezTo>
                      <a:pt x="321374" y="20383"/>
                      <a:pt x="322631" y="22441"/>
                      <a:pt x="323545" y="24803"/>
                    </a:cubicBezTo>
                    <a:cubicBezTo>
                      <a:pt x="324460" y="27165"/>
                      <a:pt x="324917" y="29718"/>
                      <a:pt x="324917" y="32461"/>
                    </a:cubicBezTo>
                    <a:cubicBezTo>
                      <a:pt x="324917" y="37947"/>
                      <a:pt x="323240" y="42596"/>
                      <a:pt x="319888" y="46406"/>
                    </a:cubicBezTo>
                    <a:cubicBezTo>
                      <a:pt x="316535" y="50216"/>
                      <a:pt x="312420" y="52121"/>
                      <a:pt x="307543" y="52121"/>
                    </a:cubicBezTo>
                    <a:cubicBezTo>
                      <a:pt x="302666" y="52121"/>
                      <a:pt x="298514" y="50216"/>
                      <a:pt x="295085" y="46406"/>
                    </a:cubicBezTo>
                    <a:cubicBezTo>
                      <a:pt x="291656" y="42596"/>
                      <a:pt x="289941" y="37947"/>
                      <a:pt x="289941" y="32461"/>
                    </a:cubicBezTo>
                    <a:cubicBezTo>
                      <a:pt x="289941" y="27127"/>
                      <a:pt x="291656" y="22555"/>
                      <a:pt x="295085" y="18745"/>
                    </a:cubicBezTo>
                    <a:cubicBezTo>
                      <a:pt x="298514" y="14935"/>
                      <a:pt x="302666" y="13030"/>
                      <a:pt x="307543" y="13030"/>
                    </a:cubicBezTo>
                    <a:close/>
                    <a:moveTo>
                      <a:pt x="3260522" y="12573"/>
                    </a:moveTo>
                    <a:cubicBezTo>
                      <a:pt x="3266465" y="12573"/>
                      <a:pt x="3271494" y="13030"/>
                      <a:pt x="3275609" y="13944"/>
                    </a:cubicBezTo>
                    <a:cubicBezTo>
                      <a:pt x="3279724" y="14859"/>
                      <a:pt x="3283382" y="15697"/>
                      <a:pt x="3286582" y="16459"/>
                    </a:cubicBezTo>
                    <a:lnTo>
                      <a:pt x="3300069" y="20802"/>
                    </a:lnTo>
                    <a:lnTo>
                      <a:pt x="3300984" y="63779"/>
                    </a:lnTo>
                    <a:lnTo>
                      <a:pt x="3288640" y="63779"/>
                    </a:lnTo>
                    <a:cubicBezTo>
                      <a:pt x="3288487" y="60426"/>
                      <a:pt x="3288144" y="56464"/>
                      <a:pt x="3287611" y="51892"/>
                    </a:cubicBezTo>
                    <a:cubicBezTo>
                      <a:pt x="3287077" y="47320"/>
                      <a:pt x="3285896" y="42977"/>
                      <a:pt x="3284067" y="38862"/>
                    </a:cubicBezTo>
                    <a:cubicBezTo>
                      <a:pt x="3282239" y="34747"/>
                      <a:pt x="3279496" y="31242"/>
                      <a:pt x="3275838" y="28346"/>
                    </a:cubicBezTo>
                    <a:cubicBezTo>
                      <a:pt x="3272180" y="25451"/>
                      <a:pt x="3267151" y="24003"/>
                      <a:pt x="3260750" y="24003"/>
                    </a:cubicBezTo>
                    <a:cubicBezTo>
                      <a:pt x="3255264" y="24003"/>
                      <a:pt x="3250463" y="25641"/>
                      <a:pt x="3246349" y="28918"/>
                    </a:cubicBezTo>
                    <a:cubicBezTo>
                      <a:pt x="3242234" y="32194"/>
                      <a:pt x="3240176" y="37262"/>
                      <a:pt x="3240176" y="44120"/>
                    </a:cubicBezTo>
                    <a:cubicBezTo>
                      <a:pt x="3240176" y="49301"/>
                      <a:pt x="3241624" y="53226"/>
                      <a:pt x="3244520" y="55893"/>
                    </a:cubicBezTo>
                    <a:cubicBezTo>
                      <a:pt x="3247415" y="58560"/>
                      <a:pt x="3250997" y="61036"/>
                      <a:pt x="3255264" y="63322"/>
                    </a:cubicBezTo>
                    <a:lnTo>
                      <a:pt x="3275609" y="74981"/>
                    </a:lnTo>
                    <a:cubicBezTo>
                      <a:pt x="3278810" y="76657"/>
                      <a:pt x="3282429" y="78676"/>
                      <a:pt x="3286468" y="81039"/>
                    </a:cubicBezTo>
                    <a:cubicBezTo>
                      <a:pt x="3290506" y="83401"/>
                      <a:pt x="3294278" y="86487"/>
                      <a:pt x="3297783" y="90297"/>
                    </a:cubicBezTo>
                    <a:cubicBezTo>
                      <a:pt x="3301289" y="94107"/>
                      <a:pt x="3304260" y="98831"/>
                      <a:pt x="3306699" y="104470"/>
                    </a:cubicBezTo>
                    <a:cubicBezTo>
                      <a:pt x="3309137" y="110109"/>
                      <a:pt x="3310357" y="116967"/>
                      <a:pt x="3310357" y="125044"/>
                    </a:cubicBezTo>
                    <a:cubicBezTo>
                      <a:pt x="3310357" y="129159"/>
                      <a:pt x="3309709" y="134379"/>
                      <a:pt x="3308413" y="140703"/>
                    </a:cubicBezTo>
                    <a:cubicBezTo>
                      <a:pt x="3307118" y="147028"/>
                      <a:pt x="3304032" y="153390"/>
                      <a:pt x="3299155" y="159791"/>
                    </a:cubicBezTo>
                    <a:cubicBezTo>
                      <a:pt x="3295345" y="164668"/>
                      <a:pt x="3291192" y="168440"/>
                      <a:pt x="3286696" y="171107"/>
                    </a:cubicBezTo>
                    <a:cubicBezTo>
                      <a:pt x="3282201" y="173774"/>
                      <a:pt x="3277819" y="175717"/>
                      <a:pt x="3273552" y="176936"/>
                    </a:cubicBezTo>
                    <a:cubicBezTo>
                      <a:pt x="3269285" y="178155"/>
                      <a:pt x="3265360" y="178879"/>
                      <a:pt x="3261779" y="179108"/>
                    </a:cubicBezTo>
                    <a:cubicBezTo>
                      <a:pt x="3258198" y="179337"/>
                      <a:pt x="3255340" y="179451"/>
                      <a:pt x="3253207" y="179451"/>
                    </a:cubicBezTo>
                    <a:cubicBezTo>
                      <a:pt x="3248482" y="179451"/>
                      <a:pt x="3244253" y="179184"/>
                      <a:pt x="3240519" y="178651"/>
                    </a:cubicBezTo>
                    <a:cubicBezTo>
                      <a:pt x="3236785" y="178117"/>
                      <a:pt x="3233166" y="177317"/>
                      <a:pt x="3229661" y="176250"/>
                    </a:cubicBezTo>
                    <a:cubicBezTo>
                      <a:pt x="3226156" y="175184"/>
                      <a:pt x="3222650" y="173888"/>
                      <a:pt x="3219145" y="172364"/>
                    </a:cubicBezTo>
                    <a:cubicBezTo>
                      <a:pt x="3215640" y="170840"/>
                      <a:pt x="3211754" y="169088"/>
                      <a:pt x="3207487" y="167106"/>
                    </a:cubicBezTo>
                    <a:lnTo>
                      <a:pt x="3207029" y="121615"/>
                    </a:lnTo>
                    <a:lnTo>
                      <a:pt x="3220059" y="121615"/>
                    </a:lnTo>
                    <a:cubicBezTo>
                      <a:pt x="3220212" y="127101"/>
                      <a:pt x="3220631" y="132588"/>
                      <a:pt x="3221317" y="138074"/>
                    </a:cubicBezTo>
                    <a:cubicBezTo>
                      <a:pt x="3222003" y="143561"/>
                      <a:pt x="3223451" y="148476"/>
                      <a:pt x="3225660" y="152819"/>
                    </a:cubicBezTo>
                    <a:cubicBezTo>
                      <a:pt x="3227870" y="157162"/>
                      <a:pt x="3231032" y="160706"/>
                      <a:pt x="3235147" y="163449"/>
                    </a:cubicBezTo>
                    <a:cubicBezTo>
                      <a:pt x="3239262" y="166192"/>
                      <a:pt x="3244825" y="167564"/>
                      <a:pt x="3251835" y="167564"/>
                    </a:cubicBezTo>
                    <a:cubicBezTo>
                      <a:pt x="3260522" y="167564"/>
                      <a:pt x="3267037" y="165278"/>
                      <a:pt x="3271380" y="160706"/>
                    </a:cubicBezTo>
                    <a:cubicBezTo>
                      <a:pt x="3275723" y="156134"/>
                      <a:pt x="3277895" y="150800"/>
                      <a:pt x="3277895" y="144704"/>
                    </a:cubicBezTo>
                    <a:cubicBezTo>
                      <a:pt x="3277895" y="141656"/>
                      <a:pt x="3277362" y="138989"/>
                      <a:pt x="3276295" y="136703"/>
                    </a:cubicBezTo>
                    <a:cubicBezTo>
                      <a:pt x="3275228" y="134417"/>
                      <a:pt x="3273743" y="132359"/>
                      <a:pt x="3271837" y="130530"/>
                    </a:cubicBezTo>
                    <a:cubicBezTo>
                      <a:pt x="3269933" y="128702"/>
                      <a:pt x="3267723" y="127025"/>
                      <a:pt x="3265208" y="125501"/>
                    </a:cubicBezTo>
                    <a:cubicBezTo>
                      <a:pt x="3262693" y="123977"/>
                      <a:pt x="3259988" y="122453"/>
                      <a:pt x="3257093" y="120929"/>
                    </a:cubicBezTo>
                    <a:lnTo>
                      <a:pt x="3236747" y="110185"/>
                    </a:lnTo>
                    <a:cubicBezTo>
                      <a:pt x="3233547" y="108356"/>
                      <a:pt x="3230232" y="106337"/>
                      <a:pt x="3226803" y="104127"/>
                    </a:cubicBezTo>
                    <a:cubicBezTo>
                      <a:pt x="3223374" y="101917"/>
                      <a:pt x="3220250" y="99060"/>
                      <a:pt x="3217431" y="95555"/>
                    </a:cubicBezTo>
                    <a:cubicBezTo>
                      <a:pt x="3214611" y="92049"/>
                      <a:pt x="3212249" y="87744"/>
                      <a:pt x="3210344" y="82639"/>
                    </a:cubicBezTo>
                    <a:cubicBezTo>
                      <a:pt x="3208439" y="77533"/>
                      <a:pt x="3207487" y="71171"/>
                      <a:pt x="3207487" y="63551"/>
                    </a:cubicBezTo>
                    <a:cubicBezTo>
                      <a:pt x="3207487" y="54254"/>
                      <a:pt x="3209087" y="46329"/>
                      <a:pt x="3212287" y="39776"/>
                    </a:cubicBezTo>
                    <a:cubicBezTo>
                      <a:pt x="3215488" y="33223"/>
                      <a:pt x="3219640" y="27965"/>
                      <a:pt x="3224746" y="24003"/>
                    </a:cubicBezTo>
                    <a:cubicBezTo>
                      <a:pt x="3229851" y="20040"/>
                      <a:pt x="3235566" y="17145"/>
                      <a:pt x="3241891" y="15316"/>
                    </a:cubicBezTo>
                    <a:cubicBezTo>
                      <a:pt x="3248216" y="13487"/>
                      <a:pt x="3254426" y="12573"/>
                      <a:pt x="3260522" y="12573"/>
                    </a:cubicBezTo>
                    <a:close/>
                    <a:moveTo>
                      <a:pt x="1325956" y="11887"/>
                    </a:moveTo>
                    <a:cubicBezTo>
                      <a:pt x="1331290" y="11887"/>
                      <a:pt x="1336586" y="12344"/>
                      <a:pt x="1341844" y="13259"/>
                    </a:cubicBezTo>
                    <a:cubicBezTo>
                      <a:pt x="1347102" y="14173"/>
                      <a:pt x="1352093" y="15164"/>
                      <a:pt x="1356817" y="16230"/>
                    </a:cubicBezTo>
                    <a:lnTo>
                      <a:pt x="1379449" y="20802"/>
                    </a:lnTo>
                    <a:lnTo>
                      <a:pt x="1380820" y="70409"/>
                    </a:lnTo>
                    <a:lnTo>
                      <a:pt x="1368476" y="70409"/>
                    </a:lnTo>
                    <a:cubicBezTo>
                      <a:pt x="1367714" y="64770"/>
                      <a:pt x="1366685" y="59017"/>
                      <a:pt x="1365390" y="53149"/>
                    </a:cubicBezTo>
                    <a:cubicBezTo>
                      <a:pt x="1364094" y="47282"/>
                      <a:pt x="1361923" y="42062"/>
                      <a:pt x="1358875" y="37490"/>
                    </a:cubicBezTo>
                    <a:cubicBezTo>
                      <a:pt x="1355369" y="32156"/>
                      <a:pt x="1351407" y="28575"/>
                      <a:pt x="1346987" y="26746"/>
                    </a:cubicBezTo>
                    <a:cubicBezTo>
                      <a:pt x="1342568" y="24917"/>
                      <a:pt x="1338453" y="24003"/>
                      <a:pt x="1334643" y="24003"/>
                    </a:cubicBezTo>
                    <a:cubicBezTo>
                      <a:pt x="1330376" y="24003"/>
                      <a:pt x="1326337" y="24917"/>
                      <a:pt x="1322527" y="26746"/>
                    </a:cubicBezTo>
                    <a:cubicBezTo>
                      <a:pt x="1318717" y="28575"/>
                      <a:pt x="1315364" y="31013"/>
                      <a:pt x="1312469" y="34061"/>
                    </a:cubicBezTo>
                    <a:cubicBezTo>
                      <a:pt x="1309421" y="37566"/>
                      <a:pt x="1307020" y="41719"/>
                      <a:pt x="1305268" y="46520"/>
                    </a:cubicBezTo>
                    <a:cubicBezTo>
                      <a:pt x="1303515" y="51321"/>
                      <a:pt x="1302182" y="56312"/>
                      <a:pt x="1301268" y="61493"/>
                    </a:cubicBezTo>
                    <a:cubicBezTo>
                      <a:pt x="1300353" y="66675"/>
                      <a:pt x="1299743" y="71818"/>
                      <a:pt x="1299439" y="76924"/>
                    </a:cubicBezTo>
                    <a:cubicBezTo>
                      <a:pt x="1299134" y="82029"/>
                      <a:pt x="1298982" y="86563"/>
                      <a:pt x="1298982" y="90525"/>
                    </a:cubicBezTo>
                    <a:cubicBezTo>
                      <a:pt x="1298982" y="100127"/>
                      <a:pt x="1299477" y="108547"/>
                      <a:pt x="1300467" y="115786"/>
                    </a:cubicBezTo>
                    <a:cubicBezTo>
                      <a:pt x="1301458" y="123025"/>
                      <a:pt x="1303096" y="129464"/>
                      <a:pt x="1305382" y="135102"/>
                    </a:cubicBezTo>
                    <a:cubicBezTo>
                      <a:pt x="1308887" y="143942"/>
                      <a:pt x="1313650" y="150342"/>
                      <a:pt x="1319670" y="154305"/>
                    </a:cubicBezTo>
                    <a:cubicBezTo>
                      <a:pt x="1325689" y="158267"/>
                      <a:pt x="1332129" y="160248"/>
                      <a:pt x="1338987" y="160248"/>
                    </a:cubicBezTo>
                    <a:cubicBezTo>
                      <a:pt x="1342492" y="160248"/>
                      <a:pt x="1345654" y="159829"/>
                      <a:pt x="1348473" y="158991"/>
                    </a:cubicBezTo>
                    <a:cubicBezTo>
                      <a:pt x="1351293" y="158153"/>
                      <a:pt x="1353769" y="157124"/>
                      <a:pt x="1355903" y="155905"/>
                    </a:cubicBezTo>
                    <a:cubicBezTo>
                      <a:pt x="1358036" y="154686"/>
                      <a:pt x="1359827" y="153429"/>
                      <a:pt x="1361275" y="152133"/>
                    </a:cubicBezTo>
                    <a:cubicBezTo>
                      <a:pt x="1362723" y="150838"/>
                      <a:pt x="1363827" y="149809"/>
                      <a:pt x="1364590" y="149047"/>
                    </a:cubicBezTo>
                    <a:cubicBezTo>
                      <a:pt x="1367485" y="146304"/>
                      <a:pt x="1369733" y="143523"/>
                      <a:pt x="1371333" y="140703"/>
                    </a:cubicBezTo>
                    <a:cubicBezTo>
                      <a:pt x="1372933" y="137884"/>
                      <a:pt x="1374800" y="134188"/>
                      <a:pt x="1376934" y="129616"/>
                    </a:cubicBezTo>
                    <a:lnTo>
                      <a:pt x="1387450" y="133274"/>
                    </a:lnTo>
                    <a:cubicBezTo>
                      <a:pt x="1386535" y="135407"/>
                      <a:pt x="1385469" y="137960"/>
                      <a:pt x="1384249" y="140932"/>
                    </a:cubicBezTo>
                    <a:cubicBezTo>
                      <a:pt x="1383030" y="143904"/>
                      <a:pt x="1381392" y="147028"/>
                      <a:pt x="1379334" y="150304"/>
                    </a:cubicBezTo>
                    <a:cubicBezTo>
                      <a:pt x="1377277" y="153581"/>
                      <a:pt x="1374762" y="156934"/>
                      <a:pt x="1371791" y="160363"/>
                    </a:cubicBezTo>
                    <a:cubicBezTo>
                      <a:pt x="1368819" y="163792"/>
                      <a:pt x="1365199" y="166954"/>
                      <a:pt x="1360932" y="169850"/>
                    </a:cubicBezTo>
                    <a:cubicBezTo>
                      <a:pt x="1359560" y="170764"/>
                      <a:pt x="1357808" y="171869"/>
                      <a:pt x="1355674" y="173164"/>
                    </a:cubicBezTo>
                    <a:cubicBezTo>
                      <a:pt x="1353541" y="174460"/>
                      <a:pt x="1350912" y="175679"/>
                      <a:pt x="1347787" y="176822"/>
                    </a:cubicBezTo>
                    <a:cubicBezTo>
                      <a:pt x="1344663" y="177965"/>
                      <a:pt x="1341120" y="178956"/>
                      <a:pt x="1337158" y="179794"/>
                    </a:cubicBezTo>
                    <a:cubicBezTo>
                      <a:pt x="1333195" y="180632"/>
                      <a:pt x="1328700" y="181051"/>
                      <a:pt x="1323670" y="181051"/>
                    </a:cubicBezTo>
                    <a:cubicBezTo>
                      <a:pt x="1317117" y="181051"/>
                      <a:pt x="1310488" y="180213"/>
                      <a:pt x="1303782" y="178536"/>
                    </a:cubicBezTo>
                    <a:cubicBezTo>
                      <a:pt x="1296924" y="176860"/>
                      <a:pt x="1290447" y="174193"/>
                      <a:pt x="1284351" y="170535"/>
                    </a:cubicBezTo>
                    <a:cubicBezTo>
                      <a:pt x="1278255" y="166878"/>
                      <a:pt x="1272616" y="161163"/>
                      <a:pt x="1267435" y="153390"/>
                    </a:cubicBezTo>
                    <a:cubicBezTo>
                      <a:pt x="1264387" y="148818"/>
                      <a:pt x="1261910" y="144132"/>
                      <a:pt x="1260005" y="139332"/>
                    </a:cubicBezTo>
                    <a:cubicBezTo>
                      <a:pt x="1258100" y="134531"/>
                      <a:pt x="1256614" y="129768"/>
                      <a:pt x="1255548" y="125044"/>
                    </a:cubicBezTo>
                    <a:cubicBezTo>
                      <a:pt x="1254481" y="120320"/>
                      <a:pt x="1253795" y="115671"/>
                      <a:pt x="1253490" y="111099"/>
                    </a:cubicBezTo>
                    <a:cubicBezTo>
                      <a:pt x="1253185" y="106527"/>
                      <a:pt x="1253033" y="102184"/>
                      <a:pt x="1253033" y="98069"/>
                    </a:cubicBezTo>
                    <a:cubicBezTo>
                      <a:pt x="1253033" y="84201"/>
                      <a:pt x="1254900" y="71895"/>
                      <a:pt x="1258633" y="61150"/>
                    </a:cubicBezTo>
                    <a:cubicBezTo>
                      <a:pt x="1262367" y="50406"/>
                      <a:pt x="1267511" y="41376"/>
                      <a:pt x="1274064" y="34061"/>
                    </a:cubicBezTo>
                    <a:cubicBezTo>
                      <a:pt x="1280617" y="26746"/>
                      <a:pt x="1288351" y="21222"/>
                      <a:pt x="1297267" y="17488"/>
                    </a:cubicBezTo>
                    <a:cubicBezTo>
                      <a:pt x="1306182" y="13754"/>
                      <a:pt x="1315745" y="11887"/>
                      <a:pt x="1325956" y="11887"/>
                    </a:cubicBezTo>
                    <a:close/>
                    <a:moveTo>
                      <a:pt x="2118512" y="11430"/>
                    </a:moveTo>
                    <a:lnTo>
                      <a:pt x="2137486" y="11430"/>
                    </a:lnTo>
                    <a:lnTo>
                      <a:pt x="2173833" y="137113"/>
                    </a:lnTo>
                    <a:cubicBezTo>
                      <a:pt x="2175358" y="142455"/>
                      <a:pt x="2176882" y="147262"/>
                      <a:pt x="2178406" y="151535"/>
                    </a:cubicBezTo>
                    <a:cubicBezTo>
                      <a:pt x="2179929" y="155808"/>
                      <a:pt x="2181377" y="159242"/>
                      <a:pt x="2182749" y="161838"/>
                    </a:cubicBezTo>
                    <a:cubicBezTo>
                      <a:pt x="2184578" y="165348"/>
                      <a:pt x="2186559" y="167446"/>
                      <a:pt x="2188692" y="168133"/>
                    </a:cubicBezTo>
                    <a:cubicBezTo>
                      <a:pt x="2190826" y="168820"/>
                      <a:pt x="2192807" y="169316"/>
                      <a:pt x="2194636" y="169621"/>
                    </a:cubicBezTo>
                    <a:lnTo>
                      <a:pt x="2194636" y="177851"/>
                    </a:lnTo>
                    <a:cubicBezTo>
                      <a:pt x="2188997" y="177546"/>
                      <a:pt x="2183663" y="177317"/>
                      <a:pt x="2178634" y="177165"/>
                    </a:cubicBezTo>
                    <a:cubicBezTo>
                      <a:pt x="2173605" y="177012"/>
                      <a:pt x="2167661" y="176936"/>
                      <a:pt x="2160803" y="176936"/>
                    </a:cubicBezTo>
                    <a:cubicBezTo>
                      <a:pt x="2153641" y="176936"/>
                      <a:pt x="2147354" y="177012"/>
                      <a:pt x="2141944" y="177165"/>
                    </a:cubicBezTo>
                    <a:cubicBezTo>
                      <a:pt x="2136534" y="177317"/>
                      <a:pt x="2130933" y="177546"/>
                      <a:pt x="2125142" y="177851"/>
                    </a:cubicBezTo>
                    <a:lnTo>
                      <a:pt x="2125142" y="169621"/>
                    </a:lnTo>
                    <a:cubicBezTo>
                      <a:pt x="2125751" y="169621"/>
                      <a:pt x="2126590" y="169583"/>
                      <a:pt x="2127656" y="169507"/>
                    </a:cubicBezTo>
                    <a:cubicBezTo>
                      <a:pt x="2128723" y="169431"/>
                      <a:pt x="2129790" y="169124"/>
                      <a:pt x="2130857" y="168587"/>
                    </a:cubicBezTo>
                    <a:cubicBezTo>
                      <a:pt x="2131924" y="168050"/>
                      <a:pt x="2132800" y="167283"/>
                      <a:pt x="2133486" y="166287"/>
                    </a:cubicBezTo>
                    <a:cubicBezTo>
                      <a:pt x="2134171" y="165290"/>
                      <a:pt x="2134514" y="163873"/>
                      <a:pt x="2134514" y="162034"/>
                    </a:cubicBezTo>
                    <a:cubicBezTo>
                      <a:pt x="2134514" y="160808"/>
                      <a:pt x="2134324" y="159467"/>
                      <a:pt x="2133943" y="158011"/>
                    </a:cubicBezTo>
                    <a:cubicBezTo>
                      <a:pt x="2133562" y="156555"/>
                      <a:pt x="2132990" y="154447"/>
                      <a:pt x="2132228" y="151687"/>
                    </a:cubicBezTo>
                    <a:lnTo>
                      <a:pt x="2126513" y="129616"/>
                    </a:lnTo>
                    <a:lnTo>
                      <a:pt x="2087880" y="129616"/>
                    </a:lnTo>
                    <a:cubicBezTo>
                      <a:pt x="2086661" y="133274"/>
                      <a:pt x="2085441" y="136893"/>
                      <a:pt x="2084222" y="140475"/>
                    </a:cubicBezTo>
                    <a:cubicBezTo>
                      <a:pt x="2083003" y="144056"/>
                      <a:pt x="2081784" y="147675"/>
                      <a:pt x="2080565" y="151333"/>
                    </a:cubicBezTo>
                    <a:cubicBezTo>
                      <a:pt x="2079650" y="153924"/>
                      <a:pt x="2079041" y="155905"/>
                      <a:pt x="2078736" y="157277"/>
                    </a:cubicBezTo>
                    <a:cubicBezTo>
                      <a:pt x="2078431" y="158648"/>
                      <a:pt x="2078279" y="159944"/>
                      <a:pt x="2078279" y="161163"/>
                    </a:cubicBezTo>
                    <a:cubicBezTo>
                      <a:pt x="2078279" y="162992"/>
                      <a:pt x="2078660" y="164439"/>
                      <a:pt x="2079422" y="165506"/>
                    </a:cubicBezTo>
                    <a:cubicBezTo>
                      <a:pt x="2080184" y="166573"/>
                      <a:pt x="2081060" y="167411"/>
                      <a:pt x="2082051" y="168021"/>
                    </a:cubicBezTo>
                    <a:cubicBezTo>
                      <a:pt x="2083041" y="168630"/>
                      <a:pt x="2084032" y="169011"/>
                      <a:pt x="2085022" y="169164"/>
                    </a:cubicBezTo>
                    <a:cubicBezTo>
                      <a:pt x="2086013" y="169316"/>
                      <a:pt x="2086737" y="169392"/>
                      <a:pt x="2087194" y="169392"/>
                    </a:cubicBezTo>
                    <a:lnTo>
                      <a:pt x="2087194" y="177851"/>
                    </a:lnTo>
                    <a:cubicBezTo>
                      <a:pt x="2085213" y="177698"/>
                      <a:pt x="2083498" y="177584"/>
                      <a:pt x="2082051" y="177508"/>
                    </a:cubicBezTo>
                    <a:cubicBezTo>
                      <a:pt x="2080603" y="177432"/>
                      <a:pt x="2079231" y="177393"/>
                      <a:pt x="2077936" y="177393"/>
                    </a:cubicBezTo>
                    <a:cubicBezTo>
                      <a:pt x="2076640" y="177393"/>
                      <a:pt x="2075307" y="177393"/>
                      <a:pt x="2073935" y="177393"/>
                    </a:cubicBezTo>
                    <a:cubicBezTo>
                      <a:pt x="2072564" y="177393"/>
                      <a:pt x="2070964" y="177393"/>
                      <a:pt x="2069135" y="177393"/>
                    </a:cubicBezTo>
                    <a:cubicBezTo>
                      <a:pt x="2064258" y="177393"/>
                      <a:pt x="2060334" y="177432"/>
                      <a:pt x="2057362" y="177508"/>
                    </a:cubicBezTo>
                    <a:cubicBezTo>
                      <a:pt x="2054390" y="177584"/>
                      <a:pt x="2051075" y="177698"/>
                      <a:pt x="2047418" y="177851"/>
                    </a:cubicBezTo>
                    <a:lnTo>
                      <a:pt x="2047418" y="169392"/>
                    </a:lnTo>
                    <a:cubicBezTo>
                      <a:pt x="2049094" y="169088"/>
                      <a:pt x="2050847" y="168592"/>
                      <a:pt x="2052675" y="167907"/>
                    </a:cubicBezTo>
                    <a:cubicBezTo>
                      <a:pt x="2054504" y="167221"/>
                      <a:pt x="2056409" y="165811"/>
                      <a:pt x="2058391" y="163677"/>
                    </a:cubicBezTo>
                    <a:cubicBezTo>
                      <a:pt x="2059153" y="162915"/>
                      <a:pt x="2060181" y="161391"/>
                      <a:pt x="2061477" y="159105"/>
                    </a:cubicBezTo>
                    <a:cubicBezTo>
                      <a:pt x="2062772" y="156819"/>
                      <a:pt x="2064106" y="154229"/>
                      <a:pt x="2065477" y="151333"/>
                    </a:cubicBezTo>
                    <a:cubicBezTo>
                      <a:pt x="2066849" y="148437"/>
                      <a:pt x="2068182" y="145466"/>
                      <a:pt x="2069478" y="142418"/>
                    </a:cubicBezTo>
                    <a:cubicBezTo>
                      <a:pt x="2070773" y="139370"/>
                      <a:pt x="2071802" y="136703"/>
                      <a:pt x="2072564" y="134417"/>
                    </a:cubicBezTo>
                    <a:close/>
                    <a:moveTo>
                      <a:pt x="3117571" y="4115"/>
                    </a:moveTo>
                    <a:cubicBezTo>
                      <a:pt x="3121685" y="4115"/>
                      <a:pt x="3125495" y="4724"/>
                      <a:pt x="3129000" y="5943"/>
                    </a:cubicBezTo>
                    <a:cubicBezTo>
                      <a:pt x="3132506" y="7163"/>
                      <a:pt x="3135515" y="8839"/>
                      <a:pt x="3138030" y="10973"/>
                    </a:cubicBezTo>
                    <a:cubicBezTo>
                      <a:pt x="3140545" y="13106"/>
                      <a:pt x="3142526" y="15583"/>
                      <a:pt x="3143974" y="18402"/>
                    </a:cubicBezTo>
                    <a:cubicBezTo>
                      <a:pt x="3145422" y="21222"/>
                      <a:pt x="3146146" y="24155"/>
                      <a:pt x="3146146" y="27203"/>
                    </a:cubicBezTo>
                    <a:cubicBezTo>
                      <a:pt x="3146146" y="31166"/>
                      <a:pt x="3144888" y="34557"/>
                      <a:pt x="3142373" y="37376"/>
                    </a:cubicBezTo>
                    <a:cubicBezTo>
                      <a:pt x="3139859" y="40195"/>
                      <a:pt x="3136468" y="41605"/>
                      <a:pt x="3132201" y="41605"/>
                    </a:cubicBezTo>
                    <a:cubicBezTo>
                      <a:pt x="3128239" y="41605"/>
                      <a:pt x="3125076" y="40272"/>
                      <a:pt x="3122714" y="37605"/>
                    </a:cubicBezTo>
                    <a:cubicBezTo>
                      <a:pt x="3120352" y="34938"/>
                      <a:pt x="3119171" y="31699"/>
                      <a:pt x="3119171" y="27889"/>
                    </a:cubicBezTo>
                    <a:cubicBezTo>
                      <a:pt x="3119171" y="27279"/>
                      <a:pt x="3119323" y="25984"/>
                      <a:pt x="3119628" y="24003"/>
                    </a:cubicBezTo>
                    <a:cubicBezTo>
                      <a:pt x="3119933" y="22022"/>
                      <a:pt x="3120085" y="20726"/>
                      <a:pt x="3120085" y="20117"/>
                    </a:cubicBezTo>
                    <a:cubicBezTo>
                      <a:pt x="3120085" y="17831"/>
                      <a:pt x="3119590" y="16230"/>
                      <a:pt x="3118599" y="15316"/>
                    </a:cubicBezTo>
                    <a:cubicBezTo>
                      <a:pt x="3117609" y="14402"/>
                      <a:pt x="3116580" y="13944"/>
                      <a:pt x="3115513" y="13944"/>
                    </a:cubicBezTo>
                    <a:cubicBezTo>
                      <a:pt x="3114599" y="13944"/>
                      <a:pt x="3113418" y="14554"/>
                      <a:pt x="3111970" y="15773"/>
                    </a:cubicBezTo>
                    <a:cubicBezTo>
                      <a:pt x="3110522" y="16992"/>
                      <a:pt x="3109798" y="19355"/>
                      <a:pt x="3109798" y="22860"/>
                    </a:cubicBezTo>
                    <a:cubicBezTo>
                      <a:pt x="3109798" y="23317"/>
                      <a:pt x="3109798" y="23889"/>
                      <a:pt x="3109798" y="24574"/>
                    </a:cubicBezTo>
                    <a:cubicBezTo>
                      <a:pt x="3109798" y="25260"/>
                      <a:pt x="3109912" y="26213"/>
                      <a:pt x="3110141" y="27432"/>
                    </a:cubicBezTo>
                    <a:cubicBezTo>
                      <a:pt x="3110370" y="28651"/>
                      <a:pt x="3110713" y="30289"/>
                      <a:pt x="3111170" y="32347"/>
                    </a:cubicBezTo>
                    <a:cubicBezTo>
                      <a:pt x="3111627" y="34404"/>
                      <a:pt x="3112236" y="37033"/>
                      <a:pt x="3112999" y="40233"/>
                    </a:cubicBezTo>
                    <a:cubicBezTo>
                      <a:pt x="3113608" y="43129"/>
                      <a:pt x="3114141" y="45529"/>
                      <a:pt x="3114599" y="47434"/>
                    </a:cubicBezTo>
                    <a:cubicBezTo>
                      <a:pt x="3115056" y="49339"/>
                      <a:pt x="3115437" y="51168"/>
                      <a:pt x="3115742" y="52921"/>
                    </a:cubicBezTo>
                    <a:cubicBezTo>
                      <a:pt x="3116047" y="54673"/>
                      <a:pt x="3116275" y="56464"/>
                      <a:pt x="3116427" y="58293"/>
                    </a:cubicBezTo>
                    <a:cubicBezTo>
                      <a:pt x="3116580" y="60122"/>
                      <a:pt x="3116732" y="62408"/>
                      <a:pt x="3116885" y="65151"/>
                    </a:cubicBezTo>
                    <a:lnTo>
                      <a:pt x="3129458" y="65151"/>
                    </a:lnTo>
                    <a:lnTo>
                      <a:pt x="3129458" y="74066"/>
                    </a:lnTo>
                    <a:lnTo>
                      <a:pt x="3117342" y="74066"/>
                    </a:lnTo>
                    <a:lnTo>
                      <a:pt x="3117342" y="148590"/>
                    </a:lnTo>
                    <a:cubicBezTo>
                      <a:pt x="3117342" y="151485"/>
                      <a:pt x="3117342" y="153771"/>
                      <a:pt x="3117342" y="155448"/>
                    </a:cubicBezTo>
                    <a:cubicBezTo>
                      <a:pt x="3117342" y="157124"/>
                      <a:pt x="3117380" y="158420"/>
                      <a:pt x="3117456" y="159334"/>
                    </a:cubicBezTo>
                    <a:cubicBezTo>
                      <a:pt x="3117532" y="160248"/>
                      <a:pt x="3117571" y="160934"/>
                      <a:pt x="3117571" y="161391"/>
                    </a:cubicBezTo>
                    <a:cubicBezTo>
                      <a:pt x="3117571" y="161849"/>
                      <a:pt x="3117571" y="162306"/>
                      <a:pt x="3117571" y="162763"/>
                    </a:cubicBezTo>
                    <a:cubicBezTo>
                      <a:pt x="3118028" y="166268"/>
                      <a:pt x="3119132" y="168288"/>
                      <a:pt x="3120885" y="168821"/>
                    </a:cubicBezTo>
                    <a:cubicBezTo>
                      <a:pt x="3122638" y="169354"/>
                      <a:pt x="3125419" y="169697"/>
                      <a:pt x="3129229" y="169850"/>
                    </a:cubicBezTo>
                    <a:lnTo>
                      <a:pt x="3129229" y="178079"/>
                    </a:lnTo>
                    <a:cubicBezTo>
                      <a:pt x="3126181" y="177927"/>
                      <a:pt x="3123514" y="177813"/>
                      <a:pt x="3121228" y="177736"/>
                    </a:cubicBezTo>
                    <a:cubicBezTo>
                      <a:pt x="3118942" y="177660"/>
                      <a:pt x="3116770" y="177584"/>
                      <a:pt x="3114713" y="177508"/>
                    </a:cubicBezTo>
                    <a:cubicBezTo>
                      <a:pt x="3112656" y="177432"/>
                      <a:pt x="3110522" y="177393"/>
                      <a:pt x="3108312" y="177393"/>
                    </a:cubicBezTo>
                    <a:cubicBezTo>
                      <a:pt x="3106102" y="177393"/>
                      <a:pt x="3103474" y="177393"/>
                      <a:pt x="3100425" y="177393"/>
                    </a:cubicBezTo>
                    <a:cubicBezTo>
                      <a:pt x="3097225" y="177393"/>
                      <a:pt x="3094406" y="177393"/>
                      <a:pt x="3091967" y="177393"/>
                    </a:cubicBezTo>
                    <a:cubicBezTo>
                      <a:pt x="3089529" y="177393"/>
                      <a:pt x="3087243" y="177432"/>
                      <a:pt x="3085109" y="177508"/>
                    </a:cubicBezTo>
                    <a:cubicBezTo>
                      <a:pt x="3082976" y="177584"/>
                      <a:pt x="3080842" y="177660"/>
                      <a:pt x="3078708" y="177736"/>
                    </a:cubicBezTo>
                    <a:cubicBezTo>
                      <a:pt x="3076575" y="177813"/>
                      <a:pt x="3074213" y="177927"/>
                      <a:pt x="3071622" y="178079"/>
                    </a:cubicBezTo>
                    <a:lnTo>
                      <a:pt x="3071622" y="169850"/>
                    </a:lnTo>
                    <a:cubicBezTo>
                      <a:pt x="3072841" y="169697"/>
                      <a:pt x="3074289" y="169316"/>
                      <a:pt x="3075965" y="168707"/>
                    </a:cubicBezTo>
                    <a:cubicBezTo>
                      <a:pt x="3077642" y="168097"/>
                      <a:pt x="3078708" y="166116"/>
                      <a:pt x="3079166" y="162763"/>
                    </a:cubicBezTo>
                    <a:cubicBezTo>
                      <a:pt x="3079166" y="162306"/>
                      <a:pt x="3079204" y="161506"/>
                      <a:pt x="3079280" y="160363"/>
                    </a:cubicBezTo>
                    <a:cubicBezTo>
                      <a:pt x="3079356" y="159220"/>
                      <a:pt x="3079394" y="158001"/>
                      <a:pt x="3079394" y="156705"/>
                    </a:cubicBezTo>
                    <a:cubicBezTo>
                      <a:pt x="3079394" y="155410"/>
                      <a:pt x="3079394" y="154191"/>
                      <a:pt x="3079394" y="153048"/>
                    </a:cubicBezTo>
                    <a:cubicBezTo>
                      <a:pt x="3079394" y="151905"/>
                      <a:pt x="3079394" y="151104"/>
                      <a:pt x="3079394" y="150647"/>
                    </a:cubicBezTo>
                    <a:lnTo>
                      <a:pt x="3079394" y="74066"/>
                    </a:lnTo>
                    <a:lnTo>
                      <a:pt x="3070936" y="74066"/>
                    </a:lnTo>
                    <a:lnTo>
                      <a:pt x="3070936" y="65151"/>
                    </a:lnTo>
                    <a:lnTo>
                      <a:pt x="3079623" y="65151"/>
                    </a:lnTo>
                    <a:cubicBezTo>
                      <a:pt x="3079623" y="59969"/>
                      <a:pt x="3079775" y="54483"/>
                      <a:pt x="3080080" y="48692"/>
                    </a:cubicBezTo>
                    <a:cubicBezTo>
                      <a:pt x="3080385" y="42900"/>
                      <a:pt x="3081375" y="37338"/>
                      <a:pt x="3083052" y="32004"/>
                    </a:cubicBezTo>
                    <a:cubicBezTo>
                      <a:pt x="3084119" y="28803"/>
                      <a:pt x="3085643" y="25565"/>
                      <a:pt x="3087624" y="22288"/>
                    </a:cubicBezTo>
                    <a:cubicBezTo>
                      <a:pt x="3089605" y="19012"/>
                      <a:pt x="3092005" y="16040"/>
                      <a:pt x="3094825" y="13373"/>
                    </a:cubicBezTo>
                    <a:cubicBezTo>
                      <a:pt x="3097644" y="10706"/>
                      <a:pt x="3100959" y="8496"/>
                      <a:pt x="3104769" y="6744"/>
                    </a:cubicBezTo>
                    <a:cubicBezTo>
                      <a:pt x="3108579" y="4991"/>
                      <a:pt x="3112846" y="4115"/>
                      <a:pt x="3117571" y="4115"/>
                    </a:cubicBezTo>
                    <a:close/>
                    <a:moveTo>
                      <a:pt x="1164945" y="4115"/>
                    </a:moveTo>
                    <a:cubicBezTo>
                      <a:pt x="1169060" y="4115"/>
                      <a:pt x="1172870" y="4724"/>
                      <a:pt x="1176376" y="5943"/>
                    </a:cubicBezTo>
                    <a:cubicBezTo>
                      <a:pt x="1179881" y="7163"/>
                      <a:pt x="1182891" y="8839"/>
                      <a:pt x="1185405" y="10973"/>
                    </a:cubicBezTo>
                    <a:cubicBezTo>
                      <a:pt x="1187920" y="13106"/>
                      <a:pt x="1189901" y="15583"/>
                      <a:pt x="1191349" y="18402"/>
                    </a:cubicBezTo>
                    <a:cubicBezTo>
                      <a:pt x="1192797" y="21222"/>
                      <a:pt x="1193520" y="24155"/>
                      <a:pt x="1193520" y="27203"/>
                    </a:cubicBezTo>
                    <a:cubicBezTo>
                      <a:pt x="1193520" y="31166"/>
                      <a:pt x="1192263" y="34557"/>
                      <a:pt x="1189749" y="37376"/>
                    </a:cubicBezTo>
                    <a:cubicBezTo>
                      <a:pt x="1187234" y="40195"/>
                      <a:pt x="1183843" y="41605"/>
                      <a:pt x="1179576" y="41605"/>
                    </a:cubicBezTo>
                    <a:cubicBezTo>
                      <a:pt x="1175614" y="41605"/>
                      <a:pt x="1172451" y="40272"/>
                      <a:pt x="1170089" y="37605"/>
                    </a:cubicBezTo>
                    <a:cubicBezTo>
                      <a:pt x="1167727" y="34938"/>
                      <a:pt x="1166546" y="31699"/>
                      <a:pt x="1166546" y="27889"/>
                    </a:cubicBezTo>
                    <a:cubicBezTo>
                      <a:pt x="1166546" y="27279"/>
                      <a:pt x="1166698" y="25984"/>
                      <a:pt x="1167003" y="24003"/>
                    </a:cubicBezTo>
                    <a:cubicBezTo>
                      <a:pt x="1167308" y="22022"/>
                      <a:pt x="1167460" y="20726"/>
                      <a:pt x="1167460" y="20117"/>
                    </a:cubicBezTo>
                    <a:cubicBezTo>
                      <a:pt x="1167460" y="17831"/>
                      <a:pt x="1166965" y="16230"/>
                      <a:pt x="1165974" y="15316"/>
                    </a:cubicBezTo>
                    <a:cubicBezTo>
                      <a:pt x="1164984" y="14402"/>
                      <a:pt x="1163955" y="13944"/>
                      <a:pt x="1162888" y="13944"/>
                    </a:cubicBezTo>
                    <a:cubicBezTo>
                      <a:pt x="1161974" y="13944"/>
                      <a:pt x="1160793" y="14554"/>
                      <a:pt x="1159345" y="15773"/>
                    </a:cubicBezTo>
                    <a:cubicBezTo>
                      <a:pt x="1157897" y="16992"/>
                      <a:pt x="1157173" y="19355"/>
                      <a:pt x="1157173" y="22860"/>
                    </a:cubicBezTo>
                    <a:cubicBezTo>
                      <a:pt x="1157173" y="23317"/>
                      <a:pt x="1157173" y="23889"/>
                      <a:pt x="1157173" y="24574"/>
                    </a:cubicBezTo>
                    <a:cubicBezTo>
                      <a:pt x="1157173" y="25260"/>
                      <a:pt x="1157287" y="26213"/>
                      <a:pt x="1157516" y="27432"/>
                    </a:cubicBezTo>
                    <a:cubicBezTo>
                      <a:pt x="1157745" y="28651"/>
                      <a:pt x="1158087" y="30289"/>
                      <a:pt x="1158545" y="32347"/>
                    </a:cubicBezTo>
                    <a:cubicBezTo>
                      <a:pt x="1159002" y="34404"/>
                      <a:pt x="1159612" y="37033"/>
                      <a:pt x="1160374" y="40233"/>
                    </a:cubicBezTo>
                    <a:cubicBezTo>
                      <a:pt x="1160983" y="43129"/>
                      <a:pt x="1161517" y="45529"/>
                      <a:pt x="1161974" y="47434"/>
                    </a:cubicBezTo>
                    <a:cubicBezTo>
                      <a:pt x="1162431" y="49339"/>
                      <a:pt x="1162812" y="51168"/>
                      <a:pt x="1163117" y="52921"/>
                    </a:cubicBezTo>
                    <a:cubicBezTo>
                      <a:pt x="1163422" y="54673"/>
                      <a:pt x="1163650" y="56464"/>
                      <a:pt x="1163803" y="58293"/>
                    </a:cubicBezTo>
                    <a:cubicBezTo>
                      <a:pt x="1163955" y="60122"/>
                      <a:pt x="1164107" y="62408"/>
                      <a:pt x="1164260" y="65151"/>
                    </a:cubicBezTo>
                    <a:lnTo>
                      <a:pt x="1176833" y="65151"/>
                    </a:lnTo>
                    <a:lnTo>
                      <a:pt x="1176833" y="74066"/>
                    </a:lnTo>
                    <a:lnTo>
                      <a:pt x="1164717" y="74066"/>
                    </a:lnTo>
                    <a:lnTo>
                      <a:pt x="1164717" y="148590"/>
                    </a:lnTo>
                    <a:cubicBezTo>
                      <a:pt x="1164717" y="151485"/>
                      <a:pt x="1164717" y="153771"/>
                      <a:pt x="1164717" y="155448"/>
                    </a:cubicBezTo>
                    <a:cubicBezTo>
                      <a:pt x="1164717" y="157124"/>
                      <a:pt x="1164755" y="158420"/>
                      <a:pt x="1164831" y="159334"/>
                    </a:cubicBezTo>
                    <a:cubicBezTo>
                      <a:pt x="1164908" y="160248"/>
                      <a:pt x="1164945" y="160934"/>
                      <a:pt x="1164945" y="161391"/>
                    </a:cubicBezTo>
                    <a:cubicBezTo>
                      <a:pt x="1164945" y="161849"/>
                      <a:pt x="1164945" y="162306"/>
                      <a:pt x="1164945" y="162763"/>
                    </a:cubicBezTo>
                    <a:cubicBezTo>
                      <a:pt x="1165403" y="166268"/>
                      <a:pt x="1166508" y="168288"/>
                      <a:pt x="1168260" y="168821"/>
                    </a:cubicBezTo>
                    <a:cubicBezTo>
                      <a:pt x="1170013" y="169354"/>
                      <a:pt x="1172794" y="169697"/>
                      <a:pt x="1176604" y="169850"/>
                    </a:cubicBezTo>
                    <a:lnTo>
                      <a:pt x="1176604" y="178079"/>
                    </a:lnTo>
                    <a:cubicBezTo>
                      <a:pt x="1173556" y="177927"/>
                      <a:pt x="1170889" y="177813"/>
                      <a:pt x="1168603" y="177736"/>
                    </a:cubicBezTo>
                    <a:cubicBezTo>
                      <a:pt x="1166317" y="177660"/>
                      <a:pt x="1164145" y="177584"/>
                      <a:pt x="1162088" y="177508"/>
                    </a:cubicBezTo>
                    <a:cubicBezTo>
                      <a:pt x="1160031" y="177432"/>
                      <a:pt x="1157897" y="177393"/>
                      <a:pt x="1155687" y="177393"/>
                    </a:cubicBezTo>
                    <a:cubicBezTo>
                      <a:pt x="1153477" y="177393"/>
                      <a:pt x="1150848" y="177393"/>
                      <a:pt x="1147800" y="177393"/>
                    </a:cubicBezTo>
                    <a:cubicBezTo>
                      <a:pt x="1144600" y="177393"/>
                      <a:pt x="1141781" y="177393"/>
                      <a:pt x="1139342" y="177393"/>
                    </a:cubicBezTo>
                    <a:cubicBezTo>
                      <a:pt x="1136904" y="177393"/>
                      <a:pt x="1134618" y="177432"/>
                      <a:pt x="1132484" y="177508"/>
                    </a:cubicBezTo>
                    <a:cubicBezTo>
                      <a:pt x="1130351" y="177584"/>
                      <a:pt x="1128217" y="177660"/>
                      <a:pt x="1126084" y="177736"/>
                    </a:cubicBezTo>
                    <a:cubicBezTo>
                      <a:pt x="1123950" y="177813"/>
                      <a:pt x="1121588" y="177927"/>
                      <a:pt x="1118997" y="178079"/>
                    </a:cubicBezTo>
                    <a:lnTo>
                      <a:pt x="1118997" y="169850"/>
                    </a:lnTo>
                    <a:cubicBezTo>
                      <a:pt x="1120216" y="169697"/>
                      <a:pt x="1121664" y="169316"/>
                      <a:pt x="1123340" y="168707"/>
                    </a:cubicBezTo>
                    <a:cubicBezTo>
                      <a:pt x="1125017" y="168097"/>
                      <a:pt x="1126084" y="166116"/>
                      <a:pt x="1126541" y="162763"/>
                    </a:cubicBezTo>
                    <a:cubicBezTo>
                      <a:pt x="1126541" y="162306"/>
                      <a:pt x="1126579" y="161506"/>
                      <a:pt x="1126655" y="160363"/>
                    </a:cubicBezTo>
                    <a:cubicBezTo>
                      <a:pt x="1126731" y="159220"/>
                      <a:pt x="1126770" y="158001"/>
                      <a:pt x="1126770" y="156705"/>
                    </a:cubicBezTo>
                    <a:cubicBezTo>
                      <a:pt x="1126770" y="155410"/>
                      <a:pt x="1126770" y="154191"/>
                      <a:pt x="1126770" y="153048"/>
                    </a:cubicBezTo>
                    <a:cubicBezTo>
                      <a:pt x="1126770" y="151905"/>
                      <a:pt x="1126770" y="151104"/>
                      <a:pt x="1126770" y="150647"/>
                    </a:cubicBezTo>
                    <a:lnTo>
                      <a:pt x="1126770" y="74066"/>
                    </a:lnTo>
                    <a:lnTo>
                      <a:pt x="1118311" y="74066"/>
                    </a:lnTo>
                    <a:lnTo>
                      <a:pt x="1118311" y="65151"/>
                    </a:lnTo>
                    <a:lnTo>
                      <a:pt x="1126998" y="65151"/>
                    </a:lnTo>
                    <a:cubicBezTo>
                      <a:pt x="1126998" y="59969"/>
                      <a:pt x="1127150" y="54483"/>
                      <a:pt x="1127455" y="48692"/>
                    </a:cubicBezTo>
                    <a:cubicBezTo>
                      <a:pt x="1127760" y="42900"/>
                      <a:pt x="1128751" y="37338"/>
                      <a:pt x="1130427" y="32004"/>
                    </a:cubicBezTo>
                    <a:cubicBezTo>
                      <a:pt x="1131494" y="28803"/>
                      <a:pt x="1133018" y="25565"/>
                      <a:pt x="1134999" y="22288"/>
                    </a:cubicBezTo>
                    <a:cubicBezTo>
                      <a:pt x="1136980" y="19012"/>
                      <a:pt x="1139380" y="16040"/>
                      <a:pt x="1142200" y="13373"/>
                    </a:cubicBezTo>
                    <a:cubicBezTo>
                      <a:pt x="1145019" y="10706"/>
                      <a:pt x="1148334" y="8496"/>
                      <a:pt x="1152144" y="6744"/>
                    </a:cubicBezTo>
                    <a:cubicBezTo>
                      <a:pt x="1155954" y="4991"/>
                      <a:pt x="1160221" y="4115"/>
                      <a:pt x="1164945" y="4115"/>
                    </a:cubicBezTo>
                    <a:close/>
                    <a:moveTo>
                      <a:pt x="1429576" y="228"/>
                    </a:moveTo>
                    <a:lnTo>
                      <a:pt x="1440256" y="228"/>
                    </a:lnTo>
                    <a:lnTo>
                      <a:pt x="1440256" y="77952"/>
                    </a:lnTo>
                    <a:cubicBezTo>
                      <a:pt x="1446988" y="72771"/>
                      <a:pt x="1452649" y="69151"/>
                      <a:pt x="1457240" y="67094"/>
                    </a:cubicBezTo>
                    <a:cubicBezTo>
                      <a:pt x="1461832" y="65037"/>
                      <a:pt x="1466421" y="64008"/>
                      <a:pt x="1471010" y="64008"/>
                    </a:cubicBezTo>
                    <a:cubicBezTo>
                      <a:pt x="1474530" y="64008"/>
                      <a:pt x="1477743" y="64427"/>
                      <a:pt x="1480651" y="65265"/>
                    </a:cubicBezTo>
                    <a:cubicBezTo>
                      <a:pt x="1483558" y="66103"/>
                      <a:pt x="1486312" y="67665"/>
                      <a:pt x="1488913" y="69951"/>
                    </a:cubicBezTo>
                    <a:cubicBezTo>
                      <a:pt x="1493044" y="73609"/>
                      <a:pt x="1495492" y="77724"/>
                      <a:pt x="1496258" y="82296"/>
                    </a:cubicBezTo>
                    <a:cubicBezTo>
                      <a:pt x="1497023" y="86868"/>
                      <a:pt x="1497483" y="91821"/>
                      <a:pt x="1497635" y="97155"/>
                    </a:cubicBezTo>
                    <a:lnTo>
                      <a:pt x="1497635" y="149047"/>
                    </a:lnTo>
                    <a:cubicBezTo>
                      <a:pt x="1497635" y="149961"/>
                      <a:pt x="1497635" y="151181"/>
                      <a:pt x="1497635" y="152705"/>
                    </a:cubicBezTo>
                    <a:cubicBezTo>
                      <a:pt x="1497635" y="154229"/>
                      <a:pt x="1497673" y="155791"/>
                      <a:pt x="1497749" y="157391"/>
                    </a:cubicBezTo>
                    <a:cubicBezTo>
                      <a:pt x="1497825" y="158991"/>
                      <a:pt x="1497940" y="160515"/>
                      <a:pt x="1498092" y="161963"/>
                    </a:cubicBezTo>
                    <a:cubicBezTo>
                      <a:pt x="1498244" y="163411"/>
                      <a:pt x="1498473" y="164516"/>
                      <a:pt x="1498778" y="165278"/>
                    </a:cubicBezTo>
                    <a:cubicBezTo>
                      <a:pt x="1499387" y="166802"/>
                      <a:pt x="1500111" y="167945"/>
                      <a:pt x="1500949" y="168707"/>
                    </a:cubicBezTo>
                    <a:cubicBezTo>
                      <a:pt x="1501788" y="169469"/>
                      <a:pt x="1503426" y="169850"/>
                      <a:pt x="1505864" y="169850"/>
                    </a:cubicBezTo>
                    <a:lnTo>
                      <a:pt x="1505864" y="178079"/>
                    </a:lnTo>
                    <a:cubicBezTo>
                      <a:pt x="1502969" y="177927"/>
                      <a:pt x="1500413" y="177813"/>
                      <a:pt x="1498196" y="177736"/>
                    </a:cubicBezTo>
                    <a:cubicBezTo>
                      <a:pt x="1495979" y="177660"/>
                      <a:pt x="1493874" y="177584"/>
                      <a:pt x="1491880" y="177508"/>
                    </a:cubicBezTo>
                    <a:cubicBezTo>
                      <a:pt x="1489887" y="177432"/>
                      <a:pt x="1487856" y="177393"/>
                      <a:pt x="1485787" y="177393"/>
                    </a:cubicBezTo>
                    <a:cubicBezTo>
                      <a:pt x="1483717" y="177393"/>
                      <a:pt x="1481457" y="177393"/>
                      <a:pt x="1479004" y="177393"/>
                    </a:cubicBezTo>
                    <a:cubicBezTo>
                      <a:pt x="1473944" y="177393"/>
                      <a:pt x="1469459" y="177432"/>
                      <a:pt x="1465550" y="177508"/>
                    </a:cubicBezTo>
                    <a:cubicBezTo>
                      <a:pt x="1461641" y="177584"/>
                      <a:pt x="1457554" y="177774"/>
                      <a:pt x="1453286" y="178079"/>
                    </a:cubicBezTo>
                    <a:lnTo>
                      <a:pt x="1453286" y="170078"/>
                    </a:lnTo>
                    <a:cubicBezTo>
                      <a:pt x="1454810" y="169926"/>
                      <a:pt x="1455991" y="169507"/>
                      <a:pt x="1456830" y="168821"/>
                    </a:cubicBezTo>
                    <a:cubicBezTo>
                      <a:pt x="1457668" y="168135"/>
                      <a:pt x="1458239" y="167335"/>
                      <a:pt x="1458544" y="166421"/>
                    </a:cubicBezTo>
                    <a:cubicBezTo>
                      <a:pt x="1458849" y="165506"/>
                      <a:pt x="1459040" y="164439"/>
                      <a:pt x="1459116" y="163220"/>
                    </a:cubicBezTo>
                    <a:cubicBezTo>
                      <a:pt x="1459192" y="162001"/>
                      <a:pt x="1459306" y="160706"/>
                      <a:pt x="1459459" y="159334"/>
                    </a:cubicBezTo>
                    <a:cubicBezTo>
                      <a:pt x="1459611" y="158267"/>
                      <a:pt x="1459687" y="157239"/>
                      <a:pt x="1459687" y="156248"/>
                    </a:cubicBezTo>
                    <a:cubicBezTo>
                      <a:pt x="1459687" y="155257"/>
                      <a:pt x="1459687" y="154229"/>
                      <a:pt x="1459687" y="153162"/>
                    </a:cubicBezTo>
                    <a:lnTo>
                      <a:pt x="1459687" y="102184"/>
                    </a:lnTo>
                    <a:cubicBezTo>
                      <a:pt x="1459687" y="98679"/>
                      <a:pt x="1459573" y="95974"/>
                      <a:pt x="1459344" y="94069"/>
                    </a:cubicBezTo>
                    <a:cubicBezTo>
                      <a:pt x="1459116" y="92164"/>
                      <a:pt x="1458620" y="90602"/>
                      <a:pt x="1457858" y="89382"/>
                    </a:cubicBezTo>
                    <a:cubicBezTo>
                      <a:pt x="1456487" y="87249"/>
                      <a:pt x="1454429" y="86182"/>
                      <a:pt x="1451686" y="86182"/>
                    </a:cubicBezTo>
                    <a:cubicBezTo>
                      <a:pt x="1449857" y="86182"/>
                      <a:pt x="1447876" y="86601"/>
                      <a:pt x="1445743" y="87439"/>
                    </a:cubicBezTo>
                    <a:cubicBezTo>
                      <a:pt x="1443609" y="88278"/>
                      <a:pt x="1441780" y="89078"/>
                      <a:pt x="1440256" y="89840"/>
                    </a:cubicBezTo>
                    <a:lnTo>
                      <a:pt x="1440256" y="153390"/>
                    </a:lnTo>
                    <a:cubicBezTo>
                      <a:pt x="1440256" y="156134"/>
                      <a:pt x="1440256" y="158267"/>
                      <a:pt x="1440256" y="159791"/>
                    </a:cubicBezTo>
                    <a:cubicBezTo>
                      <a:pt x="1440256" y="161315"/>
                      <a:pt x="1440332" y="162534"/>
                      <a:pt x="1440485" y="163449"/>
                    </a:cubicBezTo>
                    <a:cubicBezTo>
                      <a:pt x="1440637" y="164363"/>
                      <a:pt x="1440752" y="165049"/>
                      <a:pt x="1440828" y="165506"/>
                    </a:cubicBezTo>
                    <a:cubicBezTo>
                      <a:pt x="1440904" y="165963"/>
                      <a:pt x="1441094" y="166421"/>
                      <a:pt x="1441399" y="166878"/>
                    </a:cubicBezTo>
                    <a:cubicBezTo>
                      <a:pt x="1442009" y="168097"/>
                      <a:pt x="1442771" y="168859"/>
                      <a:pt x="1443685" y="169164"/>
                    </a:cubicBezTo>
                    <a:cubicBezTo>
                      <a:pt x="1444600" y="169469"/>
                      <a:pt x="1445438" y="169697"/>
                      <a:pt x="1446200" y="169850"/>
                    </a:cubicBezTo>
                    <a:lnTo>
                      <a:pt x="1446200" y="178079"/>
                    </a:lnTo>
                    <a:cubicBezTo>
                      <a:pt x="1443457" y="177927"/>
                      <a:pt x="1441062" y="177813"/>
                      <a:pt x="1439015" y="177736"/>
                    </a:cubicBezTo>
                    <a:cubicBezTo>
                      <a:pt x="1436968" y="177660"/>
                      <a:pt x="1434998" y="177584"/>
                      <a:pt x="1433103" y="177508"/>
                    </a:cubicBezTo>
                    <a:cubicBezTo>
                      <a:pt x="1431209" y="177432"/>
                      <a:pt x="1429240" y="177393"/>
                      <a:pt x="1427194" y="177393"/>
                    </a:cubicBezTo>
                    <a:cubicBezTo>
                      <a:pt x="1425148" y="177393"/>
                      <a:pt x="1422763" y="177393"/>
                      <a:pt x="1420036" y="177393"/>
                    </a:cubicBezTo>
                    <a:cubicBezTo>
                      <a:pt x="1415188" y="177393"/>
                      <a:pt x="1411021" y="177470"/>
                      <a:pt x="1407536" y="177622"/>
                    </a:cubicBezTo>
                    <a:cubicBezTo>
                      <a:pt x="1404051" y="177774"/>
                      <a:pt x="1399718" y="177927"/>
                      <a:pt x="1394536" y="178079"/>
                    </a:cubicBezTo>
                    <a:lnTo>
                      <a:pt x="1394536" y="169850"/>
                    </a:lnTo>
                    <a:cubicBezTo>
                      <a:pt x="1398346" y="169697"/>
                      <a:pt x="1400594" y="168516"/>
                      <a:pt x="1401280" y="166306"/>
                    </a:cubicBezTo>
                    <a:cubicBezTo>
                      <a:pt x="1401966" y="164097"/>
                      <a:pt x="1402309" y="160020"/>
                      <a:pt x="1402309" y="154076"/>
                    </a:cubicBezTo>
                    <a:lnTo>
                      <a:pt x="1402309" y="31547"/>
                    </a:lnTo>
                    <a:cubicBezTo>
                      <a:pt x="1402309" y="28346"/>
                      <a:pt x="1402270" y="25755"/>
                      <a:pt x="1402194" y="23774"/>
                    </a:cubicBezTo>
                    <a:cubicBezTo>
                      <a:pt x="1402118" y="21793"/>
                      <a:pt x="1401851" y="20231"/>
                      <a:pt x="1401394" y="19088"/>
                    </a:cubicBezTo>
                    <a:cubicBezTo>
                      <a:pt x="1400937" y="17945"/>
                      <a:pt x="1400175" y="17183"/>
                      <a:pt x="1399108" y="16802"/>
                    </a:cubicBezTo>
                    <a:cubicBezTo>
                      <a:pt x="1398041" y="16421"/>
                      <a:pt x="1396517" y="16154"/>
                      <a:pt x="1394536" y="16002"/>
                    </a:cubicBezTo>
                    <a:lnTo>
                      <a:pt x="1394536" y="7315"/>
                    </a:lnTo>
                    <a:cubicBezTo>
                      <a:pt x="1398194" y="7010"/>
                      <a:pt x="1401464" y="6667"/>
                      <a:pt x="1404346" y="6286"/>
                    </a:cubicBezTo>
                    <a:cubicBezTo>
                      <a:pt x="1407229" y="5905"/>
                      <a:pt x="1409996" y="5448"/>
                      <a:pt x="1412648" y="4915"/>
                    </a:cubicBezTo>
                    <a:cubicBezTo>
                      <a:pt x="1415299" y="4381"/>
                      <a:pt x="1417950" y="3734"/>
                      <a:pt x="1420600" y="2972"/>
                    </a:cubicBezTo>
                    <a:cubicBezTo>
                      <a:pt x="1423250" y="2210"/>
                      <a:pt x="1426242" y="1295"/>
                      <a:pt x="1429576" y="228"/>
                    </a:cubicBezTo>
                    <a:close/>
                    <a:moveTo>
                      <a:pt x="2491215" y="0"/>
                    </a:moveTo>
                    <a:lnTo>
                      <a:pt x="2502256" y="0"/>
                    </a:lnTo>
                    <a:lnTo>
                      <a:pt x="2502256" y="153369"/>
                    </a:lnTo>
                    <a:cubicBezTo>
                      <a:pt x="2502256" y="156574"/>
                      <a:pt x="2502294" y="159207"/>
                      <a:pt x="2502370" y="161266"/>
                    </a:cubicBezTo>
                    <a:cubicBezTo>
                      <a:pt x="2502446" y="163326"/>
                      <a:pt x="2502751" y="165004"/>
                      <a:pt x="2503284" y="166301"/>
                    </a:cubicBezTo>
                    <a:cubicBezTo>
                      <a:pt x="2503818" y="167598"/>
                      <a:pt x="2504656" y="168513"/>
                      <a:pt x="2505799" y="169048"/>
                    </a:cubicBezTo>
                    <a:cubicBezTo>
                      <a:pt x="2506942" y="169582"/>
                      <a:pt x="2508580" y="169850"/>
                      <a:pt x="2510714" y="169850"/>
                    </a:cubicBezTo>
                    <a:lnTo>
                      <a:pt x="2510714" y="178079"/>
                    </a:lnTo>
                    <a:cubicBezTo>
                      <a:pt x="2508275" y="177927"/>
                      <a:pt x="2506218" y="177813"/>
                      <a:pt x="2504541" y="177736"/>
                    </a:cubicBezTo>
                    <a:cubicBezTo>
                      <a:pt x="2502865" y="177660"/>
                      <a:pt x="2501298" y="177622"/>
                      <a:pt x="2499841" y="177622"/>
                    </a:cubicBezTo>
                    <a:cubicBezTo>
                      <a:pt x="2498384" y="177622"/>
                      <a:pt x="2496926" y="177622"/>
                      <a:pt x="2495469" y="177622"/>
                    </a:cubicBezTo>
                    <a:cubicBezTo>
                      <a:pt x="2494012" y="177622"/>
                      <a:pt x="2492286" y="177622"/>
                      <a:pt x="2490293" y="177622"/>
                    </a:cubicBezTo>
                    <a:cubicBezTo>
                      <a:pt x="2487074" y="177622"/>
                      <a:pt x="2484468" y="177622"/>
                      <a:pt x="2482475" y="177622"/>
                    </a:cubicBezTo>
                    <a:cubicBezTo>
                      <a:pt x="2480481" y="177622"/>
                      <a:pt x="2478679" y="177622"/>
                      <a:pt x="2477068" y="177622"/>
                    </a:cubicBezTo>
                    <a:cubicBezTo>
                      <a:pt x="2475458" y="177622"/>
                      <a:pt x="2473770" y="177660"/>
                      <a:pt x="2472007" y="177736"/>
                    </a:cubicBezTo>
                    <a:cubicBezTo>
                      <a:pt x="2470244" y="177813"/>
                      <a:pt x="2467982" y="177927"/>
                      <a:pt x="2465222" y="178079"/>
                    </a:cubicBezTo>
                    <a:lnTo>
                      <a:pt x="2465458" y="163677"/>
                    </a:lnTo>
                    <a:cubicBezTo>
                      <a:pt x="2461055" y="169011"/>
                      <a:pt x="2456803" y="173050"/>
                      <a:pt x="2452703" y="175793"/>
                    </a:cubicBezTo>
                    <a:cubicBezTo>
                      <a:pt x="2448602" y="178536"/>
                      <a:pt x="2443971" y="179908"/>
                      <a:pt x="2438808" y="179908"/>
                    </a:cubicBezTo>
                    <a:cubicBezTo>
                      <a:pt x="2435620" y="179908"/>
                      <a:pt x="2432356" y="179298"/>
                      <a:pt x="2429018" y="178079"/>
                    </a:cubicBezTo>
                    <a:cubicBezTo>
                      <a:pt x="2424765" y="176403"/>
                      <a:pt x="2421272" y="174041"/>
                      <a:pt x="2418540" y="170993"/>
                    </a:cubicBezTo>
                    <a:cubicBezTo>
                      <a:pt x="2415807" y="167945"/>
                      <a:pt x="2413529" y="164287"/>
                      <a:pt x="2411705" y="160020"/>
                    </a:cubicBezTo>
                    <a:cubicBezTo>
                      <a:pt x="2409276" y="154229"/>
                      <a:pt x="2407606" y="147790"/>
                      <a:pt x="2406695" y="140703"/>
                    </a:cubicBezTo>
                    <a:cubicBezTo>
                      <a:pt x="2405784" y="133617"/>
                      <a:pt x="2405329" y="127406"/>
                      <a:pt x="2405329" y="122072"/>
                    </a:cubicBezTo>
                    <a:cubicBezTo>
                      <a:pt x="2405329" y="114300"/>
                      <a:pt x="2406053" y="106756"/>
                      <a:pt x="2407501" y="99441"/>
                    </a:cubicBezTo>
                    <a:cubicBezTo>
                      <a:pt x="2408948" y="92126"/>
                      <a:pt x="2411273" y="85687"/>
                      <a:pt x="2414473" y="80124"/>
                    </a:cubicBezTo>
                    <a:cubicBezTo>
                      <a:pt x="2417674" y="74562"/>
                      <a:pt x="2421712" y="70066"/>
                      <a:pt x="2426589" y="66637"/>
                    </a:cubicBezTo>
                    <a:cubicBezTo>
                      <a:pt x="2431466" y="63208"/>
                      <a:pt x="2437333" y="61493"/>
                      <a:pt x="2444191" y="61493"/>
                    </a:cubicBezTo>
                    <a:cubicBezTo>
                      <a:pt x="2449013" y="61493"/>
                      <a:pt x="2452969" y="62179"/>
                      <a:pt x="2456059" y="63551"/>
                    </a:cubicBezTo>
                    <a:cubicBezTo>
                      <a:pt x="2459148" y="64922"/>
                      <a:pt x="2461898" y="66294"/>
                      <a:pt x="2464308" y="67665"/>
                    </a:cubicBezTo>
                    <a:lnTo>
                      <a:pt x="2464308" y="28971"/>
                    </a:lnTo>
                    <a:cubicBezTo>
                      <a:pt x="2464308" y="26542"/>
                      <a:pt x="2464232" y="24456"/>
                      <a:pt x="2464079" y="22712"/>
                    </a:cubicBezTo>
                    <a:cubicBezTo>
                      <a:pt x="2463927" y="20967"/>
                      <a:pt x="2463584" y="19526"/>
                      <a:pt x="2463051" y="18388"/>
                    </a:cubicBezTo>
                    <a:cubicBezTo>
                      <a:pt x="2462517" y="17250"/>
                      <a:pt x="2461679" y="16415"/>
                      <a:pt x="2460536" y="15884"/>
                    </a:cubicBezTo>
                    <a:cubicBezTo>
                      <a:pt x="2459393" y="15353"/>
                      <a:pt x="2457831" y="15011"/>
                      <a:pt x="2455850" y="14859"/>
                    </a:cubicBezTo>
                    <a:lnTo>
                      <a:pt x="2455850" y="6629"/>
                    </a:lnTo>
                    <a:cubicBezTo>
                      <a:pt x="2458898" y="6477"/>
                      <a:pt x="2461721" y="6286"/>
                      <a:pt x="2464320" y="6058"/>
                    </a:cubicBezTo>
                    <a:cubicBezTo>
                      <a:pt x="2466920" y="5829"/>
                      <a:pt x="2469522" y="5486"/>
                      <a:pt x="2472129" y="5029"/>
                    </a:cubicBezTo>
                    <a:cubicBezTo>
                      <a:pt x="2474735" y="4572"/>
                      <a:pt x="2477571" y="3924"/>
                      <a:pt x="2480637" y="3086"/>
                    </a:cubicBezTo>
                    <a:cubicBezTo>
                      <a:pt x="2483703" y="2248"/>
                      <a:pt x="2487229" y="1219"/>
                      <a:pt x="2491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zh-CN" altLang="en-US" dirty="0">
                  <a:solidFill>
                    <a:schemeClr val="accent1"/>
                  </a:solidFill>
                  <a:latin typeface="Concorde BE" panose="02000503080000020003" pitchFamily="2" charset="0"/>
                </a:endParaRPr>
              </a:p>
            </p:txBody>
          </p:sp>
        </p:grp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2C6215D2-2831-4734-A8A8-601704FCBF7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472617" y="416362"/>
              <a:ext cx="433243" cy="432000"/>
              <a:chOff x="4446588" y="874712"/>
              <a:chExt cx="5530849" cy="5514975"/>
            </a:xfrm>
          </p:grpSpPr>
          <p:sp>
            <p:nvSpPr>
              <p:cNvPr id="71" name="Freeform 7">
                <a:extLst>
                  <a:ext uri="{FF2B5EF4-FFF2-40B4-BE49-F238E27FC236}">
                    <a16:creationId xmlns:a16="http://schemas.microsoft.com/office/drawing/2014/main" id="{431BA7BD-F88A-4E73-80C1-C2DA3D63D7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6588" y="874712"/>
                <a:ext cx="5530849" cy="5514975"/>
              </a:xfrm>
              <a:custGeom>
                <a:avLst/>
                <a:gdLst>
                  <a:gd name="T0" fmla="*/ 0 w 3007"/>
                  <a:gd name="T1" fmla="*/ 1461 h 3005"/>
                  <a:gd name="T2" fmla="*/ 4 w 3007"/>
                  <a:gd name="T3" fmla="*/ 1407 h 3005"/>
                  <a:gd name="T4" fmla="*/ 45 w 3007"/>
                  <a:gd name="T5" fmla="*/ 1137 h 3005"/>
                  <a:gd name="T6" fmla="*/ 288 w 3007"/>
                  <a:gd name="T7" fmla="*/ 618 h 3005"/>
                  <a:gd name="T8" fmla="*/ 534 w 3007"/>
                  <a:gd name="T9" fmla="*/ 355 h 3005"/>
                  <a:gd name="T10" fmla="*/ 1128 w 3007"/>
                  <a:gd name="T11" fmla="*/ 47 h 3005"/>
                  <a:gd name="T12" fmla="*/ 1379 w 3007"/>
                  <a:gd name="T13" fmla="*/ 5 h 3005"/>
                  <a:gd name="T14" fmla="*/ 1449 w 3007"/>
                  <a:gd name="T15" fmla="*/ 1 h 3005"/>
                  <a:gd name="T16" fmla="*/ 1461 w 3007"/>
                  <a:gd name="T17" fmla="*/ 0 h 3005"/>
                  <a:gd name="T18" fmla="*/ 1544 w 3007"/>
                  <a:gd name="T19" fmla="*/ 0 h 3005"/>
                  <a:gd name="T20" fmla="*/ 1561 w 3007"/>
                  <a:gd name="T21" fmla="*/ 1 h 3005"/>
                  <a:gd name="T22" fmla="*/ 2194 w 3007"/>
                  <a:gd name="T23" fmla="*/ 169 h 3005"/>
                  <a:gd name="T24" fmla="*/ 2460 w 3007"/>
                  <a:gd name="T25" fmla="*/ 345 h 3005"/>
                  <a:gd name="T26" fmla="*/ 2697 w 3007"/>
                  <a:gd name="T27" fmla="*/ 591 h 3005"/>
                  <a:gd name="T28" fmla="*/ 2964 w 3007"/>
                  <a:gd name="T29" fmla="*/ 1156 h 3005"/>
                  <a:gd name="T30" fmla="*/ 3001 w 3007"/>
                  <a:gd name="T31" fmla="*/ 1407 h 3005"/>
                  <a:gd name="T32" fmla="*/ 2996 w 3007"/>
                  <a:gd name="T33" fmla="*/ 1656 h 3005"/>
                  <a:gd name="T34" fmla="*/ 2846 w 3007"/>
                  <a:gd name="T35" fmla="*/ 2173 h 3005"/>
                  <a:gd name="T36" fmla="*/ 2630 w 3007"/>
                  <a:gd name="T37" fmla="*/ 2493 h 3005"/>
                  <a:gd name="T38" fmla="*/ 1950 w 3007"/>
                  <a:gd name="T39" fmla="*/ 2936 h 3005"/>
                  <a:gd name="T40" fmla="*/ 1699 w 3007"/>
                  <a:gd name="T41" fmla="*/ 2991 h 3005"/>
                  <a:gd name="T42" fmla="*/ 1468 w 3007"/>
                  <a:gd name="T43" fmla="*/ 3003 h 3005"/>
                  <a:gd name="T44" fmla="*/ 725 w 3007"/>
                  <a:gd name="T45" fmla="*/ 2787 h 3005"/>
                  <a:gd name="T46" fmla="*/ 385 w 3007"/>
                  <a:gd name="T47" fmla="*/ 2506 h 3005"/>
                  <a:gd name="T48" fmla="*/ 67 w 3007"/>
                  <a:gd name="T49" fmla="*/ 1944 h 3005"/>
                  <a:gd name="T50" fmla="*/ 13 w 3007"/>
                  <a:gd name="T51" fmla="*/ 1691 h 3005"/>
                  <a:gd name="T52" fmla="*/ 2 w 3007"/>
                  <a:gd name="T53" fmla="*/ 1558 h 3005"/>
                  <a:gd name="T54" fmla="*/ 0 w 3007"/>
                  <a:gd name="T55" fmla="*/ 1543 h 3005"/>
                  <a:gd name="T56" fmla="*/ 0 w 3007"/>
                  <a:gd name="T57" fmla="*/ 1461 h 3005"/>
                  <a:gd name="T58" fmla="*/ 2980 w 3007"/>
                  <a:gd name="T59" fmla="*/ 1502 h 3005"/>
                  <a:gd name="T60" fmla="*/ 1503 w 3007"/>
                  <a:gd name="T61" fmla="*/ 24 h 3005"/>
                  <a:gd name="T62" fmla="*/ 25 w 3007"/>
                  <a:gd name="T63" fmla="*/ 1501 h 3005"/>
                  <a:gd name="T64" fmla="*/ 1502 w 3007"/>
                  <a:gd name="T65" fmla="*/ 2980 h 3005"/>
                  <a:gd name="T66" fmla="*/ 2980 w 3007"/>
                  <a:gd name="T67" fmla="*/ 1502 h 3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07" h="3005">
                    <a:moveTo>
                      <a:pt x="0" y="1461"/>
                    </a:moveTo>
                    <a:cubicBezTo>
                      <a:pt x="1" y="1443"/>
                      <a:pt x="3" y="1425"/>
                      <a:pt x="4" y="1407"/>
                    </a:cubicBezTo>
                    <a:cubicBezTo>
                      <a:pt x="9" y="1316"/>
                      <a:pt x="23" y="1226"/>
                      <a:pt x="45" y="1137"/>
                    </a:cubicBezTo>
                    <a:cubicBezTo>
                      <a:pt x="93" y="948"/>
                      <a:pt x="174" y="775"/>
                      <a:pt x="288" y="618"/>
                    </a:cubicBezTo>
                    <a:cubicBezTo>
                      <a:pt x="359" y="521"/>
                      <a:pt x="441" y="433"/>
                      <a:pt x="534" y="355"/>
                    </a:cubicBezTo>
                    <a:cubicBezTo>
                      <a:pt x="708" y="207"/>
                      <a:pt x="906" y="104"/>
                      <a:pt x="1128" y="47"/>
                    </a:cubicBezTo>
                    <a:cubicBezTo>
                      <a:pt x="1210" y="26"/>
                      <a:pt x="1294" y="12"/>
                      <a:pt x="1379" y="5"/>
                    </a:cubicBezTo>
                    <a:cubicBezTo>
                      <a:pt x="1402" y="4"/>
                      <a:pt x="1426" y="3"/>
                      <a:pt x="1449" y="1"/>
                    </a:cubicBezTo>
                    <a:cubicBezTo>
                      <a:pt x="1453" y="1"/>
                      <a:pt x="1457" y="0"/>
                      <a:pt x="1461" y="0"/>
                    </a:cubicBezTo>
                    <a:cubicBezTo>
                      <a:pt x="1489" y="0"/>
                      <a:pt x="1516" y="0"/>
                      <a:pt x="1544" y="0"/>
                    </a:cubicBezTo>
                    <a:cubicBezTo>
                      <a:pt x="1549" y="0"/>
                      <a:pt x="1555" y="1"/>
                      <a:pt x="1561" y="1"/>
                    </a:cubicBezTo>
                    <a:cubicBezTo>
                      <a:pt x="1784" y="10"/>
                      <a:pt x="1995" y="66"/>
                      <a:pt x="2194" y="169"/>
                    </a:cubicBezTo>
                    <a:cubicBezTo>
                      <a:pt x="2289" y="218"/>
                      <a:pt x="2377" y="277"/>
                      <a:pt x="2460" y="345"/>
                    </a:cubicBezTo>
                    <a:cubicBezTo>
                      <a:pt x="2548" y="418"/>
                      <a:pt x="2627" y="500"/>
                      <a:pt x="2697" y="591"/>
                    </a:cubicBezTo>
                    <a:cubicBezTo>
                      <a:pt x="2826" y="761"/>
                      <a:pt x="2915" y="949"/>
                      <a:pt x="2964" y="1156"/>
                    </a:cubicBezTo>
                    <a:cubicBezTo>
                      <a:pt x="2984" y="1239"/>
                      <a:pt x="2996" y="1323"/>
                      <a:pt x="3001" y="1407"/>
                    </a:cubicBezTo>
                    <a:cubicBezTo>
                      <a:pt x="3007" y="1490"/>
                      <a:pt x="3005" y="1574"/>
                      <a:pt x="2996" y="1656"/>
                    </a:cubicBezTo>
                    <a:cubicBezTo>
                      <a:pt x="2978" y="1837"/>
                      <a:pt x="2928" y="2010"/>
                      <a:pt x="2846" y="2173"/>
                    </a:cubicBezTo>
                    <a:cubicBezTo>
                      <a:pt x="2788" y="2289"/>
                      <a:pt x="2716" y="2396"/>
                      <a:pt x="2630" y="2493"/>
                    </a:cubicBezTo>
                    <a:cubicBezTo>
                      <a:pt x="2444" y="2703"/>
                      <a:pt x="2218" y="2851"/>
                      <a:pt x="1950" y="2936"/>
                    </a:cubicBezTo>
                    <a:cubicBezTo>
                      <a:pt x="1868" y="2962"/>
                      <a:pt x="1784" y="2980"/>
                      <a:pt x="1699" y="2991"/>
                    </a:cubicBezTo>
                    <a:cubicBezTo>
                      <a:pt x="1622" y="3001"/>
                      <a:pt x="1545" y="3005"/>
                      <a:pt x="1468" y="3003"/>
                    </a:cubicBezTo>
                    <a:cubicBezTo>
                      <a:pt x="1201" y="2996"/>
                      <a:pt x="953" y="2925"/>
                      <a:pt x="725" y="2787"/>
                    </a:cubicBezTo>
                    <a:cubicBezTo>
                      <a:pt x="598" y="2710"/>
                      <a:pt x="485" y="2616"/>
                      <a:pt x="385" y="2506"/>
                    </a:cubicBezTo>
                    <a:cubicBezTo>
                      <a:pt x="239" y="2341"/>
                      <a:pt x="132" y="2154"/>
                      <a:pt x="67" y="1944"/>
                    </a:cubicBezTo>
                    <a:cubicBezTo>
                      <a:pt x="41" y="1861"/>
                      <a:pt x="23" y="1777"/>
                      <a:pt x="13" y="1691"/>
                    </a:cubicBezTo>
                    <a:cubicBezTo>
                      <a:pt x="7" y="1647"/>
                      <a:pt x="5" y="1603"/>
                      <a:pt x="2" y="1558"/>
                    </a:cubicBezTo>
                    <a:cubicBezTo>
                      <a:pt x="2" y="1553"/>
                      <a:pt x="1" y="1548"/>
                      <a:pt x="0" y="1543"/>
                    </a:cubicBezTo>
                    <a:cubicBezTo>
                      <a:pt x="0" y="1516"/>
                      <a:pt x="0" y="1488"/>
                      <a:pt x="0" y="1461"/>
                    </a:cubicBezTo>
                    <a:close/>
                    <a:moveTo>
                      <a:pt x="2980" y="1502"/>
                    </a:moveTo>
                    <a:cubicBezTo>
                      <a:pt x="2980" y="686"/>
                      <a:pt x="2319" y="25"/>
                      <a:pt x="1503" y="24"/>
                    </a:cubicBezTo>
                    <a:cubicBezTo>
                      <a:pt x="687" y="23"/>
                      <a:pt x="26" y="684"/>
                      <a:pt x="25" y="1501"/>
                    </a:cubicBezTo>
                    <a:cubicBezTo>
                      <a:pt x="24" y="2317"/>
                      <a:pt x="685" y="2979"/>
                      <a:pt x="1502" y="2980"/>
                    </a:cubicBezTo>
                    <a:cubicBezTo>
                      <a:pt x="2318" y="2980"/>
                      <a:pt x="2980" y="2319"/>
                      <a:pt x="2980" y="15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A8039574-07EC-42E5-95E0-CD151871B9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7713" y="1003299"/>
                <a:ext cx="5305425" cy="5280025"/>
              </a:xfrm>
              <a:custGeom>
                <a:avLst/>
                <a:gdLst>
                  <a:gd name="T0" fmla="*/ 81 w 2885"/>
                  <a:gd name="T1" fmla="*/ 975 h 2877"/>
                  <a:gd name="T2" fmla="*/ 2881 w 2885"/>
                  <a:gd name="T3" fmla="*/ 1523 h 2877"/>
                  <a:gd name="T4" fmla="*/ 2474 w 2885"/>
                  <a:gd name="T5" fmla="*/ 1388 h 2877"/>
                  <a:gd name="T6" fmla="*/ 717 w 2885"/>
                  <a:gd name="T7" fmla="*/ 539 h 2877"/>
                  <a:gd name="T8" fmla="*/ 1331 w 2885"/>
                  <a:gd name="T9" fmla="*/ 2600 h 2877"/>
                  <a:gd name="T10" fmla="*/ 1379 w 2885"/>
                  <a:gd name="T11" fmla="*/ 2758 h 2877"/>
                  <a:gd name="T12" fmla="*/ 1425 w 2885"/>
                  <a:gd name="T13" fmla="*/ 2644 h 2877"/>
                  <a:gd name="T14" fmla="*/ 1503 w 2885"/>
                  <a:gd name="T15" fmla="*/ 2770 h 2877"/>
                  <a:gd name="T16" fmla="*/ 1623 w 2885"/>
                  <a:gd name="T17" fmla="*/ 2757 h 2877"/>
                  <a:gd name="T18" fmla="*/ 1648 w 2885"/>
                  <a:gd name="T19" fmla="*/ 2669 h 2877"/>
                  <a:gd name="T20" fmla="*/ 1331 w 2885"/>
                  <a:gd name="T21" fmla="*/ 2600 h 2877"/>
                  <a:gd name="T22" fmla="*/ 226 w 2885"/>
                  <a:gd name="T23" fmla="*/ 1034 h 2877"/>
                  <a:gd name="T24" fmla="*/ 374 w 2885"/>
                  <a:gd name="T25" fmla="*/ 958 h 2877"/>
                  <a:gd name="T26" fmla="*/ 2608 w 2885"/>
                  <a:gd name="T27" fmla="*/ 967 h 2877"/>
                  <a:gd name="T28" fmla="*/ 2570 w 2885"/>
                  <a:gd name="T29" fmla="*/ 900 h 2877"/>
                  <a:gd name="T30" fmla="*/ 2526 w 2885"/>
                  <a:gd name="T31" fmla="*/ 1051 h 2877"/>
                  <a:gd name="T32" fmla="*/ 1512 w 2885"/>
                  <a:gd name="T33" fmla="*/ 382 h 2877"/>
                  <a:gd name="T34" fmla="*/ 1470 w 2885"/>
                  <a:gd name="T35" fmla="*/ 144 h 2877"/>
                  <a:gd name="T36" fmla="*/ 1232 w 2885"/>
                  <a:gd name="T37" fmla="*/ 2585 h 2877"/>
                  <a:gd name="T38" fmla="*/ 1078 w 2885"/>
                  <a:gd name="T39" fmla="*/ 2710 h 2877"/>
                  <a:gd name="T40" fmla="*/ 2608 w 2885"/>
                  <a:gd name="T41" fmla="*/ 803 h 2877"/>
                  <a:gd name="T42" fmla="*/ 2391 w 2885"/>
                  <a:gd name="T43" fmla="*/ 874 h 2877"/>
                  <a:gd name="T44" fmla="*/ 590 w 2885"/>
                  <a:gd name="T45" fmla="*/ 2438 h 2877"/>
                  <a:gd name="T46" fmla="*/ 704 w 2885"/>
                  <a:gd name="T47" fmla="*/ 2399 h 2877"/>
                  <a:gd name="T48" fmla="*/ 601 w 2885"/>
                  <a:gd name="T49" fmla="*/ 2409 h 2877"/>
                  <a:gd name="T50" fmla="*/ 642 w 2885"/>
                  <a:gd name="T51" fmla="*/ 2327 h 2877"/>
                  <a:gd name="T52" fmla="*/ 2626 w 2885"/>
                  <a:gd name="T53" fmla="*/ 1828 h 2877"/>
                  <a:gd name="T54" fmla="*/ 2582 w 2885"/>
                  <a:gd name="T55" fmla="*/ 2012 h 2877"/>
                  <a:gd name="T56" fmla="*/ 2561 w 2885"/>
                  <a:gd name="T57" fmla="*/ 1898 h 2877"/>
                  <a:gd name="T58" fmla="*/ 485 w 2885"/>
                  <a:gd name="T59" fmla="*/ 2331 h 2877"/>
                  <a:gd name="T60" fmla="*/ 494 w 2885"/>
                  <a:gd name="T61" fmla="*/ 2120 h 2877"/>
                  <a:gd name="T62" fmla="*/ 374 w 2885"/>
                  <a:gd name="T63" fmla="*/ 2184 h 2877"/>
                  <a:gd name="T64" fmla="*/ 1405 w 2885"/>
                  <a:gd name="T65" fmla="*/ 85 h 2877"/>
                  <a:gd name="T66" fmla="*/ 1378 w 2885"/>
                  <a:gd name="T67" fmla="*/ 275 h 2877"/>
                  <a:gd name="T68" fmla="*/ 1360 w 2885"/>
                  <a:gd name="T69" fmla="*/ 184 h 2877"/>
                  <a:gd name="T70" fmla="*/ 1996 w 2885"/>
                  <a:gd name="T71" fmla="*/ 486 h 2877"/>
                  <a:gd name="T72" fmla="*/ 2156 w 2885"/>
                  <a:gd name="T73" fmla="*/ 423 h 2877"/>
                  <a:gd name="T74" fmla="*/ 2159 w 2885"/>
                  <a:gd name="T75" fmla="*/ 2472 h 2877"/>
                  <a:gd name="T76" fmla="*/ 2316 w 2885"/>
                  <a:gd name="T77" fmla="*/ 2453 h 2877"/>
                  <a:gd name="T78" fmla="*/ 2169 w 2885"/>
                  <a:gd name="T79" fmla="*/ 439 h 2877"/>
                  <a:gd name="T80" fmla="*/ 2091 w 2885"/>
                  <a:gd name="T81" fmla="*/ 342 h 2877"/>
                  <a:gd name="T82" fmla="*/ 391 w 2885"/>
                  <a:gd name="T83" fmla="*/ 2070 h 2877"/>
                  <a:gd name="T84" fmla="*/ 310 w 2885"/>
                  <a:gd name="T85" fmla="*/ 2083 h 2877"/>
                  <a:gd name="T86" fmla="*/ 455 w 2885"/>
                  <a:gd name="T87" fmla="*/ 2064 h 2877"/>
                  <a:gd name="T88" fmla="*/ 2470 w 2885"/>
                  <a:gd name="T89" fmla="*/ 2225 h 2877"/>
                  <a:gd name="T90" fmla="*/ 2398 w 2885"/>
                  <a:gd name="T91" fmla="*/ 2253 h 2877"/>
                  <a:gd name="T92" fmla="*/ 785 w 2885"/>
                  <a:gd name="T93" fmla="*/ 2532 h 2877"/>
                  <a:gd name="T94" fmla="*/ 808 w 2885"/>
                  <a:gd name="T95" fmla="*/ 2450 h 2877"/>
                  <a:gd name="T96" fmla="*/ 2333 w 2885"/>
                  <a:gd name="T97" fmla="*/ 2443 h 2877"/>
                  <a:gd name="T98" fmla="*/ 2320 w 2885"/>
                  <a:gd name="T99" fmla="*/ 2340 h 2877"/>
                  <a:gd name="T100" fmla="*/ 2073 w 2885"/>
                  <a:gd name="T101" fmla="*/ 2565 h 2877"/>
                  <a:gd name="T102" fmla="*/ 2108 w 2885"/>
                  <a:gd name="T103" fmla="*/ 2424 h 2877"/>
                  <a:gd name="T104" fmla="*/ 1936 w 2885"/>
                  <a:gd name="T105" fmla="*/ 2523 h 2877"/>
                  <a:gd name="T106" fmla="*/ 1936 w 2885"/>
                  <a:gd name="T107" fmla="*/ 2635 h 2877"/>
                  <a:gd name="T108" fmla="*/ 2575 w 2885"/>
                  <a:gd name="T109" fmla="*/ 2107 h 2877"/>
                  <a:gd name="T110" fmla="*/ 289 w 2885"/>
                  <a:gd name="T111" fmla="*/ 1981 h 2877"/>
                  <a:gd name="T112" fmla="*/ 282 w 2885"/>
                  <a:gd name="T113" fmla="*/ 1826 h 2877"/>
                  <a:gd name="T114" fmla="*/ 964 w 2885"/>
                  <a:gd name="T115" fmla="*/ 2674 h 2877"/>
                  <a:gd name="T116" fmla="*/ 1098 w 2885"/>
                  <a:gd name="T117" fmla="*/ 2554 h 2877"/>
                  <a:gd name="T118" fmla="*/ 2164 w 2885"/>
                  <a:gd name="T119" fmla="*/ 319 h 2877"/>
                  <a:gd name="T120" fmla="*/ 2226 w 2885"/>
                  <a:gd name="T121" fmla="*/ 339 h 2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85" h="2877">
                    <a:moveTo>
                      <a:pt x="1861" y="2812"/>
                    </a:moveTo>
                    <a:cubicBezTo>
                      <a:pt x="1799" y="2831"/>
                      <a:pt x="1735" y="2846"/>
                      <a:pt x="1671" y="2856"/>
                    </a:cubicBezTo>
                    <a:cubicBezTo>
                      <a:pt x="1579" y="2871"/>
                      <a:pt x="1487" y="2877"/>
                      <a:pt x="1394" y="2873"/>
                    </a:cubicBezTo>
                    <a:cubicBezTo>
                      <a:pt x="1324" y="2871"/>
                      <a:pt x="1254" y="2865"/>
                      <a:pt x="1186" y="2851"/>
                    </a:cubicBezTo>
                    <a:cubicBezTo>
                      <a:pt x="1140" y="2842"/>
                      <a:pt x="1094" y="2830"/>
                      <a:pt x="1049" y="2820"/>
                    </a:cubicBezTo>
                    <a:cubicBezTo>
                      <a:pt x="1043" y="2818"/>
                      <a:pt x="995" y="2803"/>
                      <a:pt x="985" y="2799"/>
                    </a:cubicBezTo>
                    <a:cubicBezTo>
                      <a:pt x="919" y="2777"/>
                      <a:pt x="855" y="2751"/>
                      <a:pt x="793" y="2720"/>
                    </a:cubicBezTo>
                    <a:cubicBezTo>
                      <a:pt x="597" y="2621"/>
                      <a:pt x="434" y="2483"/>
                      <a:pt x="300" y="2310"/>
                    </a:cubicBezTo>
                    <a:cubicBezTo>
                      <a:pt x="197" y="2179"/>
                      <a:pt x="121" y="2033"/>
                      <a:pt x="70" y="1874"/>
                    </a:cubicBezTo>
                    <a:cubicBezTo>
                      <a:pt x="44" y="1791"/>
                      <a:pt x="26" y="1707"/>
                      <a:pt x="15" y="1621"/>
                    </a:cubicBezTo>
                    <a:cubicBezTo>
                      <a:pt x="4" y="1535"/>
                      <a:pt x="0" y="1449"/>
                      <a:pt x="4" y="1362"/>
                    </a:cubicBezTo>
                    <a:cubicBezTo>
                      <a:pt x="11" y="1230"/>
                      <a:pt x="37" y="1100"/>
                      <a:pt x="81" y="975"/>
                    </a:cubicBezTo>
                    <a:cubicBezTo>
                      <a:pt x="123" y="855"/>
                      <a:pt x="178" y="742"/>
                      <a:pt x="248" y="637"/>
                    </a:cubicBezTo>
                    <a:cubicBezTo>
                      <a:pt x="358" y="474"/>
                      <a:pt x="497" y="341"/>
                      <a:pt x="662" y="234"/>
                    </a:cubicBezTo>
                    <a:cubicBezTo>
                      <a:pt x="773" y="161"/>
                      <a:pt x="892" y="104"/>
                      <a:pt x="1019" y="65"/>
                    </a:cubicBezTo>
                    <a:cubicBezTo>
                      <a:pt x="1098" y="41"/>
                      <a:pt x="1179" y="24"/>
                      <a:pt x="1261" y="14"/>
                    </a:cubicBezTo>
                    <a:cubicBezTo>
                      <a:pt x="1346" y="3"/>
                      <a:pt x="1431" y="0"/>
                      <a:pt x="1516" y="3"/>
                    </a:cubicBezTo>
                    <a:cubicBezTo>
                      <a:pt x="1620" y="8"/>
                      <a:pt x="1722" y="24"/>
                      <a:pt x="1822" y="51"/>
                    </a:cubicBezTo>
                    <a:cubicBezTo>
                      <a:pt x="1962" y="90"/>
                      <a:pt x="2093" y="149"/>
                      <a:pt x="2217" y="227"/>
                    </a:cubicBezTo>
                    <a:cubicBezTo>
                      <a:pt x="2317" y="290"/>
                      <a:pt x="2408" y="364"/>
                      <a:pt x="2489" y="450"/>
                    </a:cubicBezTo>
                    <a:cubicBezTo>
                      <a:pt x="2580" y="545"/>
                      <a:pt x="2655" y="651"/>
                      <a:pt x="2716" y="766"/>
                    </a:cubicBezTo>
                    <a:cubicBezTo>
                      <a:pt x="2772" y="871"/>
                      <a:pt x="2815" y="980"/>
                      <a:pt x="2844" y="1095"/>
                    </a:cubicBezTo>
                    <a:cubicBezTo>
                      <a:pt x="2862" y="1170"/>
                      <a:pt x="2874" y="1246"/>
                      <a:pt x="2880" y="1323"/>
                    </a:cubicBezTo>
                    <a:cubicBezTo>
                      <a:pt x="2884" y="1390"/>
                      <a:pt x="2885" y="1456"/>
                      <a:pt x="2881" y="1523"/>
                    </a:cubicBezTo>
                    <a:cubicBezTo>
                      <a:pt x="2871" y="1690"/>
                      <a:pt x="2836" y="1852"/>
                      <a:pt x="2769" y="2006"/>
                    </a:cubicBezTo>
                    <a:cubicBezTo>
                      <a:pt x="2716" y="2126"/>
                      <a:pt x="2648" y="2237"/>
                      <a:pt x="2565" y="2338"/>
                    </a:cubicBezTo>
                    <a:cubicBezTo>
                      <a:pt x="2481" y="2440"/>
                      <a:pt x="2387" y="2532"/>
                      <a:pt x="2280" y="2609"/>
                    </a:cubicBezTo>
                    <a:cubicBezTo>
                      <a:pt x="2186" y="2676"/>
                      <a:pt x="2085" y="2730"/>
                      <a:pt x="1978" y="2773"/>
                    </a:cubicBezTo>
                    <a:cubicBezTo>
                      <a:pt x="1958" y="2781"/>
                      <a:pt x="1937" y="2787"/>
                      <a:pt x="1917" y="2795"/>
                    </a:cubicBezTo>
                    <a:cubicBezTo>
                      <a:pt x="1908" y="2799"/>
                      <a:pt x="1865" y="2811"/>
                      <a:pt x="1861" y="2812"/>
                    </a:cubicBezTo>
                    <a:close/>
                    <a:moveTo>
                      <a:pt x="1428" y="409"/>
                    </a:moveTo>
                    <a:cubicBezTo>
                      <a:pt x="862" y="418"/>
                      <a:pt x="391" y="890"/>
                      <a:pt x="413" y="1476"/>
                    </a:cubicBezTo>
                    <a:cubicBezTo>
                      <a:pt x="423" y="1754"/>
                      <a:pt x="531" y="1991"/>
                      <a:pt x="733" y="2182"/>
                    </a:cubicBezTo>
                    <a:cubicBezTo>
                      <a:pt x="941" y="2380"/>
                      <a:pt x="1192" y="2476"/>
                      <a:pt x="1479" y="2466"/>
                    </a:cubicBezTo>
                    <a:cubicBezTo>
                      <a:pt x="1757" y="2457"/>
                      <a:pt x="1994" y="2350"/>
                      <a:pt x="2187" y="2150"/>
                    </a:cubicBezTo>
                    <a:cubicBezTo>
                      <a:pt x="2391" y="1938"/>
                      <a:pt x="2487" y="1682"/>
                      <a:pt x="2474" y="1388"/>
                    </a:cubicBezTo>
                    <a:cubicBezTo>
                      <a:pt x="2452" y="857"/>
                      <a:pt x="2002" y="402"/>
                      <a:pt x="1428" y="409"/>
                    </a:cubicBezTo>
                    <a:close/>
                    <a:moveTo>
                      <a:pt x="735" y="530"/>
                    </a:moveTo>
                    <a:cubicBezTo>
                      <a:pt x="739" y="532"/>
                      <a:pt x="742" y="534"/>
                      <a:pt x="745" y="536"/>
                    </a:cubicBezTo>
                    <a:cubicBezTo>
                      <a:pt x="762" y="547"/>
                      <a:pt x="780" y="554"/>
                      <a:pt x="801" y="552"/>
                    </a:cubicBezTo>
                    <a:cubicBezTo>
                      <a:pt x="843" y="548"/>
                      <a:pt x="877" y="528"/>
                      <a:pt x="907" y="501"/>
                    </a:cubicBezTo>
                    <a:cubicBezTo>
                      <a:pt x="916" y="494"/>
                      <a:pt x="916" y="484"/>
                      <a:pt x="910" y="474"/>
                    </a:cubicBezTo>
                    <a:cubicBezTo>
                      <a:pt x="903" y="463"/>
                      <a:pt x="896" y="452"/>
                      <a:pt x="888" y="441"/>
                    </a:cubicBezTo>
                    <a:cubicBezTo>
                      <a:pt x="854" y="394"/>
                      <a:pt x="820" y="347"/>
                      <a:pt x="786" y="301"/>
                    </a:cubicBezTo>
                    <a:cubicBezTo>
                      <a:pt x="765" y="273"/>
                      <a:pt x="742" y="269"/>
                      <a:pt x="713" y="288"/>
                    </a:cubicBezTo>
                    <a:cubicBezTo>
                      <a:pt x="689" y="305"/>
                      <a:pt x="674" y="328"/>
                      <a:pt x="664" y="355"/>
                    </a:cubicBezTo>
                    <a:cubicBezTo>
                      <a:pt x="649" y="400"/>
                      <a:pt x="650" y="442"/>
                      <a:pt x="681" y="481"/>
                    </a:cubicBezTo>
                    <a:cubicBezTo>
                      <a:pt x="695" y="499"/>
                      <a:pt x="706" y="519"/>
                      <a:pt x="717" y="539"/>
                    </a:cubicBezTo>
                    <a:cubicBezTo>
                      <a:pt x="723" y="548"/>
                      <a:pt x="726" y="558"/>
                      <a:pt x="730" y="568"/>
                    </a:cubicBezTo>
                    <a:cubicBezTo>
                      <a:pt x="730" y="570"/>
                      <a:pt x="730" y="572"/>
                      <a:pt x="730" y="574"/>
                    </a:cubicBezTo>
                    <a:cubicBezTo>
                      <a:pt x="729" y="574"/>
                      <a:pt x="728" y="575"/>
                      <a:pt x="727" y="575"/>
                    </a:cubicBezTo>
                    <a:cubicBezTo>
                      <a:pt x="725" y="572"/>
                      <a:pt x="723" y="569"/>
                      <a:pt x="722" y="567"/>
                    </a:cubicBezTo>
                    <a:cubicBezTo>
                      <a:pt x="698" y="526"/>
                      <a:pt x="674" y="485"/>
                      <a:pt x="650" y="444"/>
                    </a:cubicBezTo>
                    <a:cubicBezTo>
                      <a:pt x="646" y="438"/>
                      <a:pt x="639" y="432"/>
                      <a:pt x="633" y="426"/>
                    </a:cubicBezTo>
                    <a:cubicBezTo>
                      <a:pt x="632" y="427"/>
                      <a:pt x="631" y="428"/>
                      <a:pt x="630" y="429"/>
                    </a:cubicBezTo>
                    <a:cubicBezTo>
                      <a:pt x="630" y="431"/>
                      <a:pt x="631" y="434"/>
                      <a:pt x="632" y="437"/>
                    </a:cubicBezTo>
                    <a:cubicBezTo>
                      <a:pt x="662" y="488"/>
                      <a:pt x="691" y="539"/>
                      <a:pt x="721" y="591"/>
                    </a:cubicBezTo>
                    <a:cubicBezTo>
                      <a:pt x="727" y="601"/>
                      <a:pt x="737" y="605"/>
                      <a:pt x="747" y="610"/>
                    </a:cubicBezTo>
                    <a:cubicBezTo>
                      <a:pt x="758" y="581"/>
                      <a:pt x="740" y="557"/>
                      <a:pt x="735" y="530"/>
                    </a:cubicBezTo>
                    <a:close/>
                    <a:moveTo>
                      <a:pt x="1331" y="2600"/>
                    </a:moveTo>
                    <a:cubicBezTo>
                      <a:pt x="1331" y="2601"/>
                      <a:pt x="1331" y="2602"/>
                      <a:pt x="1331" y="2603"/>
                    </a:cubicBezTo>
                    <a:cubicBezTo>
                      <a:pt x="1342" y="2609"/>
                      <a:pt x="1343" y="2619"/>
                      <a:pt x="1342" y="2629"/>
                    </a:cubicBezTo>
                    <a:cubicBezTo>
                      <a:pt x="1342" y="2638"/>
                      <a:pt x="1342" y="2647"/>
                      <a:pt x="1341" y="2656"/>
                    </a:cubicBezTo>
                    <a:cubicBezTo>
                      <a:pt x="1340" y="2685"/>
                      <a:pt x="1339" y="2714"/>
                      <a:pt x="1338" y="2743"/>
                    </a:cubicBezTo>
                    <a:cubicBezTo>
                      <a:pt x="1337" y="2752"/>
                      <a:pt x="1334" y="2758"/>
                      <a:pt x="1325" y="2760"/>
                    </a:cubicBezTo>
                    <a:cubicBezTo>
                      <a:pt x="1324" y="2760"/>
                      <a:pt x="1323" y="2761"/>
                      <a:pt x="1321" y="2762"/>
                    </a:cubicBezTo>
                    <a:cubicBezTo>
                      <a:pt x="1327" y="2765"/>
                      <a:pt x="1333" y="2766"/>
                      <a:pt x="1339" y="2766"/>
                    </a:cubicBezTo>
                    <a:cubicBezTo>
                      <a:pt x="1364" y="2768"/>
                      <a:pt x="1390" y="2770"/>
                      <a:pt x="1415" y="2771"/>
                    </a:cubicBezTo>
                    <a:cubicBezTo>
                      <a:pt x="1418" y="2771"/>
                      <a:pt x="1423" y="2769"/>
                      <a:pt x="1423" y="2767"/>
                    </a:cubicBezTo>
                    <a:cubicBezTo>
                      <a:pt x="1426" y="2756"/>
                      <a:pt x="1428" y="2745"/>
                      <a:pt x="1430" y="2734"/>
                    </a:cubicBezTo>
                    <a:cubicBezTo>
                      <a:pt x="1431" y="2732"/>
                      <a:pt x="1428" y="2730"/>
                      <a:pt x="1426" y="2725"/>
                    </a:cubicBezTo>
                    <a:cubicBezTo>
                      <a:pt x="1417" y="2754"/>
                      <a:pt x="1406" y="2762"/>
                      <a:pt x="1379" y="2758"/>
                    </a:cubicBezTo>
                    <a:cubicBezTo>
                      <a:pt x="1376" y="2758"/>
                      <a:pt x="1372" y="2759"/>
                      <a:pt x="1369" y="2757"/>
                    </a:cubicBezTo>
                    <a:cubicBezTo>
                      <a:pt x="1365" y="2755"/>
                      <a:pt x="1359" y="2751"/>
                      <a:pt x="1359" y="2748"/>
                    </a:cubicBezTo>
                    <a:cubicBezTo>
                      <a:pt x="1358" y="2728"/>
                      <a:pt x="1359" y="2709"/>
                      <a:pt x="1359" y="2688"/>
                    </a:cubicBezTo>
                    <a:cubicBezTo>
                      <a:pt x="1370" y="2688"/>
                      <a:pt x="1381" y="2687"/>
                      <a:pt x="1391" y="2691"/>
                    </a:cubicBezTo>
                    <a:cubicBezTo>
                      <a:pt x="1399" y="2694"/>
                      <a:pt x="1405" y="2702"/>
                      <a:pt x="1411" y="2708"/>
                    </a:cubicBezTo>
                    <a:cubicBezTo>
                      <a:pt x="1416" y="2694"/>
                      <a:pt x="1416" y="2660"/>
                      <a:pt x="1411" y="2655"/>
                    </a:cubicBezTo>
                    <a:cubicBezTo>
                      <a:pt x="1400" y="2678"/>
                      <a:pt x="1389" y="2682"/>
                      <a:pt x="1361" y="2673"/>
                    </a:cubicBezTo>
                    <a:cubicBezTo>
                      <a:pt x="1362" y="2654"/>
                      <a:pt x="1362" y="2634"/>
                      <a:pt x="1363" y="2614"/>
                    </a:cubicBezTo>
                    <a:cubicBezTo>
                      <a:pt x="1375" y="2615"/>
                      <a:pt x="1385" y="2615"/>
                      <a:pt x="1396" y="2616"/>
                    </a:cubicBezTo>
                    <a:cubicBezTo>
                      <a:pt x="1410" y="2617"/>
                      <a:pt x="1414" y="2621"/>
                      <a:pt x="1418" y="2635"/>
                    </a:cubicBezTo>
                    <a:cubicBezTo>
                      <a:pt x="1419" y="2638"/>
                      <a:pt x="1420" y="2641"/>
                      <a:pt x="1422" y="2644"/>
                    </a:cubicBezTo>
                    <a:cubicBezTo>
                      <a:pt x="1423" y="2644"/>
                      <a:pt x="1424" y="2644"/>
                      <a:pt x="1425" y="2644"/>
                    </a:cubicBezTo>
                    <a:cubicBezTo>
                      <a:pt x="1426" y="2634"/>
                      <a:pt x="1426" y="2625"/>
                      <a:pt x="1427" y="2615"/>
                    </a:cubicBezTo>
                    <a:cubicBezTo>
                      <a:pt x="1438" y="2614"/>
                      <a:pt x="1441" y="2617"/>
                      <a:pt x="1441" y="2628"/>
                    </a:cubicBezTo>
                    <a:cubicBezTo>
                      <a:pt x="1441" y="2665"/>
                      <a:pt x="1441" y="2703"/>
                      <a:pt x="1442" y="2740"/>
                    </a:cubicBezTo>
                    <a:cubicBezTo>
                      <a:pt x="1442" y="2753"/>
                      <a:pt x="1439" y="2763"/>
                      <a:pt x="1428" y="2769"/>
                    </a:cubicBezTo>
                    <a:cubicBezTo>
                      <a:pt x="1428" y="2769"/>
                      <a:pt x="1428" y="2770"/>
                      <a:pt x="1428" y="2771"/>
                    </a:cubicBezTo>
                    <a:cubicBezTo>
                      <a:pt x="1441" y="2771"/>
                      <a:pt x="1453" y="2771"/>
                      <a:pt x="1469" y="2771"/>
                    </a:cubicBezTo>
                    <a:cubicBezTo>
                      <a:pt x="1453" y="2760"/>
                      <a:pt x="1453" y="2746"/>
                      <a:pt x="1453" y="2732"/>
                    </a:cubicBezTo>
                    <a:cubicBezTo>
                      <a:pt x="1453" y="2717"/>
                      <a:pt x="1454" y="2703"/>
                      <a:pt x="1454" y="2688"/>
                    </a:cubicBezTo>
                    <a:cubicBezTo>
                      <a:pt x="1454" y="2677"/>
                      <a:pt x="1454" y="2666"/>
                      <a:pt x="1454" y="2655"/>
                    </a:cubicBezTo>
                    <a:cubicBezTo>
                      <a:pt x="1455" y="2655"/>
                      <a:pt x="1456" y="2655"/>
                      <a:pt x="1457" y="2655"/>
                    </a:cubicBezTo>
                    <a:cubicBezTo>
                      <a:pt x="1471" y="2693"/>
                      <a:pt x="1485" y="2732"/>
                      <a:pt x="1499" y="2771"/>
                    </a:cubicBezTo>
                    <a:cubicBezTo>
                      <a:pt x="1500" y="2771"/>
                      <a:pt x="1501" y="2771"/>
                      <a:pt x="1503" y="2770"/>
                    </a:cubicBezTo>
                    <a:cubicBezTo>
                      <a:pt x="1516" y="2727"/>
                      <a:pt x="1530" y="2684"/>
                      <a:pt x="1544" y="2641"/>
                    </a:cubicBezTo>
                    <a:cubicBezTo>
                      <a:pt x="1545" y="2641"/>
                      <a:pt x="1546" y="2642"/>
                      <a:pt x="1547" y="2642"/>
                    </a:cubicBezTo>
                    <a:cubicBezTo>
                      <a:pt x="1547" y="2668"/>
                      <a:pt x="1547" y="2695"/>
                      <a:pt x="1547" y="2721"/>
                    </a:cubicBezTo>
                    <a:cubicBezTo>
                      <a:pt x="1547" y="2737"/>
                      <a:pt x="1548" y="2753"/>
                      <a:pt x="1537" y="2767"/>
                    </a:cubicBezTo>
                    <a:cubicBezTo>
                      <a:pt x="1536" y="2767"/>
                      <a:pt x="1537" y="2768"/>
                      <a:pt x="1537" y="2768"/>
                    </a:cubicBezTo>
                    <a:cubicBezTo>
                      <a:pt x="1551" y="2768"/>
                      <a:pt x="1565" y="2768"/>
                      <a:pt x="1578" y="2768"/>
                    </a:cubicBezTo>
                    <a:cubicBezTo>
                      <a:pt x="1574" y="2761"/>
                      <a:pt x="1569" y="2755"/>
                      <a:pt x="1569" y="2747"/>
                    </a:cubicBezTo>
                    <a:cubicBezTo>
                      <a:pt x="1567" y="2707"/>
                      <a:pt x="1567" y="2667"/>
                      <a:pt x="1567" y="2627"/>
                    </a:cubicBezTo>
                    <a:cubicBezTo>
                      <a:pt x="1566" y="2618"/>
                      <a:pt x="1570" y="2611"/>
                      <a:pt x="1578" y="2606"/>
                    </a:cubicBezTo>
                    <a:cubicBezTo>
                      <a:pt x="1590" y="2622"/>
                      <a:pt x="1603" y="2638"/>
                      <a:pt x="1614" y="2655"/>
                    </a:cubicBezTo>
                    <a:cubicBezTo>
                      <a:pt x="1631" y="2680"/>
                      <a:pt x="1637" y="2709"/>
                      <a:pt x="1635" y="2740"/>
                    </a:cubicBezTo>
                    <a:cubicBezTo>
                      <a:pt x="1635" y="2748"/>
                      <a:pt x="1631" y="2754"/>
                      <a:pt x="1623" y="2757"/>
                    </a:cubicBezTo>
                    <a:cubicBezTo>
                      <a:pt x="1622" y="2757"/>
                      <a:pt x="1620" y="2759"/>
                      <a:pt x="1618" y="2760"/>
                    </a:cubicBezTo>
                    <a:cubicBezTo>
                      <a:pt x="1618" y="2761"/>
                      <a:pt x="1619" y="2762"/>
                      <a:pt x="1619" y="2763"/>
                    </a:cubicBezTo>
                    <a:cubicBezTo>
                      <a:pt x="1638" y="2763"/>
                      <a:pt x="1658" y="2759"/>
                      <a:pt x="1678" y="2756"/>
                    </a:cubicBezTo>
                    <a:cubicBezTo>
                      <a:pt x="1674" y="2753"/>
                      <a:pt x="1670" y="2751"/>
                      <a:pt x="1667" y="2749"/>
                    </a:cubicBezTo>
                    <a:cubicBezTo>
                      <a:pt x="1664" y="2747"/>
                      <a:pt x="1661" y="2744"/>
                      <a:pt x="1660" y="2742"/>
                    </a:cubicBezTo>
                    <a:cubicBezTo>
                      <a:pt x="1658" y="2725"/>
                      <a:pt x="1653" y="2707"/>
                      <a:pt x="1656" y="2691"/>
                    </a:cubicBezTo>
                    <a:cubicBezTo>
                      <a:pt x="1662" y="2655"/>
                      <a:pt x="1673" y="2619"/>
                      <a:pt x="1699" y="2591"/>
                    </a:cubicBezTo>
                    <a:cubicBezTo>
                      <a:pt x="1700" y="2590"/>
                      <a:pt x="1701" y="2589"/>
                      <a:pt x="1703" y="2586"/>
                    </a:cubicBezTo>
                    <a:cubicBezTo>
                      <a:pt x="1687" y="2588"/>
                      <a:pt x="1674" y="2590"/>
                      <a:pt x="1660" y="2591"/>
                    </a:cubicBezTo>
                    <a:cubicBezTo>
                      <a:pt x="1660" y="2592"/>
                      <a:pt x="1660" y="2593"/>
                      <a:pt x="1660" y="2594"/>
                    </a:cubicBezTo>
                    <a:cubicBezTo>
                      <a:pt x="1668" y="2598"/>
                      <a:pt x="1673" y="2604"/>
                      <a:pt x="1669" y="2612"/>
                    </a:cubicBezTo>
                    <a:cubicBezTo>
                      <a:pt x="1662" y="2631"/>
                      <a:pt x="1655" y="2649"/>
                      <a:pt x="1648" y="2669"/>
                    </a:cubicBezTo>
                    <a:cubicBezTo>
                      <a:pt x="1639" y="2655"/>
                      <a:pt x="1632" y="2642"/>
                      <a:pt x="1624" y="2629"/>
                    </a:cubicBezTo>
                    <a:cubicBezTo>
                      <a:pt x="1617" y="2619"/>
                      <a:pt x="1608" y="2608"/>
                      <a:pt x="1624" y="2597"/>
                    </a:cubicBezTo>
                    <a:cubicBezTo>
                      <a:pt x="1619" y="2596"/>
                      <a:pt x="1616" y="2597"/>
                      <a:pt x="1612" y="2597"/>
                    </a:cubicBezTo>
                    <a:cubicBezTo>
                      <a:pt x="1594" y="2599"/>
                      <a:pt x="1576" y="2602"/>
                      <a:pt x="1558" y="2603"/>
                    </a:cubicBezTo>
                    <a:cubicBezTo>
                      <a:pt x="1548" y="2604"/>
                      <a:pt x="1542" y="2609"/>
                      <a:pt x="1539" y="2618"/>
                    </a:cubicBezTo>
                    <a:cubicBezTo>
                      <a:pt x="1535" y="2633"/>
                      <a:pt x="1530" y="2647"/>
                      <a:pt x="1526" y="2662"/>
                    </a:cubicBezTo>
                    <a:cubicBezTo>
                      <a:pt x="1519" y="2683"/>
                      <a:pt x="1513" y="2703"/>
                      <a:pt x="1506" y="2726"/>
                    </a:cubicBezTo>
                    <a:cubicBezTo>
                      <a:pt x="1505" y="2722"/>
                      <a:pt x="1504" y="2721"/>
                      <a:pt x="1503" y="2719"/>
                    </a:cubicBezTo>
                    <a:cubicBezTo>
                      <a:pt x="1491" y="2685"/>
                      <a:pt x="1479" y="2652"/>
                      <a:pt x="1467" y="2619"/>
                    </a:cubicBezTo>
                    <a:cubicBezTo>
                      <a:pt x="1464" y="2610"/>
                      <a:pt x="1458" y="2606"/>
                      <a:pt x="1449" y="2605"/>
                    </a:cubicBezTo>
                    <a:cubicBezTo>
                      <a:pt x="1419" y="2604"/>
                      <a:pt x="1389" y="2602"/>
                      <a:pt x="1359" y="2601"/>
                    </a:cubicBezTo>
                    <a:cubicBezTo>
                      <a:pt x="1350" y="2600"/>
                      <a:pt x="1341" y="2600"/>
                      <a:pt x="1331" y="2600"/>
                    </a:cubicBezTo>
                    <a:close/>
                    <a:moveTo>
                      <a:pt x="250" y="893"/>
                    </a:moveTo>
                    <a:cubicBezTo>
                      <a:pt x="226" y="873"/>
                      <a:pt x="204" y="881"/>
                      <a:pt x="183" y="897"/>
                    </a:cubicBezTo>
                    <a:cubicBezTo>
                      <a:pt x="182" y="897"/>
                      <a:pt x="181" y="898"/>
                      <a:pt x="181" y="898"/>
                    </a:cubicBezTo>
                    <a:cubicBezTo>
                      <a:pt x="173" y="903"/>
                      <a:pt x="172" y="910"/>
                      <a:pt x="174" y="918"/>
                    </a:cubicBezTo>
                    <a:cubicBezTo>
                      <a:pt x="176" y="926"/>
                      <a:pt x="181" y="930"/>
                      <a:pt x="189" y="930"/>
                    </a:cubicBezTo>
                    <a:cubicBezTo>
                      <a:pt x="197" y="931"/>
                      <a:pt x="205" y="930"/>
                      <a:pt x="212" y="932"/>
                    </a:cubicBezTo>
                    <a:cubicBezTo>
                      <a:pt x="231" y="937"/>
                      <a:pt x="249" y="942"/>
                      <a:pt x="258" y="962"/>
                    </a:cubicBezTo>
                    <a:cubicBezTo>
                      <a:pt x="265" y="980"/>
                      <a:pt x="272" y="999"/>
                      <a:pt x="278" y="1017"/>
                    </a:cubicBezTo>
                    <a:cubicBezTo>
                      <a:pt x="281" y="1026"/>
                      <a:pt x="279" y="1030"/>
                      <a:pt x="269" y="1029"/>
                    </a:cubicBezTo>
                    <a:cubicBezTo>
                      <a:pt x="256" y="1028"/>
                      <a:pt x="243" y="1026"/>
                      <a:pt x="230" y="1025"/>
                    </a:cubicBezTo>
                    <a:cubicBezTo>
                      <a:pt x="228" y="1025"/>
                      <a:pt x="225" y="1026"/>
                      <a:pt x="223" y="1027"/>
                    </a:cubicBezTo>
                    <a:cubicBezTo>
                      <a:pt x="224" y="1030"/>
                      <a:pt x="224" y="1032"/>
                      <a:pt x="226" y="1034"/>
                    </a:cubicBezTo>
                    <a:cubicBezTo>
                      <a:pt x="240" y="1051"/>
                      <a:pt x="259" y="1053"/>
                      <a:pt x="279" y="1055"/>
                    </a:cubicBezTo>
                    <a:cubicBezTo>
                      <a:pt x="290" y="1056"/>
                      <a:pt x="301" y="1056"/>
                      <a:pt x="312" y="1055"/>
                    </a:cubicBezTo>
                    <a:cubicBezTo>
                      <a:pt x="320" y="1054"/>
                      <a:pt x="324" y="1047"/>
                      <a:pt x="325" y="1039"/>
                    </a:cubicBezTo>
                    <a:cubicBezTo>
                      <a:pt x="326" y="1032"/>
                      <a:pt x="323" y="1027"/>
                      <a:pt x="316" y="1023"/>
                    </a:cubicBezTo>
                    <a:cubicBezTo>
                      <a:pt x="294" y="1009"/>
                      <a:pt x="290" y="998"/>
                      <a:pt x="299" y="973"/>
                    </a:cubicBezTo>
                    <a:cubicBezTo>
                      <a:pt x="306" y="975"/>
                      <a:pt x="313" y="977"/>
                      <a:pt x="320" y="979"/>
                    </a:cubicBezTo>
                    <a:cubicBezTo>
                      <a:pt x="326" y="980"/>
                      <a:pt x="329" y="983"/>
                      <a:pt x="329" y="988"/>
                    </a:cubicBezTo>
                    <a:cubicBezTo>
                      <a:pt x="329" y="997"/>
                      <a:pt x="328" y="1005"/>
                      <a:pt x="328" y="1014"/>
                    </a:cubicBezTo>
                    <a:cubicBezTo>
                      <a:pt x="348" y="1016"/>
                      <a:pt x="354" y="1012"/>
                      <a:pt x="352" y="994"/>
                    </a:cubicBezTo>
                    <a:cubicBezTo>
                      <a:pt x="387" y="1002"/>
                      <a:pt x="420" y="1020"/>
                      <a:pt x="458" y="1014"/>
                    </a:cubicBezTo>
                    <a:cubicBezTo>
                      <a:pt x="452" y="1009"/>
                      <a:pt x="447" y="1004"/>
                      <a:pt x="441" y="1000"/>
                    </a:cubicBezTo>
                    <a:cubicBezTo>
                      <a:pt x="419" y="986"/>
                      <a:pt x="396" y="972"/>
                      <a:pt x="374" y="958"/>
                    </a:cubicBezTo>
                    <a:cubicBezTo>
                      <a:pt x="360" y="949"/>
                      <a:pt x="353" y="936"/>
                      <a:pt x="351" y="920"/>
                    </a:cubicBezTo>
                    <a:cubicBezTo>
                      <a:pt x="350" y="908"/>
                      <a:pt x="349" y="897"/>
                      <a:pt x="347" y="886"/>
                    </a:cubicBezTo>
                    <a:cubicBezTo>
                      <a:pt x="347" y="884"/>
                      <a:pt x="345" y="882"/>
                      <a:pt x="343" y="880"/>
                    </a:cubicBezTo>
                    <a:cubicBezTo>
                      <a:pt x="341" y="882"/>
                      <a:pt x="339" y="883"/>
                      <a:pt x="338" y="885"/>
                    </a:cubicBezTo>
                    <a:cubicBezTo>
                      <a:pt x="334" y="894"/>
                      <a:pt x="330" y="903"/>
                      <a:pt x="325" y="915"/>
                    </a:cubicBezTo>
                    <a:cubicBezTo>
                      <a:pt x="322" y="909"/>
                      <a:pt x="320" y="905"/>
                      <a:pt x="319" y="901"/>
                    </a:cubicBezTo>
                    <a:cubicBezTo>
                      <a:pt x="314" y="886"/>
                      <a:pt x="309" y="871"/>
                      <a:pt x="305" y="856"/>
                    </a:cubicBezTo>
                    <a:cubicBezTo>
                      <a:pt x="302" y="845"/>
                      <a:pt x="295" y="837"/>
                      <a:pt x="286" y="830"/>
                    </a:cubicBezTo>
                    <a:cubicBezTo>
                      <a:pt x="260" y="842"/>
                      <a:pt x="262" y="870"/>
                      <a:pt x="250" y="893"/>
                    </a:cubicBezTo>
                    <a:close/>
                    <a:moveTo>
                      <a:pt x="2539" y="929"/>
                    </a:moveTo>
                    <a:cubicBezTo>
                      <a:pt x="2551" y="927"/>
                      <a:pt x="2561" y="928"/>
                      <a:pt x="2567" y="936"/>
                    </a:cubicBezTo>
                    <a:cubicBezTo>
                      <a:pt x="2578" y="951"/>
                      <a:pt x="2592" y="960"/>
                      <a:pt x="2608" y="967"/>
                    </a:cubicBezTo>
                    <a:cubicBezTo>
                      <a:pt x="2612" y="968"/>
                      <a:pt x="2615" y="971"/>
                      <a:pt x="2619" y="974"/>
                    </a:cubicBezTo>
                    <a:cubicBezTo>
                      <a:pt x="2629" y="981"/>
                      <a:pt x="2641" y="986"/>
                      <a:pt x="2655" y="984"/>
                    </a:cubicBezTo>
                    <a:cubicBezTo>
                      <a:pt x="2669" y="982"/>
                      <a:pt x="2683" y="979"/>
                      <a:pt x="2688" y="964"/>
                    </a:cubicBezTo>
                    <a:cubicBezTo>
                      <a:pt x="2693" y="950"/>
                      <a:pt x="2684" y="941"/>
                      <a:pt x="2674" y="932"/>
                    </a:cubicBezTo>
                    <a:cubicBezTo>
                      <a:pt x="2668" y="926"/>
                      <a:pt x="2661" y="920"/>
                      <a:pt x="2653" y="915"/>
                    </a:cubicBezTo>
                    <a:cubicBezTo>
                      <a:pt x="2638" y="904"/>
                      <a:pt x="2623" y="894"/>
                      <a:pt x="2607" y="882"/>
                    </a:cubicBezTo>
                    <a:cubicBezTo>
                      <a:pt x="2619" y="877"/>
                      <a:pt x="2631" y="871"/>
                      <a:pt x="2644" y="865"/>
                    </a:cubicBezTo>
                    <a:cubicBezTo>
                      <a:pt x="2639" y="862"/>
                      <a:pt x="2635" y="860"/>
                      <a:pt x="2632" y="858"/>
                    </a:cubicBezTo>
                    <a:cubicBezTo>
                      <a:pt x="2616" y="852"/>
                      <a:pt x="2601" y="851"/>
                      <a:pt x="2586" y="856"/>
                    </a:cubicBezTo>
                    <a:cubicBezTo>
                      <a:pt x="2573" y="860"/>
                      <a:pt x="2560" y="865"/>
                      <a:pt x="2550" y="873"/>
                    </a:cubicBezTo>
                    <a:cubicBezTo>
                      <a:pt x="2538" y="881"/>
                      <a:pt x="2541" y="892"/>
                      <a:pt x="2555" y="896"/>
                    </a:cubicBezTo>
                    <a:cubicBezTo>
                      <a:pt x="2560" y="898"/>
                      <a:pt x="2565" y="899"/>
                      <a:pt x="2570" y="900"/>
                    </a:cubicBezTo>
                    <a:cubicBezTo>
                      <a:pt x="2570" y="906"/>
                      <a:pt x="2570" y="911"/>
                      <a:pt x="2570" y="917"/>
                    </a:cubicBezTo>
                    <a:cubicBezTo>
                      <a:pt x="2563" y="915"/>
                      <a:pt x="2557" y="914"/>
                      <a:pt x="2551" y="912"/>
                    </a:cubicBezTo>
                    <a:cubicBezTo>
                      <a:pt x="2540" y="909"/>
                      <a:pt x="2530" y="911"/>
                      <a:pt x="2524" y="919"/>
                    </a:cubicBezTo>
                    <a:cubicBezTo>
                      <a:pt x="2516" y="928"/>
                      <a:pt x="2508" y="929"/>
                      <a:pt x="2498" y="926"/>
                    </a:cubicBezTo>
                    <a:cubicBezTo>
                      <a:pt x="2480" y="923"/>
                      <a:pt x="2463" y="924"/>
                      <a:pt x="2446" y="938"/>
                    </a:cubicBezTo>
                    <a:cubicBezTo>
                      <a:pt x="2456" y="945"/>
                      <a:pt x="2465" y="953"/>
                      <a:pt x="2475" y="959"/>
                    </a:cubicBezTo>
                    <a:cubicBezTo>
                      <a:pt x="2486" y="964"/>
                      <a:pt x="2498" y="966"/>
                      <a:pt x="2509" y="970"/>
                    </a:cubicBezTo>
                    <a:cubicBezTo>
                      <a:pt x="2493" y="977"/>
                      <a:pt x="2477" y="983"/>
                      <a:pt x="2463" y="991"/>
                    </a:cubicBezTo>
                    <a:cubicBezTo>
                      <a:pt x="2444" y="1001"/>
                      <a:pt x="2443" y="1015"/>
                      <a:pt x="2459" y="1029"/>
                    </a:cubicBezTo>
                    <a:cubicBezTo>
                      <a:pt x="2471" y="1039"/>
                      <a:pt x="2479" y="1051"/>
                      <a:pt x="2482" y="1066"/>
                    </a:cubicBezTo>
                    <a:cubicBezTo>
                      <a:pt x="2484" y="1078"/>
                      <a:pt x="2492" y="1084"/>
                      <a:pt x="2502" y="1087"/>
                    </a:cubicBezTo>
                    <a:cubicBezTo>
                      <a:pt x="2510" y="1074"/>
                      <a:pt x="2518" y="1063"/>
                      <a:pt x="2526" y="1051"/>
                    </a:cubicBezTo>
                    <a:cubicBezTo>
                      <a:pt x="2528" y="1047"/>
                      <a:pt x="2528" y="1041"/>
                      <a:pt x="2529" y="1035"/>
                    </a:cubicBezTo>
                    <a:cubicBezTo>
                      <a:pt x="2517" y="1038"/>
                      <a:pt x="2509" y="1040"/>
                      <a:pt x="2501" y="1043"/>
                    </a:cubicBezTo>
                    <a:cubicBezTo>
                      <a:pt x="2495" y="1033"/>
                      <a:pt x="2490" y="1025"/>
                      <a:pt x="2484" y="1016"/>
                    </a:cubicBezTo>
                    <a:cubicBezTo>
                      <a:pt x="2481" y="1010"/>
                      <a:pt x="2481" y="1005"/>
                      <a:pt x="2488" y="1002"/>
                    </a:cubicBezTo>
                    <a:cubicBezTo>
                      <a:pt x="2506" y="994"/>
                      <a:pt x="2525" y="986"/>
                      <a:pt x="2543" y="978"/>
                    </a:cubicBezTo>
                    <a:cubicBezTo>
                      <a:pt x="2551" y="974"/>
                      <a:pt x="2559" y="976"/>
                      <a:pt x="2567" y="981"/>
                    </a:cubicBezTo>
                    <a:cubicBezTo>
                      <a:pt x="2572" y="983"/>
                      <a:pt x="2578" y="984"/>
                      <a:pt x="2582" y="985"/>
                    </a:cubicBezTo>
                    <a:cubicBezTo>
                      <a:pt x="2588" y="975"/>
                      <a:pt x="2585" y="968"/>
                      <a:pt x="2578" y="962"/>
                    </a:cubicBezTo>
                    <a:cubicBezTo>
                      <a:pt x="2573" y="958"/>
                      <a:pt x="2569" y="953"/>
                      <a:pt x="2564" y="949"/>
                    </a:cubicBezTo>
                    <a:cubicBezTo>
                      <a:pt x="2556" y="943"/>
                      <a:pt x="2548" y="937"/>
                      <a:pt x="2539" y="929"/>
                    </a:cubicBezTo>
                    <a:close/>
                    <a:moveTo>
                      <a:pt x="1508" y="380"/>
                    </a:moveTo>
                    <a:cubicBezTo>
                      <a:pt x="1510" y="381"/>
                      <a:pt x="1511" y="381"/>
                      <a:pt x="1512" y="382"/>
                    </a:cubicBezTo>
                    <a:cubicBezTo>
                      <a:pt x="1515" y="377"/>
                      <a:pt x="1519" y="373"/>
                      <a:pt x="1520" y="368"/>
                    </a:cubicBezTo>
                    <a:cubicBezTo>
                      <a:pt x="1531" y="330"/>
                      <a:pt x="1541" y="291"/>
                      <a:pt x="1540" y="251"/>
                    </a:cubicBezTo>
                    <a:cubicBezTo>
                      <a:pt x="1540" y="234"/>
                      <a:pt x="1543" y="222"/>
                      <a:pt x="1559" y="213"/>
                    </a:cubicBezTo>
                    <a:cubicBezTo>
                      <a:pt x="1571" y="207"/>
                      <a:pt x="1572" y="194"/>
                      <a:pt x="1563" y="186"/>
                    </a:cubicBezTo>
                    <a:cubicBezTo>
                      <a:pt x="1548" y="172"/>
                      <a:pt x="1546" y="156"/>
                      <a:pt x="1549" y="137"/>
                    </a:cubicBezTo>
                    <a:cubicBezTo>
                      <a:pt x="1551" y="117"/>
                      <a:pt x="1550" y="99"/>
                      <a:pt x="1533" y="85"/>
                    </a:cubicBezTo>
                    <a:cubicBezTo>
                      <a:pt x="1525" y="77"/>
                      <a:pt x="1520" y="77"/>
                      <a:pt x="1513" y="86"/>
                    </a:cubicBezTo>
                    <a:cubicBezTo>
                      <a:pt x="1509" y="91"/>
                      <a:pt x="1505" y="97"/>
                      <a:pt x="1502" y="102"/>
                    </a:cubicBezTo>
                    <a:cubicBezTo>
                      <a:pt x="1499" y="108"/>
                      <a:pt x="1494" y="109"/>
                      <a:pt x="1488" y="107"/>
                    </a:cubicBezTo>
                    <a:cubicBezTo>
                      <a:pt x="1482" y="104"/>
                      <a:pt x="1475" y="104"/>
                      <a:pt x="1465" y="102"/>
                    </a:cubicBezTo>
                    <a:cubicBezTo>
                      <a:pt x="1468" y="111"/>
                      <a:pt x="1470" y="116"/>
                      <a:pt x="1473" y="121"/>
                    </a:cubicBezTo>
                    <a:cubicBezTo>
                      <a:pt x="1479" y="132"/>
                      <a:pt x="1480" y="135"/>
                      <a:pt x="1470" y="144"/>
                    </a:cubicBezTo>
                    <a:cubicBezTo>
                      <a:pt x="1464" y="152"/>
                      <a:pt x="1462" y="160"/>
                      <a:pt x="1466" y="168"/>
                    </a:cubicBezTo>
                    <a:cubicBezTo>
                      <a:pt x="1475" y="183"/>
                      <a:pt x="1471" y="195"/>
                      <a:pt x="1459" y="207"/>
                    </a:cubicBezTo>
                    <a:cubicBezTo>
                      <a:pt x="1444" y="221"/>
                      <a:pt x="1446" y="241"/>
                      <a:pt x="1448" y="261"/>
                    </a:cubicBezTo>
                    <a:cubicBezTo>
                      <a:pt x="1467" y="252"/>
                      <a:pt x="1484" y="244"/>
                      <a:pt x="1502" y="236"/>
                    </a:cubicBezTo>
                    <a:cubicBezTo>
                      <a:pt x="1504" y="285"/>
                      <a:pt x="1506" y="333"/>
                      <a:pt x="1508" y="380"/>
                    </a:cubicBezTo>
                    <a:close/>
                    <a:moveTo>
                      <a:pt x="1147" y="2731"/>
                    </a:moveTo>
                    <a:cubicBezTo>
                      <a:pt x="1153" y="2734"/>
                      <a:pt x="1156" y="2736"/>
                      <a:pt x="1160" y="2737"/>
                    </a:cubicBezTo>
                    <a:cubicBezTo>
                      <a:pt x="1188" y="2743"/>
                      <a:pt x="1216" y="2748"/>
                      <a:pt x="1243" y="2754"/>
                    </a:cubicBezTo>
                    <a:cubicBezTo>
                      <a:pt x="1284" y="2761"/>
                      <a:pt x="1315" y="2743"/>
                      <a:pt x="1325" y="2702"/>
                    </a:cubicBezTo>
                    <a:cubicBezTo>
                      <a:pt x="1329" y="2689"/>
                      <a:pt x="1330" y="2674"/>
                      <a:pt x="1328" y="2661"/>
                    </a:cubicBezTo>
                    <a:cubicBezTo>
                      <a:pt x="1325" y="2627"/>
                      <a:pt x="1307" y="2599"/>
                      <a:pt x="1269" y="2590"/>
                    </a:cubicBezTo>
                    <a:cubicBezTo>
                      <a:pt x="1257" y="2587"/>
                      <a:pt x="1245" y="2586"/>
                      <a:pt x="1232" y="2585"/>
                    </a:cubicBezTo>
                    <a:cubicBezTo>
                      <a:pt x="1227" y="2584"/>
                      <a:pt x="1221" y="2583"/>
                      <a:pt x="1214" y="2583"/>
                    </a:cubicBezTo>
                    <a:cubicBezTo>
                      <a:pt x="1225" y="2600"/>
                      <a:pt x="1225" y="2600"/>
                      <a:pt x="1224" y="2617"/>
                    </a:cubicBezTo>
                    <a:cubicBezTo>
                      <a:pt x="1222" y="2640"/>
                      <a:pt x="1220" y="2663"/>
                      <a:pt x="1218" y="2686"/>
                    </a:cubicBezTo>
                    <a:cubicBezTo>
                      <a:pt x="1216" y="2700"/>
                      <a:pt x="1215" y="2714"/>
                      <a:pt x="1212" y="2727"/>
                    </a:cubicBezTo>
                    <a:cubicBezTo>
                      <a:pt x="1212" y="2731"/>
                      <a:pt x="1207" y="2736"/>
                      <a:pt x="1203" y="2737"/>
                    </a:cubicBezTo>
                    <a:cubicBezTo>
                      <a:pt x="1201" y="2738"/>
                      <a:pt x="1195" y="2735"/>
                      <a:pt x="1194" y="2732"/>
                    </a:cubicBezTo>
                    <a:cubicBezTo>
                      <a:pt x="1191" y="2727"/>
                      <a:pt x="1189" y="2720"/>
                      <a:pt x="1188" y="2714"/>
                    </a:cubicBezTo>
                    <a:cubicBezTo>
                      <a:pt x="1181" y="2674"/>
                      <a:pt x="1174" y="2633"/>
                      <a:pt x="1167" y="2593"/>
                    </a:cubicBezTo>
                    <a:cubicBezTo>
                      <a:pt x="1166" y="2584"/>
                      <a:pt x="1163" y="2574"/>
                      <a:pt x="1162" y="2565"/>
                    </a:cubicBezTo>
                    <a:cubicBezTo>
                      <a:pt x="1161" y="2565"/>
                      <a:pt x="1159" y="2565"/>
                      <a:pt x="1158" y="2564"/>
                    </a:cubicBezTo>
                    <a:cubicBezTo>
                      <a:pt x="1155" y="2570"/>
                      <a:pt x="1151" y="2575"/>
                      <a:pt x="1148" y="2580"/>
                    </a:cubicBezTo>
                    <a:cubicBezTo>
                      <a:pt x="1125" y="2624"/>
                      <a:pt x="1106" y="2670"/>
                      <a:pt x="1078" y="2710"/>
                    </a:cubicBezTo>
                    <a:cubicBezTo>
                      <a:pt x="1078" y="2711"/>
                      <a:pt x="1077" y="2713"/>
                      <a:pt x="1076" y="2715"/>
                    </a:cubicBezTo>
                    <a:cubicBezTo>
                      <a:pt x="1087" y="2718"/>
                      <a:pt x="1098" y="2721"/>
                      <a:pt x="1109" y="2724"/>
                    </a:cubicBezTo>
                    <a:cubicBezTo>
                      <a:pt x="1099" y="2704"/>
                      <a:pt x="1099" y="2703"/>
                      <a:pt x="1109" y="2684"/>
                    </a:cubicBezTo>
                    <a:cubicBezTo>
                      <a:pt x="1116" y="2670"/>
                      <a:pt x="1117" y="2670"/>
                      <a:pt x="1132" y="2675"/>
                    </a:cubicBezTo>
                    <a:cubicBezTo>
                      <a:pt x="1134" y="2676"/>
                      <a:pt x="1136" y="2677"/>
                      <a:pt x="1138" y="2677"/>
                    </a:cubicBezTo>
                    <a:cubicBezTo>
                      <a:pt x="1160" y="2682"/>
                      <a:pt x="1163" y="2686"/>
                      <a:pt x="1165" y="2709"/>
                    </a:cubicBezTo>
                    <a:cubicBezTo>
                      <a:pt x="1166" y="2726"/>
                      <a:pt x="1166" y="2726"/>
                      <a:pt x="1147" y="2731"/>
                    </a:cubicBezTo>
                    <a:close/>
                    <a:moveTo>
                      <a:pt x="2518" y="820"/>
                    </a:moveTo>
                    <a:cubicBezTo>
                      <a:pt x="2518" y="826"/>
                      <a:pt x="2517" y="829"/>
                      <a:pt x="2517" y="832"/>
                    </a:cubicBezTo>
                    <a:cubicBezTo>
                      <a:pt x="2517" y="847"/>
                      <a:pt x="2523" y="855"/>
                      <a:pt x="2534" y="855"/>
                    </a:cubicBezTo>
                    <a:cubicBezTo>
                      <a:pt x="2552" y="855"/>
                      <a:pt x="2568" y="845"/>
                      <a:pt x="2575" y="828"/>
                    </a:cubicBezTo>
                    <a:cubicBezTo>
                      <a:pt x="2581" y="813"/>
                      <a:pt x="2590" y="804"/>
                      <a:pt x="2608" y="803"/>
                    </a:cubicBezTo>
                    <a:cubicBezTo>
                      <a:pt x="2621" y="803"/>
                      <a:pt x="2626" y="795"/>
                      <a:pt x="2621" y="782"/>
                    </a:cubicBezTo>
                    <a:cubicBezTo>
                      <a:pt x="2617" y="774"/>
                      <a:pt x="2613" y="765"/>
                      <a:pt x="2609" y="757"/>
                    </a:cubicBezTo>
                    <a:cubicBezTo>
                      <a:pt x="2603" y="745"/>
                      <a:pt x="2594" y="742"/>
                      <a:pt x="2584" y="747"/>
                    </a:cubicBezTo>
                    <a:cubicBezTo>
                      <a:pt x="2573" y="752"/>
                      <a:pt x="2570" y="763"/>
                      <a:pt x="2575" y="775"/>
                    </a:cubicBezTo>
                    <a:cubicBezTo>
                      <a:pt x="2577" y="779"/>
                      <a:pt x="2579" y="786"/>
                      <a:pt x="2577" y="789"/>
                    </a:cubicBezTo>
                    <a:cubicBezTo>
                      <a:pt x="2568" y="802"/>
                      <a:pt x="2558" y="814"/>
                      <a:pt x="2540" y="819"/>
                    </a:cubicBezTo>
                    <a:cubicBezTo>
                      <a:pt x="2538" y="811"/>
                      <a:pt x="2536" y="804"/>
                      <a:pt x="2534" y="797"/>
                    </a:cubicBezTo>
                    <a:cubicBezTo>
                      <a:pt x="2532" y="784"/>
                      <a:pt x="2527" y="779"/>
                      <a:pt x="2514" y="779"/>
                    </a:cubicBezTo>
                    <a:cubicBezTo>
                      <a:pt x="2510" y="779"/>
                      <a:pt x="2505" y="780"/>
                      <a:pt x="2501" y="780"/>
                    </a:cubicBezTo>
                    <a:cubicBezTo>
                      <a:pt x="2477" y="784"/>
                      <a:pt x="2453" y="788"/>
                      <a:pt x="2429" y="791"/>
                    </a:cubicBezTo>
                    <a:cubicBezTo>
                      <a:pt x="2400" y="795"/>
                      <a:pt x="2367" y="831"/>
                      <a:pt x="2374" y="863"/>
                    </a:cubicBezTo>
                    <a:cubicBezTo>
                      <a:pt x="2376" y="872"/>
                      <a:pt x="2381" y="876"/>
                      <a:pt x="2391" y="874"/>
                    </a:cubicBezTo>
                    <a:cubicBezTo>
                      <a:pt x="2399" y="872"/>
                      <a:pt x="2407" y="869"/>
                      <a:pt x="2414" y="867"/>
                    </a:cubicBezTo>
                    <a:cubicBezTo>
                      <a:pt x="2450" y="856"/>
                      <a:pt x="2489" y="850"/>
                      <a:pt x="2518" y="820"/>
                    </a:cubicBezTo>
                    <a:close/>
                    <a:moveTo>
                      <a:pt x="642" y="2327"/>
                    </a:moveTo>
                    <a:cubicBezTo>
                      <a:pt x="643" y="2327"/>
                      <a:pt x="643" y="2327"/>
                      <a:pt x="644" y="2327"/>
                    </a:cubicBezTo>
                    <a:cubicBezTo>
                      <a:pt x="647" y="2323"/>
                      <a:pt x="650" y="2319"/>
                      <a:pt x="653" y="2315"/>
                    </a:cubicBezTo>
                    <a:cubicBezTo>
                      <a:pt x="660" y="2302"/>
                      <a:pt x="659" y="2299"/>
                      <a:pt x="649" y="2288"/>
                    </a:cubicBezTo>
                    <a:cubicBezTo>
                      <a:pt x="635" y="2275"/>
                      <a:pt x="621" y="2261"/>
                      <a:pt x="606" y="2248"/>
                    </a:cubicBezTo>
                    <a:cubicBezTo>
                      <a:pt x="601" y="2242"/>
                      <a:pt x="594" y="2237"/>
                      <a:pt x="588" y="2231"/>
                    </a:cubicBezTo>
                    <a:cubicBezTo>
                      <a:pt x="587" y="2233"/>
                      <a:pt x="586" y="2234"/>
                      <a:pt x="586" y="2234"/>
                    </a:cubicBezTo>
                    <a:cubicBezTo>
                      <a:pt x="569" y="2270"/>
                      <a:pt x="552" y="2306"/>
                      <a:pt x="535" y="2342"/>
                    </a:cubicBezTo>
                    <a:cubicBezTo>
                      <a:pt x="530" y="2352"/>
                      <a:pt x="526" y="2363"/>
                      <a:pt x="510" y="2362"/>
                    </a:cubicBezTo>
                    <a:cubicBezTo>
                      <a:pt x="537" y="2387"/>
                      <a:pt x="563" y="2412"/>
                      <a:pt x="590" y="2438"/>
                    </a:cubicBezTo>
                    <a:cubicBezTo>
                      <a:pt x="597" y="2430"/>
                      <a:pt x="604" y="2423"/>
                      <a:pt x="612" y="2414"/>
                    </a:cubicBezTo>
                    <a:cubicBezTo>
                      <a:pt x="608" y="2429"/>
                      <a:pt x="604" y="2442"/>
                      <a:pt x="600" y="2458"/>
                    </a:cubicBezTo>
                    <a:cubicBezTo>
                      <a:pt x="612" y="2451"/>
                      <a:pt x="616" y="2459"/>
                      <a:pt x="621" y="2465"/>
                    </a:cubicBezTo>
                    <a:cubicBezTo>
                      <a:pt x="626" y="2472"/>
                      <a:pt x="632" y="2479"/>
                      <a:pt x="639" y="2484"/>
                    </a:cubicBezTo>
                    <a:cubicBezTo>
                      <a:pt x="653" y="2494"/>
                      <a:pt x="669" y="2491"/>
                      <a:pt x="680" y="2479"/>
                    </a:cubicBezTo>
                    <a:cubicBezTo>
                      <a:pt x="691" y="2465"/>
                      <a:pt x="693" y="2450"/>
                      <a:pt x="690" y="2433"/>
                    </a:cubicBezTo>
                    <a:cubicBezTo>
                      <a:pt x="687" y="2422"/>
                      <a:pt x="682" y="2412"/>
                      <a:pt x="679" y="2401"/>
                    </a:cubicBezTo>
                    <a:cubicBezTo>
                      <a:pt x="675" y="2385"/>
                      <a:pt x="671" y="2368"/>
                      <a:pt x="669" y="2352"/>
                    </a:cubicBezTo>
                    <a:cubicBezTo>
                      <a:pt x="668" y="2347"/>
                      <a:pt x="672" y="2339"/>
                      <a:pt x="676" y="2336"/>
                    </a:cubicBezTo>
                    <a:cubicBezTo>
                      <a:pt x="683" y="2332"/>
                      <a:pt x="689" y="2337"/>
                      <a:pt x="694" y="2342"/>
                    </a:cubicBezTo>
                    <a:cubicBezTo>
                      <a:pt x="705" y="2354"/>
                      <a:pt x="706" y="2369"/>
                      <a:pt x="705" y="2384"/>
                    </a:cubicBezTo>
                    <a:cubicBezTo>
                      <a:pt x="705" y="2389"/>
                      <a:pt x="705" y="2394"/>
                      <a:pt x="704" y="2399"/>
                    </a:cubicBezTo>
                    <a:cubicBezTo>
                      <a:pt x="712" y="2397"/>
                      <a:pt x="725" y="2364"/>
                      <a:pt x="725" y="2349"/>
                    </a:cubicBezTo>
                    <a:cubicBezTo>
                      <a:pt x="716" y="2352"/>
                      <a:pt x="711" y="2347"/>
                      <a:pt x="707" y="2340"/>
                    </a:cubicBezTo>
                    <a:cubicBezTo>
                      <a:pt x="703" y="2334"/>
                      <a:pt x="698" y="2329"/>
                      <a:pt x="693" y="2324"/>
                    </a:cubicBezTo>
                    <a:cubicBezTo>
                      <a:pt x="676" y="2312"/>
                      <a:pt x="651" y="2321"/>
                      <a:pt x="648" y="2342"/>
                    </a:cubicBezTo>
                    <a:cubicBezTo>
                      <a:pt x="647" y="2352"/>
                      <a:pt x="646" y="2362"/>
                      <a:pt x="648" y="2371"/>
                    </a:cubicBezTo>
                    <a:cubicBezTo>
                      <a:pt x="652" y="2390"/>
                      <a:pt x="658" y="2408"/>
                      <a:pt x="662" y="2427"/>
                    </a:cubicBezTo>
                    <a:cubicBezTo>
                      <a:pt x="665" y="2435"/>
                      <a:pt x="667" y="2444"/>
                      <a:pt x="667" y="2453"/>
                    </a:cubicBezTo>
                    <a:cubicBezTo>
                      <a:pt x="667" y="2463"/>
                      <a:pt x="659" y="2472"/>
                      <a:pt x="652" y="2473"/>
                    </a:cubicBezTo>
                    <a:cubicBezTo>
                      <a:pt x="642" y="2474"/>
                      <a:pt x="635" y="2469"/>
                      <a:pt x="632" y="2461"/>
                    </a:cubicBezTo>
                    <a:cubicBezTo>
                      <a:pt x="627" y="2451"/>
                      <a:pt x="624" y="2441"/>
                      <a:pt x="622" y="2430"/>
                    </a:cubicBezTo>
                    <a:cubicBezTo>
                      <a:pt x="621" y="2422"/>
                      <a:pt x="622" y="2413"/>
                      <a:pt x="622" y="2402"/>
                    </a:cubicBezTo>
                    <a:cubicBezTo>
                      <a:pt x="614" y="2405"/>
                      <a:pt x="607" y="2406"/>
                      <a:pt x="601" y="2409"/>
                    </a:cubicBezTo>
                    <a:cubicBezTo>
                      <a:pt x="591" y="2414"/>
                      <a:pt x="581" y="2413"/>
                      <a:pt x="573" y="2405"/>
                    </a:cubicBezTo>
                    <a:cubicBezTo>
                      <a:pt x="565" y="2398"/>
                      <a:pt x="558" y="2390"/>
                      <a:pt x="551" y="2382"/>
                    </a:cubicBezTo>
                    <a:cubicBezTo>
                      <a:pt x="548" y="2379"/>
                      <a:pt x="547" y="2372"/>
                      <a:pt x="549" y="2369"/>
                    </a:cubicBezTo>
                    <a:cubicBezTo>
                      <a:pt x="556" y="2353"/>
                      <a:pt x="564" y="2338"/>
                      <a:pt x="572" y="2323"/>
                    </a:cubicBezTo>
                    <a:cubicBezTo>
                      <a:pt x="591" y="2338"/>
                      <a:pt x="612" y="2350"/>
                      <a:pt x="599" y="2379"/>
                    </a:cubicBezTo>
                    <a:cubicBezTo>
                      <a:pt x="608" y="2379"/>
                      <a:pt x="624" y="2352"/>
                      <a:pt x="629" y="2332"/>
                    </a:cubicBezTo>
                    <a:cubicBezTo>
                      <a:pt x="625" y="2334"/>
                      <a:pt x="622" y="2335"/>
                      <a:pt x="619" y="2335"/>
                    </a:cubicBezTo>
                    <a:cubicBezTo>
                      <a:pt x="614" y="2336"/>
                      <a:pt x="608" y="2336"/>
                      <a:pt x="604" y="2333"/>
                    </a:cubicBezTo>
                    <a:cubicBezTo>
                      <a:pt x="596" y="2328"/>
                      <a:pt x="590" y="2322"/>
                      <a:pt x="584" y="2315"/>
                    </a:cubicBezTo>
                    <a:cubicBezTo>
                      <a:pt x="582" y="2313"/>
                      <a:pt x="580" y="2308"/>
                      <a:pt x="581" y="2306"/>
                    </a:cubicBezTo>
                    <a:cubicBezTo>
                      <a:pt x="588" y="2291"/>
                      <a:pt x="595" y="2277"/>
                      <a:pt x="603" y="2261"/>
                    </a:cubicBezTo>
                    <a:cubicBezTo>
                      <a:pt x="623" y="2281"/>
                      <a:pt x="650" y="2293"/>
                      <a:pt x="642" y="2327"/>
                    </a:cubicBezTo>
                    <a:close/>
                    <a:moveTo>
                      <a:pt x="2649" y="1967"/>
                    </a:moveTo>
                    <a:cubicBezTo>
                      <a:pt x="2655" y="1969"/>
                      <a:pt x="2662" y="1971"/>
                      <a:pt x="2666" y="1973"/>
                    </a:cubicBezTo>
                    <a:cubicBezTo>
                      <a:pt x="2673" y="1961"/>
                      <a:pt x="2679" y="1950"/>
                      <a:pt x="2685" y="1940"/>
                    </a:cubicBezTo>
                    <a:cubicBezTo>
                      <a:pt x="2696" y="1920"/>
                      <a:pt x="2699" y="1900"/>
                      <a:pt x="2692" y="1879"/>
                    </a:cubicBezTo>
                    <a:cubicBezTo>
                      <a:pt x="2685" y="1859"/>
                      <a:pt x="2668" y="1851"/>
                      <a:pt x="2648" y="1860"/>
                    </a:cubicBezTo>
                    <a:cubicBezTo>
                      <a:pt x="2641" y="1863"/>
                      <a:pt x="2634" y="1869"/>
                      <a:pt x="2627" y="1874"/>
                    </a:cubicBezTo>
                    <a:cubicBezTo>
                      <a:pt x="2620" y="1879"/>
                      <a:pt x="2613" y="1884"/>
                      <a:pt x="2605" y="1888"/>
                    </a:cubicBezTo>
                    <a:cubicBezTo>
                      <a:pt x="2596" y="1892"/>
                      <a:pt x="2586" y="1889"/>
                      <a:pt x="2583" y="1881"/>
                    </a:cubicBezTo>
                    <a:cubicBezTo>
                      <a:pt x="2576" y="1859"/>
                      <a:pt x="2589" y="1838"/>
                      <a:pt x="2610" y="1836"/>
                    </a:cubicBezTo>
                    <a:cubicBezTo>
                      <a:pt x="2614" y="1836"/>
                      <a:pt x="2619" y="1836"/>
                      <a:pt x="2623" y="1836"/>
                    </a:cubicBezTo>
                    <a:cubicBezTo>
                      <a:pt x="2625" y="1836"/>
                      <a:pt x="2627" y="1834"/>
                      <a:pt x="2629" y="1833"/>
                    </a:cubicBezTo>
                    <a:cubicBezTo>
                      <a:pt x="2628" y="1831"/>
                      <a:pt x="2627" y="1829"/>
                      <a:pt x="2626" y="1828"/>
                    </a:cubicBezTo>
                    <a:cubicBezTo>
                      <a:pt x="2616" y="1822"/>
                      <a:pt x="2606" y="1816"/>
                      <a:pt x="2595" y="1810"/>
                    </a:cubicBezTo>
                    <a:cubicBezTo>
                      <a:pt x="2587" y="1828"/>
                      <a:pt x="2578" y="1844"/>
                      <a:pt x="2571" y="1861"/>
                    </a:cubicBezTo>
                    <a:cubicBezTo>
                      <a:pt x="2566" y="1873"/>
                      <a:pt x="2568" y="1887"/>
                      <a:pt x="2573" y="1899"/>
                    </a:cubicBezTo>
                    <a:cubicBezTo>
                      <a:pt x="2580" y="1914"/>
                      <a:pt x="2594" y="1921"/>
                      <a:pt x="2609" y="1917"/>
                    </a:cubicBezTo>
                    <a:cubicBezTo>
                      <a:pt x="2616" y="1915"/>
                      <a:pt x="2622" y="1911"/>
                      <a:pt x="2628" y="1907"/>
                    </a:cubicBezTo>
                    <a:cubicBezTo>
                      <a:pt x="2636" y="1901"/>
                      <a:pt x="2644" y="1895"/>
                      <a:pt x="2653" y="1889"/>
                    </a:cubicBezTo>
                    <a:cubicBezTo>
                      <a:pt x="2665" y="1882"/>
                      <a:pt x="2675" y="1886"/>
                      <a:pt x="2680" y="1898"/>
                    </a:cubicBezTo>
                    <a:cubicBezTo>
                      <a:pt x="2690" y="1919"/>
                      <a:pt x="2676" y="1945"/>
                      <a:pt x="2653" y="1949"/>
                    </a:cubicBezTo>
                    <a:cubicBezTo>
                      <a:pt x="2647" y="1950"/>
                      <a:pt x="2640" y="1950"/>
                      <a:pt x="2633" y="1951"/>
                    </a:cubicBezTo>
                    <a:cubicBezTo>
                      <a:pt x="2647" y="1989"/>
                      <a:pt x="2645" y="2024"/>
                      <a:pt x="2616" y="2055"/>
                    </a:cubicBezTo>
                    <a:cubicBezTo>
                      <a:pt x="2610" y="2048"/>
                      <a:pt x="2605" y="2042"/>
                      <a:pt x="2599" y="2035"/>
                    </a:cubicBezTo>
                    <a:cubicBezTo>
                      <a:pt x="2593" y="2028"/>
                      <a:pt x="2582" y="2020"/>
                      <a:pt x="2582" y="2012"/>
                    </a:cubicBezTo>
                    <a:cubicBezTo>
                      <a:pt x="2581" y="2004"/>
                      <a:pt x="2590" y="1994"/>
                      <a:pt x="2595" y="1985"/>
                    </a:cubicBezTo>
                    <a:cubicBezTo>
                      <a:pt x="2599" y="1977"/>
                      <a:pt x="2604" y="1972"/>
                      <a:pt x="2616" y="1977"/>
                    </a:cubicBezTo>
                    <a:cubicBezTo>
                      <a:pt x="2607" y="1966"/>
                      <a:pt x="2600" y="1957"/>
                      <a:pt x="2592" y="1949"/>
                    </a:cubicBezTo>
                    <a:cubicBezTo>
                      <a:pt x="2591" y="1947"/>
                      <a:pt x="2590" y="1947"/>
                      <a:pt x="2588" y="1946"/>
                    </a:cubicBezTo>
                    <a:cubicBezTo>
                      <a:pt x="2592" y="1967"/>
                      <a:pt x="2592" y="1967"/>
                      <a:pt x="2569" y="2008"/>
                    </a:cubicBezTo>
                    <a:cubicBezTo>
                      <a:pt x="2568" y="2008"/>
                      <a:pt x="2567" y="2008"/>
                      <a:pt x="2567" y="2007"/>
                    </a:cubicBezTo>
                    <a:cubicBezTo>
                      <a:pt x="2558" y="1999"/>
                      <a:pt x="2550" y="1991"/>
                      <a:pt x="2541" y="1984"/>
                    </a:cubicBezTo>
                    <a:cubicBezTo>
                      <a:pt x="2535" y="1978"/>
                      <a:pt x="2534" y="1973"/>
                      <a:pt x="2538" y="1966"/>
                    </a:cubicBezTo>
                    <a:cubicBezTo>
                      <a:pt x="2543" y="1957"/>
                      <a:pt x="2547" y="1949"/>
                      <a:pt x="2551" y="1940"/>
                    </a:cubicBezTo>
                    <a:cubicBezTo>
                      <a:pt x="2560" y="1922"/>
                      <a:pt x="2563" y="1920"/>
                      <a:pt x="2582" y="1926"/>
                    </a:cubicBezTo>
                    <a:cubicBezTo>
                      <a:pt x="2583" y="1926"/>
                      <a:pt x="2583" y="1925"/>
                      <a:pt x="2586" y="1923"/>
                    </a:cubicBezTo>
                    <a:cubicBezTo>
                      <a:pt x="2578" y="1915"/>
                      <a:pt x="2570" y="1907"/>
                      <a:pt x="2561" y="1898"/>
                    </a:cubicBezTo>
                    <a:cubicBezTo>
                      <a:pt x="2542" y="1935"/>
                      <a:pt x="2523" y="1971"/>
                      <a:pt x="2505" y="2007"/>
                    </a:cubicBezTo>
                    <a:cubicBezTo>
                      <a:pt x="2505" y="2008"/>
                      <a:pt x="2506" y="2009"/>
                      <a:pt x="2506" y="2010"/>
                    </a:cubicBezTo>
                    <a:cubicBezTo>
                      <a:pt x="2520" y="1997"/>
                      <a:pt x="2529" y="2006"/>
                      <a:pt x="2538" y="2015"/>
                    </a:cubicBezTo>
                    <a:cubicBezTo>
                      <a:pt x="2555" y="2032"/>
                      <a:pt x="2572" y="2049"/>
                      <a:pt x="2590" y="2065"/>
                    </a:cubicBezTo>
                    <a:cubicBezTo>
                      <a:pt x="2601" y="2075"/>
                      <a:pt x="2609" y="2085"/>
                      <a:pt x="2604" y="2102"/>
                    </a:cubicBezTo>
                    <a:cubicBezTo>
                      <a:pt x="2609" y="2097"/>
                      <a:pt x="2612" y="2093"/>
                      <a:pt x="2615" y="2088"/>
                    </a:cubicBezTo>
                    <a:cubicBezTo>
                      <a:pt x="2626" y="2066"/>
                      <a:pt x="2637" y="2044"/>
                      <a:pt x="2649" y="2022"/>
                    </a:cubicBezTo>
                    <a:cubicBezTo>
                      <a:pt x="2661" y="2003"/>
                      <a:pt x="2667" y="1986"/>
                      <a:pt x="2649" y="1967"/>
                    </a:cubicBezTo>
                    <a:close/>
                    <a:moveTo>
                      <a:pt x="491" y="2172"/>
                    </a:moveTo>
                    <a:cubicBezTo>
                      <a:pt x="492" y="2172"/>
                      <a:pt x="493" y="2172"/>
                      <a:pt x="493" y="2172"/>
                    </a:cubicBezTo>
                    <a:cubicBezTo>
                      <a:pt x="492" y="2197"/>
                      <a:pt x="491" y="2222"/>
                      <a:pt x="490" y="2247"/>
                    </a:cubicBezTo>
                    <a:cubicBezTo>
                      <a:pt x="488" y="2275"/>
                      <a:pt x="487" y="2303"/>
                      <a:pt x="485" y="2331"/>
                    </a:cubicBezTo>
                    <a:cubicBezTo>
                      <a:pt x="485" y="2333"/>
                      <a:pt x="487" y="2335"/>
                      <a:pt x="488" y="2337"/>
                    </a:cubicBezTo>
                    <a:cubicBezTo>
                      <a:pt x="490" y="2336"/>
                      <a:pt x="492" y="2335"/>
                      <a:pt x="494" y="2333"/>
                    </a:cubicBezTo>
                    <a:cubicBezTo>
                      <a:pt x="498" y="2328"/>
                      <a:pt x="501" y="2323"/>
                      <a:pt x="505" y="2318"/>
                    </a:cubicBezTo>
                    <a:cubicBezTo>
                      <a:pt x="529" y="2286"/>
                      <a:pt x="545" y="2248"/>
                      <a:pt x="580" y="2224"/>
                    </a:cubicBezTo>
                    <a:cubicBezTo>
                      <a:pt x="572" y="2213"/>
                      <a:pt x="564" y="2202"/>
                      <a:pt x="556" y="2191"/>
                    </a:cubicBezTo>
                    <a:cubicBezTo>
                      <a:pt x="554" y="2195"/>
                      <a:pt x="554" y="2198"/>
                      <a:pt x="555" y="2201"/>
                    </a:cubicBezTo>
                    <a:cubicBezTo>
                      <a:pt x="558" y="2211"/>
                      <a:pt x="556" y="2220"/>
                      <a:pt x="550" y="2228"/>
                    </a:cubicBezTo>
                    <a:cubicBezTo>
                      <a:pt x="540" y="2243"/>
                      <a:pt x="531" y="2258"/>
                      <a:pt x="521" y="2273"/>
                    </a:cubicBezTo>
                    <a:cubicBezTo>
                      <a:pt x="519" y="2277"/>
                      <a:pt x="516" y="2280"/>
                      <a:pt x="512" y="2285"/>
                    </a:cubicBezTo>
                    <a:cubicBezTo>
                      <a:pt x="512" y="2279"/>
                      <a:pt x="512" y="2276"/>
                      <a:pt x="512" y="2273"/>
                    </a:cubicBezTo>
                    <a:cubicBezTo>
                      <a:pt x="514" y="2235"/>
                      <a:pt x="515" y="2197"/>
                      <a:pt x="516" y="2158"/>
                    </a:cubicBezTo>
                    <a:cubicBezTo>
                      <a:pt x="517" y="2142"/>
                      <a:pt x="508" y="2131"/>
                      <a:pt x="494" y="2120"/>
                    </a:cubicBezTo>
                    <a:cubicBezTo>
                      <a:pt x="498" y="2133"/>
                      <a:pt x="496" y="2143"/>
                      <a:pt x="489" y="2152"/>
                    </a:cubicBezTo>
                    <a:cubicBezTo>
                      <a:pt x="473" y="2175"/>
                      <a:pt x="458" y="2198"/>
                      <a:pt x="441" y="2221"/>
                    </a:cubicBezTo>
                    <a:cubicBezTo>
                      <a:pt x="437" y="2228"/>
                      <a:pt x="429" y="2233"/>
                      <a:pt x="423" y="2238"/>
                    </a:cubicBezTo>
                    <a:cubicBezTo>
                      <a:pt x="405" y="2217"/>
                      <a:pt x="405" y="2213"/>
                      <a:pt x="420" y="2193"/>
                    </a:cubicBezTo>
                    <a:cubicBezTo>
                      <a:pt x="435" y="2171"/>
                      <a:pt x="451" y="2150"/>
                      <a:pt x="467" y="2129"/>
                    </a:cubicBezTo>
                    <a:cubicBezTo>
                      <a:pt x="474" y="2120"/>
                      <a:pt x="479" y="2109"/>
                      <a:pt x="495" y="2114"/>
                    </a:cubicBezTo>
                    <a:cubicBezTo>
                      <a:pt x="483" y="2098"/>
                      <a:pt x="473" y="2084"/>
                      <a:pt x="463" y="2071"/>
                    </a:cubicBezTo>
                    <a:cubicBezTo>
                      <a:pt x="461" y="2069"/>
                      <a:pt x="458" y="2069"/>
                      <a:pt x="455" y="2068"/>
                    </a:cubicBezTo>
                    <a:cubicBezTo>
                      <a:pt x="455" y="2068"/>
                      <a:pt x="454" y="2069"/>
                      <a:pt x="453" y="2069"/>
                    </a:cubicBezTo>
                    <a:cubicBezTo>
                      <a:pt x="468" y="2084"/>
                      <a:pt x="461" y="2097"/>
                      <a:pt x="451" y="2110"/>
                    </a:cubicBezTo>
                    <a:cubicBezTo>
                      <a:pt x="434" y="2131"/>
                      <a:pt x="419" y="2153"/>
                      <a:pt x="403" y="2174"/>
                    </a:cubicBezTo>
                    <a:cubicBezTo>
                      <a:pt x="392" y="2189"/>
                      <a:pt x="392" y="2189"/>
                      <a:pt x="374" y="2184"/>
                    </a:cubicBezTo>
                    <a:cubicBezTo>
                      <a:pt x="374" y="2184"/>
                      <a:pt x="373" y="2185"/>
                      <a:pt x="373" y="2185"/>
                    </a:cubicBezTo>
                    <a:cubicBezTo>
                      <a:pt x="394" y="2214"/>
                      <a:pt x="415" y="2243"/>
                      <a:pt x="437" y="2272"/>
                    </a:cubicBezTo>
                    <a:cubicBezTo>
                      <a:pt x="438" y="2274"/>
                      <a:pt x="441" y="2274"/>
                      <a:pt x="444" y="2275"/>
                    </a:cubicBezTo>
                    <a:cubicBezTo>
                      <a:pt x="438" y="2262"/>
                      <a:pt x="437" y="2250"/>
                      <a:pt x="444" y="2240"/>
                    </a:cubicBezTo>
                    <a:cubicBezTo>
                      <a:pt x="459" y="2217"/>
                      <a:pt x="475" y="2194"/>
                      <a:pt x="491" y="2172"/>
                    </a:cubicBezTo>
                    <a:close/>
                    <a:moveTo>
                      <a:pt x="1360" y="184"/>
                    </a:moveTo>
                    <a:cubicBezTo>
                      <a:pt x="1362" y="180"/>
                      <a:pt x="1364" y="177"/>
                      <a:pt x="1366" y="175"/>
                    </a:cubicBezTo>
                    <a:cubicBezTo>
                      <a:pt x="1378" y="159"/>
                      <a:pt x="1390" y="143"/>
                      <a:pt x="1404" y="128"/>
                    </a:cubicBezTo>
                    <a:cubicBezTo>
                      <a:pt x="1413" y="118"/>
                      <a:pt x="1424" y="110"/>
                      <a:pt x="1435" y="101"/>
                    </a:cubicBezTo>
                    <a:cubicBezTo>
                      <a:pt x="1437" y="99"/>
                      <a:pt x="1440" y="93"/>
                      <a:pt x="1439" y="92"/>
                    </a:cubicBezTo>
                    <a:cubicBezTo>
                      <a:pt x="1433" y="86"/>
                      <a:pt x="1426" y="80"/>
                      <a:pt x="1418" y="76"/>
                    </a:cubicBezTo>
                    <a:cubicBezTo>
                      <a:pt x="1415" y="75"/>
                      <a:pt x="1408" y="81"/>
                      <a:pt x="1405" y="85"/>
                    </a:cubicBezTo>
                    <a:cubicBezTo>
                      <a:pt x="1398" y="95"/>
                      <a:pt x="1393" y="106"/>
                      <a:pt x="1385" y="115"/>
                    </a:cubicBezTo>
                    <a:cubicBezTo>
                      <a:pt x="1368" y="137"/>
                      <a:pt x="1350" y="158"/>
                      <a:pt x="1332" y="179"/>
                    </a:cubicBezTo>
                    <a:cubicBezTo>
                      <a:pt x="1328" y="185"/>
                      <a:pt x="1324" y="191"/>
                      <a:pt x="1323" y="198"/>
                    </a:cubicBezTo>
                    <a:cubicBezTo>
                      <a:pt x="1320" y="207"/>
                      <a:pt x="1323" y="211"/>
                      <a:pt x="1333" y="210"/>
                    </a:cubicBezTo>
                    <a:cubicBezTo>
                      <a:pt x="1350" y="208"/>
                      <a:pt x="1368" y="206"/>
                      <a:pt x="1385" y="205"/>
                    </a:cubicBezTo>
                    <a:cubicBezTo>
                      <a:pt x="1391" y="204"/>
                      <a:pt x="1395" y="206"/>
                      <a:pt x="1397" y="212"/>
                    </a:cubicBezTo>
                    <a:cubicBezTo>
                      <a:pt x="1402" y="228"/>
                      <a:pt x="1397" y="238"/>
                      <a:pt x="1380" y="246"/>
                    </a:cubicBezTo>
                    <a:cubicBezTo>
                      <a:pt x="1377" y="239"/>
                      <a:pt x="1375" y="232"/>
                      <a:pt x="1373" y="225"/>
                    </a:cubicBezTo>
                    <a:cubicBezTo>
                      <a:pt x="1363" y="232"/>
                      <a:pt x="1353" y="238"/>
                      <a:pt x="1344" y="246"/>
                    </a:cubicBezTo>
                    <a:cubicBezTo>
                      <a:pt x="1341" y="248"/>
                      <a:pt x="1338" y="254"/>
                      <a:pt x="1338" y="258"/>
                    </a:cubicBezTo>
                    <a:cubicBezTo>
                      <a:pt x="1338" y="271"/>
                      <a:pt x="1341" y="284"/>
                      <a:pt x="1350" y="296"/>
                    </a:cubicBezTo>
                    <a:cubicBezTo>
                      <a:pt x="1360" y="289"/>
                      <a:pt x="1369" y="282"/>
                      <a:pt x="1378" y="275"/>
                    </a:cubicBezTo>
                    <a:cubicBezTo>
                      <a:pt x="1392" y="265"/>
                      <a:pt x="1393" y="265"/>
                      <a:pt x="1401" y="280"/>
                    </a:cubicBezTo>
                    <a:cubicBezTo>
                      <a:pt x="1406" y="290"/>
                      <a:pt x="1411" y="300"/>
                      <a:pt x="1417" y="313"/>
                    </a:cubicBezTo>
                    <a:cubicBezTo>
                      <a:pt x="1419" y="309"/>
                      <a:pt x="1419" y="308"/>
                      <a:pt x="1420" y="306"/>
                    </a:cubicBezTo>
                    <a:cubicBezTo>
                      <a:pt x="1432" y="293"/>
                      <a:pt x="1430" y="278"/>
                      <a:pt x="1426" y="263"/>
                    </a:cubicBezTo>
                    <a:cubicBezTo>
                      <a:pt x="1421" y="248"/>
                      <a:pt x="1422" y="234"/>
                      <a:pt x="1432" y="221"/>
                    </a:cubicBezTo>
                    <a:cubicBezTo>
                      <a:pt x="1437" y="214"/>
                      <a:pt x="1439" y="206"/>
                      <a:pt x="1444" y="197"/>
                    </a:cubicBezTo>
                    <a:cubicBezTo>
                      <a:pt x="1431" y="195"/>
                      <a:pt x="1430" y="206"/>
                      <a:pt x="1423" y="209"/>
                    </a:cubicBezTo>
                    <a:cubicBezTo>
                      <a:pt x="1418" y="200"/>
                      <a:pt x="1422" y="194"/>
                      <a:pt x="1429" y="189"/>
                    </a:cubicBezTo>
                    <a:cubicBezTo>
                      <a:pt x="1434" y="183"/>
                      <a:pt x="1440" y="178"/>
                      <a:pt x="1446" y="171"/>
                    </a:cubicBezTo>
                    <a:cubicBezTo>
                      <a:pt x="1439" y="166"/>
                      <a:pt x="1434" y="163"/>
                      <a:pt x="1429" y="160"/>
                    </a:cubicBezTo>
                    <a:cubicBezTo>
                      <a:pt x="1422" y="155"/>
                      <a:pt x="1413" y="157"/>
                      <a:pt x="1410" y="164"/>
                    </a:cubicBezTo>
                    <a:cubicBezTo>
                      <a:pt x="1399" y="184"/>
                      <a:pt x="1381" y="186"/>
                      <a:pt x="1360" y="184"/>
                    </a:cubicBezTo>
                    <a:close/>
                    <a:moveTo>
                      <a:pt x="2096" y="489"/>
                    </a:moveTo>
                    <a:cubicBezTo>
                      <a:pt x="2086" y="497"/>
                      <a:pt x="2080" y="498"/>
                      <a:pt x="2070" y="490"/>
                    </a:cubicBezTo>
                    <a:cubicBezTo>
                      <a:pt x="2060" y="482"/>
                      <a:pt x="2050" y="472"/>
                      <a:pt x="2039" y="464"/>
                    </a:cubicBezTo>
                    <a:cubicBezTo>
                      <a:pt x="2031" y="457"/>
                      <a:pt x="2025" y="450"/>
                      <a:pt x="2023" y="439"/>
                    </a:cubicBezTo>
                    <a:cubicBezTo>
                      <a:pt x="2023" y="433"/>
                      <a:pt x="2017" y="430"/>
                      <a:pt x="2012" y="433"/>
                    </a:cubicBezTo>
                    <a:cubicBezTo>
                      <a:pt x="2006" y="436"/>
                      <a:pt x="1999" y="440"/>
                      <a:pt x="1997" y="446"/>
                    </a:cubicBezTo>
                    <a:cubicBezTo>
                      <a:pt x="1996" y="451"/>
                      <a:pt x="1999" y="459"/>
                      <a:pt x="2003" y="463"/>
                    </a:cubicBezTo>
                    <a:cubicBezTo>
                      <a:pt x="2009" y="470"/>
                      <a:pt x="2016" y="474"/>
                      <a:pt x="2023" y="479"/>
                    </a:cubicBezTo>
                    <a:cubicBezTo>
                      <a:pt x="2041" y="491"/>
                      <a:pt x="2059" y="503"/>
                      <a:pt x="2077" y="515"/>
                    </a:cubicBezTo>
                    <a:cubicBezTo>
                      <a:pt x="2064" y="536"/>
                      <a:pt x="2053" y="538"/>
                      <a:pt x="2036" y="523"/>
                    </a:cubicBezTo>
                    <a:cubicBezTo>
                      <a:pt x="2028" y="516"/>
                      <a:pt x="2021" y="509"/>
                      <a:pt x="2014" y="502"/>
                    </a:cubicBezTo>
                    <a:cubicBezTo>
                      <a:pt x="2008" y="496"/>
                      <a:pt x="2002" y="491"/>
                      <a:pt x="1996" y="486"/>
                    </a:cubicBezTo>
                    <a:cubicBezTo>
                      <a:pt x="1994" y="484"/>
                      <a:pt x="1991" y="485"/>
                      <a:pt x="1988" y="484"/>
                    </a:cubicBezTo>
                    <a:cubicBezTo>
                      <a:pt x="1988" y="487"/>
                      <a:pt x="1988" y="489"/>
                      <a:pt x="1989" y="491"/>
                    </a:cubicBezTo>
                    <a:cubicBezTo>
                      <a:pt x="1996" y="505"/>
                      <a:pt x="2003" y="519"/>
                      <a:pt x="2012" y="532"/>
                    </a:cubicBezTo>
                    <a:cubicBezTo>
                      <a:pt x="2030" y="557"/>
                      <a:pt x="2055" y="560"/>
                      <a:pt x="2079" y="541"/>
                    </a:cubicBezTo>
                    <a:cubicBezTo>
                      <a:pt x="2098" y="527"/>
                      <a:pt x="2098" y="527"/>
                      <a:pt x="2116" y="542"/>
                    </a:cubicBezTo>
                    <a:cubicBezTo>
                      <a:pt x="2125" y="549"/>
                      <a:pt x="2136" y="553"/>
                      <a:pt x="2149" y="550"/>
                    </a:cubicBezTo>
                    <a:cubicBezTo>
                      <a:pt x="2148" y="539"/>
                      <a:pt x="2143" y="530"/>
                      <a:pt x="2135" y="525"/>
                    </a:cubicBezTo>
                    <a:cubicBezTo>
                      <a:pt x="2127" y="519"/>
                      <a:pt x="2118" y="514"/>
                      <a:pt x="2110" y="510"/>
                    </a:cubicBezTo>
                    <a:cubicBezTo>
                      <a:pt x="2113" y="503"/>
                      <a:pt x="2117" y="498"/>
                      <a:pt x="2117" y="492"/>
                    </a:cubicBezTo>
                    <a:cubicBezTo>
                      <a:pt x="2118" y="478"/>
                      <a:pt x="2126" y="470"/>
                      <a:pt x="2137" y="463"/>
                    </a:cubicBezTo>
                    <a:cubicBezTo>
                      <a:pt x="2142" y="460"/>
                      <a:pt x="2148" y="457"/>
                      <a:pt x="2153" y="453"/>
                    </a:cubicBezTo>
                    <a:cubicBezTo>
                      <a:pt x="2163" y="445"/>
                      <a:pt x="2164" y="433"/>
                      <a:pt x="2156" y="423"/>
                    </a:cubicBezTo>
                    <a:cubicBezTo>
                      <a:pt x="2145" y="410"/>
                      <a:pt x="2131" y="403"/>
                      <a:pt x="2115" y="400"/>
                    </a:cubicBezTo>
                    <a:cubicBezTo>
                      <a:pt x="2103" y="398"/>
                      <a:pt x="2094" y="402"/>
                      <a:pt x="2087" y="415"/>
                    </a:cubicBezTo>
                    <a:cubicBezTo>
                      <a:pt x="2094" y="418"/>
                      <a:pt x="2100" y="421"/>
                      <a:pt x="2107" y="423"/>
                    </a:cubicBezTo>
                    <a:cubicBezTo>
                      <a:pt x="2118" y="426"/>
                      <a:pt x="2124" y="431"/>
                      <a:pt x="2125" y="440"/>
                    </a:cubicBezTo>
                    <a:cubicBezTo>
                      <a:pt x="2126" y="452"/>
                      <a:pt x="2117" y="451"/>
                      <a:pt x="2111" y="453"/>
                    </a:cubicBezTo>
                    <a:cubicBezTo>
                      <a:pt x="2090" y="460"/>
                      <a:pt x="2086" y="471"/>
                      <a:pt x="2096" y="489"/>
                    </a:cubicBezTo>
                    <a:close/>
                    <a:moveTo>
                      <a:pt x="2257" y="2470"/>
                    </a:moveTo>
                    <a:cubicBezTo>
                      <a:pt x="2256" y="2470"/>
                      <a:pt x="2255" y="2470"/>
                      <a:pt x="2254" y="2470"/>
                    </a:cubicBezTo>
                    <a:cubicBezTo>
                      <a:pt x="2253" y="2472"/>
                      <a:pt x="2252" y="2474"/>
                      <a:pt x="2251" y="2476"/>
                    </a:cubicBezTo>
                    <a:cubicBezTo>
                      <a:pt x="2244" y="2488"/>
                      <a:pt x="2238" y="2501"/>
                      <a:pt x="2229" y="2512"/>
                    </a:cubicBezTo>
                    <a:cubicBezTo>
                      <a:pt x="2214" y="2529"/>
                      <a:pt x="2193" y="2528"/>
                      <a:pt x="2179" y="2509"/>
                    </a:cubicBezTo>
                    <a:cubicBezTo>
                      <a:pt x="2171" y="2498"/>
                      <a:pt x="2164" y="2485"/>
                      <a:pt x="2159" y="2472"/>
                    </a:cubicBezTo>
                    <a:cubicBezTo>
                      <a:pt x="2151" y="2449"/>
                      <a:pt x="2149" y="2425"/>
                      <a:pt x="2162" y="2402"/>
                    </a:cubicBezTo>
                    <a:cubicBezTo>
                      <a:pt x="2177" y="2374"/>
                      <a:pt x="2199" y="2372"/>
                      <a:pt x="2220" y="2396"/>
                    </a:cubicBezTo>
                    <a:cubicBezTo>
                      <a:pt x="2221" y="2398"/>
                      <a:pt x="2224" y="2400"/>
                      <a:pt x="2227" y="2401"/>
                    </a:cubicBezTo>
                    <a:cubicBezTo>
                      <a:pt x="2227" y="2401"/>
                      <a:pt x="2228" y="2400"/>
                      <a:pt x="2229" y="2399"/>
                    </a:cubicBezTo>
                    <a:cubicBezTo>
                      <a:pt x="2224" y="2387"/>
                      <a:pt x="2219" y="2375"/>
                      <a:pt x="2215" y="2362"/>
                    </a:cubicBezTo>
                    <a:cubicBezTo>
                      <a:pt x="2214" y="2360"/>
                      <a:pt x="2216" y="2354"/>
                      <a:pt x="2217" y="2354"/>
                    </a:cubicBezTo>
                    <a:cubicBezTo>
                      <a:pt x="2220" y="2352"/>
                      <a:pt x="2225" y="2353"/>
                      <a:pt x="2228" y="2355"/>
                    </a:cubicBezTo>
                    <a:cubicBezTo>
                      <a:pt x="2230" y="2356"/>
                      <a:pt x="2231" y="2360"/>
                      <a:pt x="2232" y="2363"/>
                    </a:cubicBezTo>
                    <a:cubicBezTo>
                      <a:pt x="2245" y="2392"/>
                      <a:pt x="2257" y="2422"/>
                      <a:pt x="2270" y="2451"/>
                    </a:cubicBezTo>
                    <a:cubicBezTo>
                      <a:pt x="2277" y="2466"/>
                      <a:pt x="2282" y="2479"/>
                      <a:pt x="2266" y="2492"/>
                    </a:cubicBezTo>
                    <a:cubicBezTo>
                      <a:pt x="2269" y="2493"/>
                      <a:pt x="2273" y="2493"/>
                      <a:pt x="2275" y="2491"/>
                    </a:cubicBezTo>
                    <a:cubicBezTo>
                      <a:pt x="2303" y="2472"/>
                      <a:pt x="2317" y="2459"/>
                      <a:pt x="2316" y="2453"/>
                    </a:cubicBezTo>
                    <a:cubicBezTo>
                      <a:pt x="2301" y="2459"/>
                      <a:pt x="2298" y="2458"/>
                      <a:pt x="2291" y="2443"/>
                    </a:cubicBezTo>
                    <a:cubicBezTo>
                      <a:pt x="2279" y="2414"/>
                      <a:pt x="2267" y="2385"/>
                      <a:pt x="2254" y="2356"/>
                    </a:cubicBezTo>
                    <a:cubicBezTo>
                      <a:pt x="2249" y="2343"/>
                      <a:pt x="2243" y="2330"/>
                      <a:pt x="2256" y="2317"/>
                    </a:cubicBezTo>
                    <a:cubicBezTo>
                      <a:pt x="2253" y="2317"/>
                      <a:pt x="2251" y="2318"/>
                      <a:pt x="2249" y="2320"/>
                    </a:cubicBezTo>
                    <a:cubicBezTo>
                      <a:pt x="2237" y="2328"/>
                      <a:pt x="2225" y="2338"/>
                      <a:pt x="2213" y="2346"/>
                    </a:cubicBezTo>
                    <a:cubicBezTo>
                      <a:pt x="2200" y="2355"/>
                      <a:pt x="2187" y="2364"/>
                      <a:pt x="2175" y="2373"/>
                    </a:cubicBezTo>
                    <a:cubicBezTo>
                      <a:pt x="2167" y="2379"/>
                      <a:pt x="2158" y="2384"/>
                      <a:pt x="2152" y="2391"/>
                    </a:cubicBezTo>
                    <a:cubicBezTo>
                      <a:pt x="2122" y="2429"/>
                      <a:pt x="2127" y="2478"/>
                      <a:pt x="2154" y="2520"/>
                    </a:cubicBezTo>
                    <a:cubicBezTo>
                      <a:pt x="2172" y="2547"/>
                      <a:pt x="2207" y="2551"/>
                      <a:pt x="2231" y="2528"/>
                    </a:cubicBezTo>
                    <a:cubicBezTo>
                      <a:pt x="2245" y="2515"/>
                      <a:pt x="2253" y="2498"/>
                      <a:pt x="2258" y="2480"/>
                    </a:cubicBezTo>
                    <a:cubicBezTo>
                      <a:pt x="2258" y="2477"/>
                      <a:pt x="2257" y="2473"/>
                      <a:pt x="2257" y="2470"/>
                    </a:cubicBezTo>
                    <a:close/>
                    <a:moveTo>
                      <a:pt x="2169" y="439"/>
                    </a:moveTo>
                    <a:cubicBezTo>
                      <a:pt x="2178" y="456"/>
                      <a:pt x="2188" y="459"/>
                      <a:pt x="2203" y="452"/>
                    </a:cubicBezTo>
                    <a:cubicBezTo>
                      <a:pt x="2217" y="444"/>
                      <a:pt x="2226" y="432"/>
                      <a:pt x="2229" y="417"/>
                    </a:cubicBezTo>
                    <a:cubicBezTo>
                      <a:pt x="2231" y="405"/>
                      <a:pt x="2231" y="392"/>
                      <a:pt x="2232" y="379"/>
                    </a:cubicBezTo>
                    <a:cubicBezTo>
                      <a:pt x="2248" y="381"/>
                      <a:pt x="2263" y="384"/>
                      <a:pt x="2278" y="385"/>
                    </a:cubicBezTo>
                    <a:cubicBezTo>
                      <a:pt x="2284" y="386"/>
                      <a:pt x="2293" y="384"/>
                      <a:pt x="2296" y="380"/>
                    </a:cubicBezTo>
                    <a:cubicBezTo>
                      <a:pt x="2307" y="368"/>
                      <a:pt x="2298" y="342"/>
                      <a:pt x="2282" y="337"/>
                    </a:cubicBezTo>
                    <a:cubicBezTo>
                      <a:pt x="2267" y="360"/>
                      <a:pt x="2267" y="360"/>
                      <a:pt x="2239" y="358"/>
                    </a:cubicBezTo>
                    <a:cubicBezTo>
                      <a:pt x="2230" y="357"/>
                      <a:pt x="2222" y="356"/>
                      <a:pt x="2213" y="355"/>
                    </a:cubicBezTo>
                    <a:cubicBezTo>
                      <a:pt x="2187" y="353"/>
                      <a:pt x="2162" y="351"/>
                      <a:pt x="2136" y="349"/>
                    </a:cubicBezTo>
                    <a:cubicBezTo>
                      <a:pt x="2131" y="349"/>
                      <a:pt x="2126" y="348"/>
                      <a:pt x="2125" y="340"/>
                    </a:cubicBezTo>
                    <a:cubicBezTo>
                      <a:pt x="2123" y="333"/>
                      <a:pt x="2117" y="330"/>
                      <a:pt x="2110" y="333"/>
                    </a:cubicBezTo>
                    <a:cubicBezTo>
                      <a:pt x="2103" y="335"/>
                      <a:pt x="2095" y="337"/>
                      <a:pt x="2091" y="342"/>
                    </a:cubicBezTo>
                    <a:cubicBezTo>
                      <a:pt x="2080" y="355"/>
                      <a:pt x="2070" y="368"/>
                      <a:pt x="2060" y="382"/>
                    </a:cubicBezTo>
                    <a:cubicBezTo>
                      <a:pt x="2058" y="386"/>
                      <a:pt x="2058" y="393"/>
                      <a:pt x="2061" y="397"/>
                    </a:cubicBezTo>
                    <a:cubicBezTo>
                      <a:pt x="2063" y="399"/>
                      <a:pt x="2070" y="400"/>
                      <a:pt x="2074" y="398"/>
                    </a:cubicBezTo>
                    <a:cubicBezTo>
                      <a:pt x="2085" y="394"/>
                      <a:pt x="2096" y="390"/>
                      <a:pt x="2106" y="383"/>
                    </a:cubicBezTo>
                    <a:cubicBezTo>
                      <a:pt x="2136" y="364"/>
                      <a:pt x="2166" y="367"/>
                      <a:pt x="2197" y="379"/>
                    </a:cubicBezTo>
                    <a:cubicBezTo>
                      <a:pt x="2205" y="382"/>
                      <a:pt x="2210" y="389"/>
                      <a:pt x="2209" y="398"/>
                    </a:cubicBezTo>
                    <a:cubicBezTo>
                      <a:pt x="2207" y="409"/>
                      <a:pt x="2203" y="421"/>
                      <a:pt x="2200" y="432"/>
                    </a:cubicBezTo>
                    <a:cubicBezTo>
                      <a:pt x="2198" y="438"/>
                      <a:pt x="2192" y="438"/>
                      <a:pt x="2187" y="438"/>
                    </a:cubicBezTo>
                    <a:cubicBezTo>
                      <a:pt x="2181" y="437"/>
                      <a:pt x="2175" y="438"/>
                      <a:pt x="2169" y="439"/>
                    </a:cubicBezTo>
                    <a:close/>
                    <a:moveTo>
                      <a:pt x="424" y="2007"/>
                    </a:moveTo>
                    <a:cubicBezTo>
                      <a:pt x="423" y="2007"/>
                      <a:pt x="421" y="2007"/>
                      <a:pt x="420" y="2007"/>
                    </a:cubicBezTo>
                    <a:cubicBezTo>
                      <a:pt x="435" y="2040"/>
                      <a:pt x="404" y="2049"/>
                      <a:pt x="391" y="2070"/>
                    </a:cubicBezTo>
                    <a:cubicBezTo>
                      <a:pt x="379" y="2050"/>
                      <a:pt x="368" y="2032"/>
                      <a:pt x="357" y="2013"/>
                    </a:cubicBezTo>
                    <a:cubicBezTo>
                      <a:pt x="365" y="2006"/>
                      <a:pt x="371" y="1998"/>
                      <a:pt x="378" y="1990"/>
                    </a:cubicBezTo>
                    <a:cubicBezTo>
                      <a:pt x="386" y="1982"/>
                      <a:pt x="393" y="1970"/>
                      <a:pt x="408" y="1981"/>
                    </a:cubicBezTo>
                    <a:cubicBezTo>
                      <a:pt x="399" y="1964"/>
                      <a:pt x="390" y="1948"/>
                      <a:pt x="381" y="1933"/>
                    </a:cubicBezTo>
                    <a:cubicBezTo>
                      <a:pt x="380" y="1931"/>
                      <a:pt x="377" y="1930"/>
                      <a:pt x="375" y="1929"/>
                    </a:cubicBezTo>
                    <a:cubicBezTo>
                      <a:pt x="374" y="1930"/>
                      <a:pt x="373" y="1930"/>
                      <a:pt x="372" y="1930"/>
                    </a:cubicBezTo>
                    <a:cubicBezTo>
                      <a:pt x="382" y="1945"/>
                      <a:pt x="376" y="1956"/>
                      <a:pt x="366" y="1967"/>
                    </a:cubicBezTo>
                    <a:cubicBezTo>
                      <a:pt x="359" y="1974"/>
                      <a:pt x="352" y="1983"/>
                      <a:pt x="344" y="1991"/>
                    </a:cubicBezTo>
                    <a:cubicBezTo>
                      <a:pt x="329" y="2007"/>
                      <a:pt x="313" y="2024"/>
                      <a:pt x="298" y="2040"/>
                    </a:cubicBezTo>
                    <a:cubicBezTo>
                      <a:pt x="292" y="2036"/>
                      <a:pt x="288" y="2033"/>
                      <a:pt x="284" y="2031"/>
                    </a:cubicBezTo>
                    <a:cubicBezTo>
                      <a:pt x="283" y="2031"/>
                      <a:pt x="282" y="2032"/>
                      <a:pt x="281" y="2033"/>
                    </a:cubicBezTo>
                    <a:cubicBezTo>
                      <a:pt x="291" y="2050"/>
                      <a:pt x="301" y="2066"/>
                      <a:pt x="310" y="2083"/>
                    </a:cubicBezTo>
                    <a:cubicBezTo>
                      <a:pt x="311" y="2083"/>
                      <a:pt x="312" y="2083"/>
                      <a:pt x="313" y="2083"/>
                    </a:cubicBezTo>
                    <a:cubicBezTo>
                      <a:pt x="306" y="2051"/>
                      <a:pt x="337" y="2043"/>
                      <a:pt x="348" y="2021"/>
                    </a:cubicBezTo>
                    <a:cubicBezTo>
                      <a:pt x="358" y="2038"/>
                      <a:pt x="367" y="2053"/>
                      <a:pt x="375" y="2069"/>
                    </a:cubicBezTo>
                    <a:cubicBezTo>
                      <a:pt x="379" y="2075"/>
                      <a:pt x="378" y="2082"/>
                      <a:pt x="373" y="2088"/>
                    </a:cubicBezTo>
                    <a:cubicBezTo>
                      <a:pt x="367" y="2096"/>
                      <a:pt x="360" y="2104"/>
                      <a:pt x="353" y="2111"/>
                    </a:cubicBezTo>
                    <a:cubicBezTo>
                      <a:pt x="346" y="2118"/>
                      <a:pt x="341" y="2118"/>
                      <a:pt x="334" y="2111"/>
                    </a:cubicBezTo>
                    <a:cubicBezTo>
                      <a:pt x="333" y="2110"/>
                      <a:pt x="331" y="2109"/>
                      <a:pt x="330" y="2108"/>
                    </a:cubicBezTo>
                    <a:cubicBezTo>
                      <a:pt x="329" y="2108"/>
                      <a:pt x="328" y="2109"/>
                      <a:pt x="327" y="2110"/>
                    </a:cubicBezTo>
                    <a:cubicBezTo>
                      <a:pt x="337" y="2128"/>
                      <a:pt x="348" y="2145"/>
                      <a:pt x="358" y="2161"/>
                    </a:cubicBezTo>
                    <a:cubicBezTo>
                      <a:pt x="361" y="2152"/>
                      <a:pt x="361" y="2141"/>
                      <a:pt x="366" y="2134"/>
                    </a:cubicBezTo>
                    <a:cubicBezTo>
                      <a:pt x="390" y="2106"/>
                      <a:pt x="415" y="2080"/>
                      <a:pt x="440" y="2053"/>
                    </a:cubicBezTo>
                    <a:cubicBezTo>
                      <a:pt x="445" y="2057"/>
                      <a:pt x="450" y="2060"/>
                      <a:pt x="455" y="2064"/>
                    </a:cubicBezTo>
                    <a:cubicBezTo>
                      <a:pt x="456" y="2063"/>
                      <a:pt x="456" y="2062"/>
                      <a:pt x="457" y="2061"/>
                    </a:cubicBezTo>
                    <a:cubicBezTo>
                      <a:pt x="446" y="2043"/>
                      <a:pt x="435" y="2025"/>
                      <a:pt x="424" y="2007"/>
                    </a:cubicBezTo>
                    <a:close/>
                    <a:moveTo>
                      <a:pt x="1840" y="2721"/>
                    </a:moveTo>
                    <a:cubicBezTo>
                      <a:pt x="1846" y="2719"/>
                      <a:pt x="1851" y="2719"/>
                      <a:pt x="1857" y="2717"/>
                    </a:cubicBezTo>
                    <a:cubicBezTo>
                      <a:pt x="1884" y="2707"/>
                      <a:pt x="1911" y="2659"/>
                      <a:pt x="1904" y="2630"/>
                    </a:cubicBezTo>
                    <a:cubicBezTo>
                      <a:pt x="1901" y="2617"/>
                      <a:pt x="1897" y="2603"/>
                      <a:pt x="1893" y="2590"/>
                    </a:cubicBezTo>
                    <a:cubicBezTo>
                      <a:pt x="1888" y="2575"/>
                      <a:pt x="1880" y="2562"/>
                      <a:pt x="1867" y="2553"/>
                    </a:cubicBezTo>
                    <a:cubicBezTo>
                      <a:pt x="1842" y="2536"/>
                      <a:pt x="1810" y="2545"/>
                      <a:pt x="1793" y="2572"/>
                    </a:cubicBezTo>
                    <a:cubicBezTo>
                      <a:pt x="1772" y="2606"/>
                      <a:pt x="1774" y="2664"/>
                      <a:pt x="1797" y="2696"/>
                    </a:cubicBezTo>
                    <a:cubicBezTo>
                      <a:pt x="1808" y="2710"/>
                      <a:pt x="1821" y="2720"/>
                      <a:pt x="1840" y="2721"/>
                    </a:cubicBezTo>
                    <a:close/>
                    <a:moveTo>
                      <a:pt x="2476" y="2226"/>
                    </a:moveTo>
                    <a:cubicBezTo>
                      <a:pt x="2472" y="2225"/>
                      <a:pt x="2471" y="2225"/>
                      <a:pt x="2470" y="2225"/>
                    </a:cubicBezTo>
                    <a:cubicBezTo>
                      <a:pt x="2441" y="2217"/>
                      <a:pt x="2413" y="2209"/>
                      <a:pt x="2384" y="2202"/>
                    </a:cubicBezTo>
                    <a:cubicBezTo>
                      <a:pt x="2379" y="2200"/>
                      <a:pt x="2371" y="2199"/>
                      <a:pt x="2368" y="2201"/>
                    </a:cubicBezTo>
                    <a:cubicBezTo>
                      <a:pt x="2359" y="2208"/>
                      <a:pt x="2353" y="2216"/>
                      <a:pt x="2346" y="2224"/>
                    </a:cubicBezTo>
                    <a:cubicBezTo>
                      <a:pt x="2346" y="2225"/>
                      <a:pt x="2346" y="2225"/>
                      <a:pt x="2347" y="2226"/>
                    </a:cubicBezTo>
                    <a:cubicBezTo>
                      <a:pt x="2361" y="2221"/>
                      <a:pt x="2369" y="2228"/>
                      <a:pt x="2375" y="2239"/>
                    </a:cubicBezTo>
                    <a:cubicBezTo>
                      <a:pt x="2387" y="2259"/>
                      <a:pt x="2400" y="2279"/>
                      <a:pt x="2412" y="2299"/>
                    </a:cubicBezTo>
                    <a:cubicBezTo>
                      <a:pt x="2422" y="2314"/>
                      <a:pt x="2433" y="2328"/>
                      <a:pt x="2426" y="2348"/>
                    </a:cubicBezTo>
                    <a:cubicBezTo>
                      <a:pt x="2426" y="2349"/>
                      <a:pt x="2427" y="2349"/>
                      <a:pt x="2428" y="2349"/>
                    </a:cubicBezTo>
                    <a:cubicBezTo>
                      <a:pt x="2437" y="2338"/>
                      <a:pt x="2446" y="2328"/>
                      <a:pt x="2456" y="2317"/>
                    </a:cubicBezTo>
                    <a:cubicBezTo>
                      <a:pt x="2452" y="2316"/>
                      <a:pt x="2450" y="2315"/>
                      <a:pt x="2448" y="2315"/>
                    </a:cubicBezTo>
                    <a:cubicBezTo>
                      <a:pt x="2438" y="2315"/>
                      <a:pt x="2433" y="2309"/>
                      <a:pt x="2428" y="2301"/>
                    </a:cubicBezTo>
                    <a:cubicBezTo>
                      <a:pt x="2418" y="2285"/>
                      <a:pt x="2408" y="2269"/>
                      <a:pt x="2398" y="2253"/>
                    </a:cubicBezTo>
                    <a:cubicBezTo>
                      <a:pt x="2393" y="2246"/>
                      <a:pt x="2389" y="2239"/>
                      <a:pt x="2383" y="2230"/>
                    </a:cubicBezTo>
                    <a:cubicBezTo>
                      <a:pt x="2426" y="2241"/>
                      <a:pt x="2466" y="2252"/>
                      <a:pt x="2506" y="2262"/>
                    </a:cubicBezTo>
                    <a:cubicBezTo>
                      <a:pt x="2506" y="2262"/>
                      <a:pt x="2507" y="2261"/>
                      <a:pt x="2508" y="2261"/>
                    </a:cubicBezTo>
                    <a:cubicBezTo>
                      <a:pt x="2506" y="2255"/>
                      <a:pt x="2504" y="2249"/>
                      <a:pt x="2501" y="2244"/>
                    </a:cubicBezTo>
                    <a:cubicBezTo>
                      <a:pt x="2485" y="2217"/>
                      <a:pt x="2468" y="2191"/>
                      <a:pt x="2452" y="2164"/>
                    </a:cubicBezTo>
                    <a:cubicBezTo>
                      <a:pt x="2442" y="2149"/>
                      <a:pt x="2433" y="2134"/>
                      <a:pt x="2448" y="2117"/>
                    </a:cubicBezTo>
                    <a:cubicBezTo>
                      <a:pt x="2441" y="2117"/>
                      <a:pt x="2418" y="2138"/>
                      <a:pt x="2411" y="2150"/>
                    </a:cubicBezTo>
                    <a:cubicBezTo>
                      <a:pt x="2410" y="2152"/>
                      <a:pt x="2411" y="2154"/>
                      <a:pt x="2411" y="2158"/>
                    </a:cubicBezTo>
                    <a:cubicBezTo>
                      <a:pt x="2419" y="2153"/>
                      <a:pt x="2425" y="2147"/>
                      <a:pt x="2431" y="2156"/>
                    </a:cubicBezTo>
                    <a:cubicBezTo>
                      <a:pt x="2446" y="2178"/>
                      <a:pt x="2460" y="2201"/>
                      <a:pt x="2476" y="2226"/>
                    </a:cubicBezTo>
                    <a:close/>
                    <a:moveTo>
                      <a:pt x="787" y="2535"/>
                    </a:moveTo>
                    <a:cubicBezTo>
                      <a:pt x="786" y="2534"/>
                      <a:pt x="785" y="2533"/>
                      <a:pt x="785" y="2532"/>
                    </a:cubicBezTo>
                    <a:cubicBezTo>
                      <a:pt x="781" y="2533"/>
                      <a:pt x="778" y="2534"/>
                      <a:pt x="774" y="2536"/>
                    </a:cubicBezTo>
                    <a:cubicBezTo>
                      <a:pt x="753" y="2547"/>
                      <a:pt x="734" y="2543"/>
                      <a:pt x="719" y="2525"/>
                    </a:cubicBezTo>
                    <a:cubicBezTo>
                      <a:pt x="716" y="2521"/>
                      <a:pt x="714" y="2514"/>
                      <a:pt x="715" y="2510"/>
                    </a:cubicBezTo>
                    <a:cubicBezTo>
                      <a:pt x="721" y="2493"/>
                      <a:pt x="727" y="2476"/>
                      <a:pt x="734" y="2459"/>
                    </a:cubicBezTo>
                    <a:cubicBezTo>
                      <a:pt x="753" y="2471"/>
                      <a:pt x="777" y="2480"/>
                      <a:pt x="769" y="2512"/>
                    </a:cubicBezTo>
                    <a:cubicBezTo>
                      <a:pt x="780" y="2496"/>
                      <a:pt x="785" y="2477"/>
                      <a:pt x="793" y="2459"/>
                    </a:cubicBezTo>
                    <a:cubicBezTo>
                      <a:pt x="790" y="2459"/>
                      <a:pt x="789" y="2459"/>
                      <a:pt x="788" y="2460"/>
                    </a:cubicBezTo>
                    <a:cubicBezTo>
                      <a:pt x="767" y="2473"/>
                      <a:pt x="757" y="2462"/>
                      <a:pt x="741" y="2447"/>
                    </a:cubicBezTo>
                    <a:cubicBezTo>
                      <a:pt x="740" y="2446"/>
                      <a:pt x="739" y="2444"/>
                      <a:pt x="740" y="2442"/>
                    </a:cubicBezTo>
                    <a:cubicBezTo>
                      <a:pt x="746" y="2426"/>
                      <a:pt x="752" y="2410"/>
                      <a:pt x="759" y="2392"/>
                    </a:cubicBezTo>
                    <a:cubicBezTo>
                      <a:pt x="780" y="2408"/>
                      <a:pt x="809" y="2417"/>
                      <a:pt x="801" y="2454"/>
                    </a:cubicBezTo>
                    <a:cubicBezTo>
                      <a:pt x="805" y="2452"/>
                      <a:pt x="807" y="2451"/>
                      <a:pt x="808" y="2450"/>
                    </a:cubicBezTo>
                    <a:cubicBezTo>
                      <a:pt x="811" y="2441"/>
                      <a:pt x="814" y="2432"/>
                      <a:pt x="817" y="2422"/>
                    </a:cubicBezTo>
                    <a:cubicBezTo>
                      <a:pt x="818" y="2421"/>
                      <a:pt x="816" y="2418"/>
                      <a:pt x="814" y="2417"/>
                    </a:cubicBezTo>
                    <a:cubicBezTo>
                      <a:pt x="788" y="2399"/>
                      <a:pt x="762" y="2380"/>
                      <a:pt x="735" y="2362"/>
                    </a:cubicBezTo>
                    <a:cubicBezTo>
                      <a:pt x="733" y="2361"/>
                      <a:pt x="730" y="2362"/>
                      <a:pt x="728" y="2361"/>
                    </a:cubicBezTo>
                    <a:cubicBezTo>
                      <a:pt x="739" y="2373"/>
                      <a:pt x="737" y="2385"/>
                      <a:pt x="733" y="2397"/>
                    </a:cubicBezTo>
                    <a:cubicBezTo>
                      <a:pt x="721" y="2427"/>
                      <a:pt x="711" y="2456"/>
                      <a:pt x="700" y="2485"/>
                    </a:cubicBezTo>
                    <a:cubicBezTo>
                      <a:pt x="695" y="2497"/>
                      <a:pt x="692" y="2511"/>
                      <a:pt x="673" y="2506"/>
                    </a:cubicBezTo>
                    <a:cubicBezTo>
                      <a:pt x="673" y="2507"/>
                      <a:pt x="674" y="2508"/>
                      <a:pt x="674" y="2509"/>
                    </a:cubicBezTo>
                    <a:cubicBezTo>
                      <a:pt x="704" y="2529"/>
                      <a:pt x="734" y="2550"/>
                      <a:pt x="764" y="2570"/>
                    </a:cubicBezTo>
                    <a:cubicBezTo>
                      <a:pt x="772" y="2558"/>
                      <a:pt x="779" y="2546"/>
                      <a:pt x="787" y="2535"/>
                    </a:cubicBezTo>
                    <a:close/>
                    <a:moveTo>
                      <a:pt x="2330" y="2441"/>
                    </a:moveTo>
                    <a:cubicBezTo>
                      <a:pt x="2331" y="2442"/>
                      <a:pt x="2332" y="2442"/>
                      <a:pt x="2333" y="2443"/>
                    </a:cubicBezTo>
                    <a:cubicBezTo>
                      <a:pt x="2356" y="2421"/>
                      <a:pt x="2379" y="2400"/>
                      <a:pt x="2401" y="2377"/>
                    </a:cubicBezTo>
                    <a:cubicBezTo>
                      <a:pt x="2414" y="2363"/>
                      <a:pt x="2409" y="2335"/>
                      <a:pt x="2393" y="2327"/>
                    </a:cubicBezTo>
                    <a:cubicBezTo>
                      <a:pt x="2402" y="2364"/>
                      <a:pt x="2382" y="2387"/>
                      <a:pt x="2353" y="2406"/>
                    </a:cubicBezTo>
                    <a:cubicBezTo>
                      <a:pt x="2344" y="2389"/>
                      <a:pt x="2336" y="2373"/>
                      <a:pt x="2328" y="2356"/>
                    </a:cubicBezTo>
                    <a:cubicBezTo>
                      <a:pt x="2327" y="2354"/>
                      <a:pt x="2328" y="2350"/>
                      <a:pt x="2330" y="2348"/>
                    </a:cubicBezTo>
                    <a:cubicBezTo>
                      <a:pt x="2336" y="2342"/>
                      <a:pt x="2344" y="2336"/>
                      <a:pt x="2350" y="2329"/>
                    </a:cubicBezTo>
                    <a:cubicBezTo>
                      <a:pt x="2355" y="2325"/>
                      <a:pt x="2360" y="2325"/>
                      <a:pt x="2365" y="2328"/>
                    </a:cubicBezTo>
                    <a:cubicBezTo>
                      <a:pt x="2369" y="2330"/>
                      <a:pt x="2373" y="2331"/>
                      <a:pt x="2377" y="2333"/>
                    </a:cubicBezTo>
                    <a:cubicBezTo>
                      <a:pt x="2371" y="2316"/>
                      <a:pt x="2363" y="2301"/>
                      <a:pt x="2355" y="2287"/>
                    </a:cubicBezTo>
                    <a:cubicBezTo>
                      <a:pt x="2354" y="2285"/>
                      <a:pt x="2351" y="2284"/>
                      <a:pt x="2349" y="2282"/>
                    </a:cubicBezTo>
                    <a:cubicBezTo>
                      <a:pt x="2348" y="2283"/>
                      <a:pt x="2347" y="2283"/>
                      <a:pt x="2347" y="2283"/>
                    </a:cubicBezTo>
                    <a:cubicBezTo>
                      <a:pt x="2360" y="2313"/>
                      <a:pt x="2335" y="2324"/>
                      <a:pt x="2320" y="2340"/>
                    </a:cubicBezTo>
                    <a:cubicBezTo>
                      <a:pt x="2312" y="2326"/>
                      <a:pt x="2305" y="2313"/>
                      <a:pt x="2298" y="2299"/>
                    </a:cubicBezTo>
                    <a:cubicBezTo>
                      <a:pt x="2297" y="2295"/>
                      <a:pt x="2298" y="2288"/>
                      <a:pt x="2300" y="2285"/>
                    </a:cubicBezTo>
                    <a:cubicBezTo>
                      <a:pt x="2307" y="2278"/>
                      <a:pt x="2316" y="2271"/>
                      <a:pt x="2323" y="2264"/>
                    </a:cubicBezTo>
                    <a:cubicBezTo>
                      <a:pt x="2329" y="2259"/>
                      <a:pt x="2335" y="2258"/>
                      <a:pt x="2342" y="2261"/>
                    </a:cubicBezTo>
                    <a:cubicBezTo>
                      <a:pt x="2347" y="2263"/>
                      <a:pt x="2351" y="2265"/>
                      <a:pt x="2356" y="2267"/>
                    </a:cubicBezTo>
                    <a:cubicBezTo>
                      <a:pt x="2356" y="2266"/>
                      <a:pt x="2357" y="2266"/>
                      <a:pt x="2357" y="2265"/>
                    </a:cubicBezTo>
                    <a:cubicBezTo>
                      <a:pt x="2352" y="2254"/>
                      <a:pt x="2346" y="2244"/>
                      <a:pt x="2340" y="2232"/>
                    </a:cubicBezTo>
                    <a:cubicBezTo>
                      <a:pt x="2312" y="2258"/>
                      <a:pt x="2286" y="2283"/>
                      <a:pt x="2260" y="2308"/>
                    </a:cubicBezTo>
                    <a:cubicBezTo>
                      <a:pt x="2276" y="2308"/>
                      <a:pt x="2277" y="2309"/>
                      <a:pt x="2284" y="2323"/>
                    </a:cubicBezTo>
                    <a:cubicBezTo>
                      <a:pt x="2298" y="2350"/>
                      <a:pt x="2312" y="2378"/>
                      <a:pt x="2327" y="2405"/>
                    </a:cubicBezTo>
                    <a:cubicBezTo>
                      <a:pt x="2333" y="2417"/>
                      <a:pt x="2337" y="2428"/>
                      <a:pt x="2330" y="2441"/>
                    </a:cubicBezTo>
                    <a:close/>
                    <a:moveTo>
                      <a:pt x="2073" y="2565"/>
                    </a:moveTo>
                    <a:cubicBezTo>
                      <a:pt x="2068" y="2571"/>
                      <a:pt x="2075" y="2591"/>
                      <a:pt x="2088" y="2611"/>
                    </a:cubicBezTo>
                    <a:cubicBezTo>
                      <a:pt x="2097" y="2608"/>
                      <a:pt x="2106" y="2604"/>
                      <a:pt x="2115" y="2601"/>
                    </a:cubicBezTo>
                    <a:cubicBezTo>
                      <a:pt x="2139" y="2594"/>
                      <a:pt x="2153" y="2573"/>
                      <a:pt x="2152" y="2547"/>
                    </a:cubicBezTo>
                    <a:cubicBezTo>
                      <a:pt x="2152" y="2524"/>
                      <a:pt x="2137" y="2508"/>
                      <a:pt x="2113" y="2502"/>
                    </a:cubicBezTo>
                    <a:cubicBezTo>
                      <a:pt x="2103" y="2500"/>
                      <a:pt x="2093" y="2497"/>
                      <a:pt x="2083" y="2494"/>
                    </a:cubicBezTo>
                    <a:cubicBezTo>
                      <a:pt x="2074" y="2491"/>
                      <a:pt x="2067" y="2485"/>
                      <a:pt x="2067" y="2475"/>
                    </a:cubicBezTo>
                    <a:cubicBezTo>
                      <a:pt x="2066" y="2465"/>
                      <a:pt x="2074" y="2451"/>
                      <a:pt x="2083" y="2448"/>
                    </a:cubicBezTo>
                    <a:cubicBezTo>
                      <a:pt x="2093" y="2444"/>
                      <a:pt x="2101" y="2448"/>
                      <a:pt x="2108" y="2455"/>
                    </a:cubicBezTo>
                    <a:cubicBezTo>
                      <a:pt x="2109" y="2457"/>
                      <a:pt x="2110" y="2459"/>
                      <a:pt x="2112" y="2460"/>
                    </a:cubicBezTo>
                    <a:cubicBezTo>
                      <a:pt x="2116" y="2463"/>
                      <a:pt x="2119" y="2466"/>
                      <a:pt x="2123" y="2469"/>
                    </a:cubicBezTo>
                    <a:cubicBezTo>
                      <a:pt x="2122" y="2464"/>
                      <a:pt x="2123" y="2459"/>
                      <a:pt x="2121" y="2455"/>
                    </a:cubicBezTo>
                    <a:cubicBezTo>
                      <a:pt x="2117" y="2444"/>
                      <a:pt x="2112" y="2433"/>
                      <a:pt x="2108" y="2424"/>
                    </a:cubicBezTo>
                    <a:cubicBezTo>
                      <a:pt x="2097" y="2428"/>
                      <a:pt x="2088" y="2432"/>
                      <a:pt x="2078" y="2436"/>
                    </a:cubicBezTo>
                    <a:cubicBezTo>
                      <a:pt x="2065" y="2441"/>
                      <a:pt x="2055" y="2450"/>
                      <a:pt x="2052" y="2465"/>
                    </a:cubicBezTo>
                    <a:cubicBezTo>
                      <a:pt x="2044" y="2496"/>
                      <a:pt x="2059" y="2520"/>
                      <a:pt x="2090" y="2527"/>
                    </a:cubicBezTo>
                    <a:cubicBezTo>
                      <a:pt x="2099" y="2529"/>
                      <a:pt x="2107" y="2531"/>
                      <a:pt x="2115" y="2534"/>
                    </a:cubicBezTo>
                    <a:cubicBezTo>
                      <a:pt x="2128" y="2539"/>
                      <a:pt x="2132" y="2545"/>
                      <a:pt x="2133" y="2559"/>
                    </a:cubicBezTo>
                    <a:cubicBezTo>
                      <a:pt x="2133" y="2571"/>
                      <a:pt x="2131" y="2582"/>
                      <a:pt x="2118" y="2587"/>
                    </a:cubicBezTo>
                    <a:cubicBezTo>
                      <a:pt x="2107" y="2592"/>
                      <a:pt x="2096" y="2589"/>
                      <a:pt x="2086" y="2579"/>
                    </a:cubicBezTo>
                    <a:cubicBezTo>
                      <a:pt x="2082" y="2575"/>
                      <a:pt x="2078" y="2570"/>
                      <a:pt x="2073" y="2565"/>
                    </a:cubicBezTo>
                    <a:close/>
                    <a:moveTo>
                      <a:pt x="1964" y="2548"/>
                    </a:moveTo>
                    <a:cubicBezTo>
                      <a:pt x="1966" y="2573"/>
                      <a:pt x="1957" y="2582"/>
                      <a:pt x="1926" y="2587"/>
                    </a:cubicBezTo>
                    <a:cubicBezTo>
                      <a:pt x="1924" y="2576"/>
                      <a:pt x="1922" y="2564"/>
                      <a:pt x="1919" y="2553"/>
                    </a:cubicBezTo>
                    <a:cubicBezTo>
                      <a:pt x="1914" y="2531"/>
                      <a:pt x="1914" y="2530"/>
                      <a:pt x="1936" y="2523"/>
                    </a:cubicBezTo>
                    <a:cubicBezTo>
                      <a:pt x="1958" y="2516"/>
                      <a:pt x="1957" y="2509"/>
                      <a:pt x="1975" y="2532"/>
                    </a:cubicBezTo>
                    <a:cubicBezTo>
                      <a:pt x="1975" y="2533"/>
                      <a:pt x="1976" y="2533"/>
                      <a:pt x="1979" y="2533"/>
                    </a:cubicBezTo>
                    <a:cubicBezTo>
                      <a:pt x="1977" y="2520"/>
                      <a:pt x="1974" y="2508"/>
                      <a:pt x="1972" y="2495"/>
                    </a:cubicBezTo>
                    <a:cubicBezTo>
                      <a:pt x="1940" y="2507"/>
                      <a:pt x="1911" y="2519"/>
                      <a:pt x="1882" y="2531"/>
                    </a:cubicBezTo>
                    <a:cubicBezTo>
                      <a:pt x="1880" y="2532"/>
                      <a:pt x="1878" y="2535"/>
                      <a:pt x="1874" y="2539"/>
                    </a:cubicBezTo>
                    <a:cubicBezTo>
                      <a:pt x="1890" y="2537"/>
                      <a:pt x="1893" y="2540"/>
                      <a:pt x="1896" y="2553"/>
                    </a:cubicBezTo>
                    <a:cubicBezTo>
                      <a:pt x="1903" y="2587"/>
                      <a:pt x="1911" y="2622"/>
                      <a:pt x="1918" y="2656"/>
                    </a:cubicBezTo>
                    <a:cubicBezTo>
                      <a:pt x="1921" y="2669"/>
                      <a:pt x="1923" y="2681"/>
                      <a:pt x="1907" y="2688"/>
                    </a:cubicBezTo>
                    <a:cubicBezTo>
                      <a:pt x="1910" y="2690"/>
                      <a:pt x="1912" y="2693"/>
                      <a:pt x="1914" y="2692"/>
                    </a:cubicBezTo>
                    <a:cubicBezTo>
                      <a:pt x="1929" y="2687"/>
                      <a:pt x="1944" y="2681"/>
                      <a:pt x="1959" y="2675"/>
                    </a:cubicBezTo>
                    <a:cubicBezTo>
                      <a:pt x="1960" y="2674"/>
                      <a:pt x="1960" y="2673"/>
                      <a:pt x="1960" y="2672"/>
                    </a:cubicBezTo>
                    <a:cubicBezTo>
                      <a:pt x="1940" y="2667"/>
                      <a:pt x="1940" y="2650"/>
                      <a:pt x="1936" y="2635"/>
                    </a:cubicBezTo>
                    <a:cubicBezTo>
                      <a:pt x="1935" y="2632"/>
                      <a:pt x="1935" y="2629"/>
                      <a:pt x="1934" y="2627"/>
                    </a:cubicBezTo>
                    <a:cubicBezTo>
                      <a:pt x="1928" y="2598"/>
                      <a:pt x="1928" y="2598"/>
                      <a:pt x="1957" y="2592"/>
                    </a:cubicBezTo>
                    <a:cubicBezTo>
                      <a:pt x="1964" y="2591"/>
                      <a:pt x="1968" y="2593"/>
                      <a:pt x="1972" y="2598"/>
                    </a:cubicBezTo>
                    <a:cubicBezTo>
                      <a:pt x="1974" y="2601"/>
                      <a:pt x="1977" y="2604"/>
                      <a:pt x="1980" y="2607"/>
                    </a:cubicBezTo>
                    <a:cubicBezTo>
                      <a:pt x="1982" y="2591"/>
                      <a:pt x="1971" y="2551"/>
                      <a:pt x="1964" y="2548"/>
                    </a:cubicBezTo>
                    <a:close/>
                    <a:moveTo>
                      <a:pt x="2502" y="2020"/>
                    </a:moveTo>
                    <a:cubicBezTo>
                      <a:pt x="2492" y="2032"/>
                      <a:pt x="2482" y="2043"/>
                      <a:pt x="2473" y="2054"/>
                    </a:cubicBezTo>
                    <a:cubicBezTo>
                      <a:pt x="2439" y="2097"/>
                      <a:pt x="2445" y="2162"/>
                      <a:pt x="2486" y="2197"/>
                    </a:cubicBezTo>
                    <a:cubicBezTo>
                      <a:pt x="2507" y="2215"/>
                      <a:pt x="2531" y="2214"/>
                      <a:pt x="2551" y="2194"/>
                    </a:cubicBezTo>
                    <a:cubicBezTo>
                      <a:pt x="2564" y="2181"/>
                      <a:pt x="2574" y="2165"/>
                      <a:pt x="2577" y="2147"/>
                    </a:cubicBezTo>
                    <a:cubicBezTo>
                      <a:pt x="2579" y="2136"/>
                      <a:pt x="2579" y="2124"/>
                      <a:pt x="2580" y="2113"/>
                    </a:cubicBezTo>
                    <a:cubicBezTo>
                      <a:pt x="2580" y="2111"/>
                      <a:pt x="2576" y="2109"/>
                      <a:pt x="2575" y="2107"/>
                    </a:cubicBezTo>
                    <a:cubicBezTo>
                      <a:pt x="2574" y="2109"/>
                      <a:pt x="2573" y="2111"/>
                      <a:pt x="2572" y="2113"/>
                    </a:cubicBezTo>
                    <a:cubicBezTo>
                      <a:pt x="2566" y="2131"/>
                      <a:pt x="2563" y="2150"/>
                      <a:pt x="2555" y="2167"/>
                    </a:cubicBezTo>
                    <a:cubicBezTo>
                      <a:pt x="2546" y="2186"/>
                      <a:pt x="2528" y="2190"/>
                      <a:pt x="2510" y="2178"/>
                    </a:cubicBezTo>
                    <a:cubicBezTo>
                      <a:pt x="2502" y="2173"/>
                      <a:pt x="2494" y="2166"/>
                      <a:pt x="2488" y="2158"/>
                    </a:cubicBezTo>
                    <a:cubicBezTo>
                      <a:pt x="2468" y="2133"/>
                      <a:pt x="2460" y="2105"/>
                      <a:pt x="2474" y="2074"/>
                    </a:cubicBezTo>
                    <a:cubicBezTo>
                      <a:pt x="2482" y="2057"/>
                      <a:pt x="2495" y="2044"/>
                      <a:pt x="2520" y="2055"/>
                    </a:cubicBezTo>
                    <a:cubicBezTo>
                      <a:pt x="2521" y="2055"/>
                      <a:pt x="2523" y="2056"/>
                      <a:pt x="2524" y="2056"/>
                    </a:cubicBezTo>
                    <a:cubicBezTo>
                      <a:pt x="2526" y="2056"/>
                      <a:pt x="2528" y="2055"/>
                      <a:pt x="2530" y="2055"/>
                    </a:cubicBezTo>
                    <a:cubicBezTo>
                      <a:pt x="2529" y="2053"/>
                      <a:pt x="2529" y="2050"/>
                      <a:pt x="2528" y="2049"/>
                    </a:cubicBezTo>
                    <a:cubicBezTo>
                      <a:pt x="2520" y="2039"/>
                      <a:pt x="2511" y="2029"/>
                      <a:pt x="2502" y="2020"/>
                    </a:cubicBezTo>
                    <a:close/>
                    <a:moveTo>
                      <a:pt x="297" y="1985"/>
                    </a:moveTo>
                    <a:cubicBezTo>
                      <a:pt x="294" y="1984"/>
                      <a:pt x="291" y="1982"/>
                      <a:pt x="289" y="1981"/>
                    </a:cubicBezTo>
                    <a:cubicBezTo>
                      <a:pt x="274" y="1973"/>
                      <a:pt x="263" y="1961"/>
                      <a:pt x="257" y="1944"/>
                    </a:cubicBezTo>
                    <a:cubicBezTo>
                      <a:pt x="244" y="1903"/>
                      <a:pt x="266" y="1861"/>
                      <a:pt x="308" y="1848"/>
                    </a:cubicBezTo>
                    <a:cubicBezTo>
                      <a:pt x="322" y="1844"/>
                      <a:pt x="336" y="1848"/>
                      <a:pt x="345" y="1861"/>
                    </a:cubicBezTo>
                    <a:cubicBezTo>
                      <a:pt x="355" y="1875"/>
                      <a:pt x="361" y="1891"/>
                      <a:pt x="356" y="1909"/>
                    </a:cubicBezTo>
                    <a:cubicBezTo>
                      <a:pt x="354" y="1919"/>
                      <a:pt x="349" y="1929"/>
                      <a:pt x="345" y="1940"/>
                    </a:cubicBezTo>
                    <a:cubicBezTo>
                      <a:pt x="344" y="1942"/>
                      <a:pt x="344" y="1944"/>
                      <a:pt x="344" y="1946"/>
                    </a:cubicBezTo>
                    <a:cubicBezTo>
                      <a:pt x="346" y="1946"/>
                      <a:pt x="349" y="1946"/>
                      <a:pt x="350" y="1945"/>
                    </a:cubicBezTo>
                    <a:cubicBezTo>
                      <a:pt x="359" y="1939"/>
                      <a:pt x="367" y="1932"/>
                      <a:pt x="375" y="1925"/>
                    </a:cubicBezTo>
                    <a:cubicBezTo>
                      <a:pt x="376" y="1923"/>
                      <a:pt x="377" y="1919"/>
                      <a:pt x="376" y="1916"/>
                    </a:cubicBezTo>
                    <a:cubicBezTo>
                      <a:pt x="373" y="1903"/>
                      <a:pt x="370" y="1890"/>
                      <a:pt x="364" y="1877"/>
                    </a:cubicBezTo>
                    <a:cubicBezTo>
                      <a:pt x="358" y="1863"/>
                      <a:pt x="352" y="1849"/>
                      <a:pt x="342" y="1837"/>
                    </a:cubicBezTo>
                    <a:cubicBezTo>
                      <a:pt x="327" y="1818"/>
                      <a:pt x="303" y="1815"/>
                      <a:pt x="282" y="1826"/>
                    </a:cubicBezTo>
                    <a:cubicBezTo>
                      <a:pt x="256" y="1840"/>
                      <a:pt x="243" y="1863"/>
                      <a:pt x="238" y="1891"/>
                    </a:cubicBezTo>
                    <a:cubicBezTo>
                      <a:pt x="231" y="1933"/>
                      <a:pt x="253" y="1976"/>
                      <a:pt x="291" y="1993"/>
                    </a:cubicBezTo>
                    <a:cubicBezTo>
                      <a:pt x="293" y="1991"/>
                      <a:pt x="295" y="1989"/>
                      <a:pt x="297" y="1985"/>
                    </a:cubicBezTo>
                    <a:close/>
                    <a:moveTo>
                      <a:pt x="845" y="2621"/>
                    </a:moveTo>
                    <a:cubicBezTo>
                      <a:pt x="856" y="2626"/>
                      <a:pt x="867" y="2630"/>
                      <a:pt x="877" y="2635"/>
                    </a:cubicBezTo>
                    <a:cubicBezTo>
                      <a:pt x="878" y="2634"/>
                      <a:pt x="878" y="2634"/>
                      <a:pt x="879" y="2634"/>
                    </a:cubicBezTo>
                    <a:cubicBezTo>
                      <a:pt x="868" y="2620"/>
                      <a:pt x="874" y="2608"/>
                      <a:pt x="883" y="2596"/>
                    </a:cubicBezTo>
                    <a:cubicBezTo>
                      <a:pt x="892" y="2584"/>
                      <a:pt x="890" y="2585"/>
                      <a:pt x="903" y="2591"/>
                    </a:cubicBezTo>
                    <a:cubicBezTo>
                      <a:pt x="905" y="2592"/>
                      <a:pt x="908" y="2593"/>
                      <a:pt x="911" y="2594"/>
                    </a:cubicBezTo>
                    <a:cubicBezTo>
                      <a:pt x="930" y="2600"/>
                      <a:pt x="938" y="2612"/>
                      <a:pt x="935" y="2632"/>
                    </a:cubicBezTo>
                    <a:cubicBezTo>
                      <a:pt x="934" y="2641"/>
                      <a:pt x="935" y="2651"/>
                      <a:pt x="921" y="2654"/>
                    </a:cubicBezTo>
                    <a:cubicBezTo>
                      <a:pt x="935" y="2661"/>
                      <a:pt x="949" y="2667"/>
                      <a:pt x="964" y="2674"/>
                    </a:cubicBezTo>
                    <a:cubicBezTo>
                      <a:pt x="950" y="2610"/>
                      <a:pt x="954" y="2546"/>
                      <a:pt x="943" y="2483"/>
                    </a:cubicBezTo>
                    <a:cubicBezTo>
                      <a:pt x="938" y="2488"/>
                      <a:pt x="934" y="2493"/>
                      <a:pt x="931" y="2498"/>
                    </a:cubicBezTo>
                    <a:cubicBezTo>
                      <a:pt x="903" y="2539"/>
                      <a:pt x="881" y="2584"/>
                      <a:pt x="845" y="2621"/>
                    </a:cubicBezTo>
                    <a:close/>
                    <a:moveTo>
                      <a:pt x="1075" y="2678"/>
                    </a:moveTo>
                    <a:cubicBezTo>
                      <a:pt x="1070" y="2680"/>
                      <a:pt x="1067" y="2682"/>
                      <a:pt x="1063" y="2684"/>
                    </a:cubicBezTo>
                    <a:cubicBezTo>
                      <a:pt x="1036" y="2696"/>
                      <a:pt x="1013" y="2686"/>
                      <a:pt x="1004" y="2658"/>
                    </a:cubicBezTo>
                    <a:cubicBezTo>
                      <a:pt x="993" y="2622"/>
                      <a:pt x="998" y="2589"/>
                      <a:pt x="1019" y="2559"/>
                    </a:cubicBezTo>
                    <a:cubicBezTo>
                      <a:pt x="1034" y="2536"/>
                      <a:pt x="1062" y="2538"/>
                      <a:pt x="1074" y="2561"/>
                    </a:cubicBezTo>
                    <a:cubicBezTo>
                      <a:pt x="1079" y="2570"/>
                      <a:pt x="1081" y="2582"/>
                      <a:pt x="1084" y="2592"/>
                    </a:cubicBezTo>
                    <a:cubicBezTo>
                      <a:pt x="1085" y="2595"/>
                      <a:pt x="1086" y="2598"/>
                      <a:pt x="1087" y="2602"/>
                    </a:cubicBezTo>
                    <a:cubicBezTo>
                      <a:pt x="1090" y="2600"/>
                      <a:pt x="1091" y="2599"/>
                      <a:pt x="1091" y="2598"/>
                    </a:cubicBezTo>
                    <a:cubicBezTo>
                      <a:pt x="1094" y="2583"/>
                      <a:pt x="1096" y="2569"/>
                      <a:pt x="1098" y="2554"/>
                    </a:cubicBezTo>
                    <a:cubicBezTo>
                      <a:pt x="1098" y="2552"/>
                      <a:pt x="1096" y="2549"/>
                      <a:pt x="1093" y="2548"/>
                    </a:cubicBezTo>
                    <a:cubicBezTo>
                      <a:pt x="1084" y="2544"/>
                      <a:pt x="1074" y="2540"/>
                      <a:pt x="1065" y="2535"/>
                    </a:cubicBezTo>
                    <a:cubicBezTo>
                      <a:pt x="1039" y="2522"/>
                      <a:pt x="1014" y="2527"/>
                      <a:pt x="998" y="2549"/>
                    </a:cubicBezTo>
                    <a:cubicBezTo>
                      <a:pt x="972" y="2585"/>
                      <a:pt x="968" y="2624"/>
                      <a:pt x="985" y="2664"/>
                    </a:cubicBezTo>
                    <a:cubicBezTo>
                      <a:pt x="997" y="2693"/>
                      <a:pt x="1030" y="2708"/>
                      <a:pt x="1057" y="2699"/>
                    </a:cubicBezTo>
                    <a:cubicBezTo>
                      <a:pt x="1066" y="2695"/>
                      <a:pt x="1073" y="2690"/>
                      <a:pt x="1075" y="2678"/>
                    </a:cubicBezTo>
                    <a:close/>
                    <a:moveTo>
                      <a:pt x="2164" y="319"/>
                    </a:moveTo>
                    <a:cubicBezTo>
                      <a:pt x="2174" y="319"/>
                      <a:pt x="2179" y="312"/>
                      <a:pt x="2180" y="304"/>
                    </a:cubicBezTo>
                    <a:cubicBezTo>
                      <a:pt x="2184" y="287"/>
                      <a:pt x="2186" y="270"/>
                      <a:pt x="2188" y="254"/>
                    </a:cubicBezTo>
                    <a:cubicBezTo>
                      <a:pt x="2189" y="247"/>
                      <a:pt x="2184" y="244"/>
                      <a:pt x="2179" y="248"/>
                    </a:cubicBezTo>
                    <a:cubicBezTo>
                      <a:pt x="2164" y="257"/>
                      <a:pt x="2150" y="269"/>
                      <a:pt x="2142" y="285"/>
                    </a:cubicBezTo>
                    <a:cubicBezTo>
                      <a:pt x="2135" y="301"/>
                      <a:pt x="2147" y="319"/>
                      <a:pt x="2164" y="319"/>
                    </a:cubicBezTo>
                    <a:close/>
                    <a:moveTo>
                      <a:pt x="2709" y="885"/>
                    </a:moveTo>
                    <a:cubicBezTo>
                      <a:pt x="2707" y="877"/>
                      <a:pt x="2703" y="864"/>
                      <a:pt x="2698" y="851"/>
                    </a:cubicBezTo>
                    <a:cubicBezTo>
                      <a:pt x="2698" y="849"/>
                      <a:pt x="2695" y="847"/>
                      <a:pt x="2695" y="847"/>
                    </a:cubicBezTo>
                    <a:cubicBezTo>
                      <a:pt x="2693" y="848"/>
                      <a:pt x="2691" y="850"/>
                      <a:pt x="2690" y="852"/>
                    </a:cubicBezTo>
                    <a:cubicBezTo>
                      <a:pt x="2687" y="863"/>
                      <a:pt x="2680" y="868"/>
                      <a:pt x="2670" y="872"/>
                    </a:cubicBezTo>
                    <a:cubicBezTo>
                      <a:pt x="2662" y="875"/>
                      <a:pt x="2660" y="884"/>
                      <a:pt x="2666" y="890"/>
                    </a:cubicBezTo>
                    <a:cubicBezTo>
                      <a:pt x="2673" y="895"/>
                      <a:pt x="2680" y="901"/>
                      <a:pt x="2688" y="905"/>
                    </a:cubicBezTo>
                    <a:cubicBezTo>
                      <a:pt x="2700" y="911"/>
                      <a:pt x="2710" y="904"/>
                      <a:pt x="2709" y="885"/>
                    </a:cubicBezTo>
                    <a:close/>
                    <a:moveTo>
                      <a:pt x="2231" y="295"/>
                    </a:moveTo>
                    <a:cubicBezTo>
                      <a:pt x="2230" y="295"/>
                      <a:pt x="2228" y="295"/>
                      <a:pt x="2227" y="295"/>
                    </a:cubicBezTo>
                    <a:cubicBezTo>
                      <a:pt x="2222" y="302"/>
                      <a:pt x="2216" y="309"/>
                      <a:pt x="2213" y="317"/>
                    </a:cubicBezTo>
                    <a:cubicBezTo>
                      <a:pt x="2208" y="327"/>
                      <a:pt x="2216" y="338"/>
                      <a:pt x="2226" y="339"/>
                    </a:cubicBezTo>
                    <a:cubicBezTo>
                      <a:pt x="2241" y="339"/>
                      <a:pt x="2255" y="339"/>
                      <a:pt x="2269" y="339"/>
                    </a:cubicBezTo>
                    <a:cubicBezTo>
                      <a:pt x="2271" y="339"/>
                      <a:pt x="2274" y="337"/>
                      <a:pt x="2275" y="336"/>
                    </a:cubicBezTo>
                    <a:cubicBezTo>
                      <a:pt x="2275" y="334"/>
                      <a:pt x="2274" y="331"/>
                      <a:pt x="2272" y="330"/>
                    </a:cubicBezTo>
                    <a:cubicBezTo>
                      <a:pt x="2267" y="327"/>
                      <a:pt x="2261" y="324"/>
                      <a:pt x="2255" y="323"/>
                    </a:cubicBezTo>
                    <a:cubicBezTo>
                      <a:pt x="2241" y="319"/>
                      <a:pt x="2229" y="314"/>
                      <a:pt x="2231" y="2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7E7BCC8E-1AA8-4AE8-833D-942F406310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51463" y="1793874"/>
                <a:ext cx="3705225" cy="3694112"/>
              </a:xfrm>
              <a:custGeom>
                <a:avLst/>
                <a:gdLst>
                  <a:gd name="T0" fmla="*/ 993 w 2014"/>
                  <a:gd name="T1" fmla="*/ 2006 h 2013"/>
                  <a:gd name="T2" fmla="*/ 11 w 2014"/>
                  <a:gd name="T3" fmla="*/ 988 h 2013"/>
                  <a:gd name="T4" fmla="*/ 1028 w 2014"/>
                  <a:gd name="T5" fmla="*/ 10 h 2013"/>
                  <a:gd name="T6" fmla="*/ 2011 w 2014"/>
                  <a:gd name="T7" fmla="*/ 1012 h 2013"/>
                  <a:gd name="T8" fmla="*/ 993 w 2014"/>
                  <a:gd name="T9" fmla="*/ 2006 h 2013"/>
                  <a:gd name="T10" fmla="*/ 1009 w 2014"/>
                  <a:gd name="T11" fmla="*/ 1982 h 2013"/>
                  <a:gd name="T12" fmla="*/ 1987 w 2014"/>
                  <a:gd name="T13" fmla="*/ 1011 h 2013"/>
                  <a:gd name="T14" fmla="*/ 1011 w 2014"/>
                  <a:gd name="T15" fmla="*/ 33 h 2013"/>
                  <a:gd name="T16" fmla="*/ 35 w 2014"/>
                  <a:gd name="T17" fmla="*/ 1005 h 2013"/>
                  <a:gd name="T18" fmla="*/ 1009 w 2014"/>
                  <a:gd name="T19" fmla="*/ 1982 h 2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4" h="2013">
                    <a:moveTo>
                      <a:pt x="993" y="2006"/>
                    </a:moveTo>
                    <a:cubicBezTo>
                      <a:pt x="447" y="1999"/>
                      <a:pt x="0" y="1541"/>
                      <a:pt x="11" y="988"/>
                    </a:cubicBezTo>
                    <a:cubicBezTo>
                      <a:pt x="22" y="445"/>
                      <a:pt x="472" y="0"/>
                      <a:pt x="1028" y="10"/>
                    </a:cubicBezTo>
                    <a:cubicBezTo>
                      <a:pt x="1572" y="19"/>
                      <a:pt x="2014" y="462"/>
                      <a:pt x="2011" y="1012"/>
                    </a:cubicBezTo>
                    <a:cubicBezTo>
                      <a:pt x="2007" y="1577"/>
                      <a:pt x="1549" y="2013"/>
                      <a:pt x="993" y="2006"/>
                    </a:cubicBezTo>
                    <a:close/>
                    <a:moveTo>
                      <a:pt x="1009" y="1982"/>
                    </a:moveTo>
                    <a:cubicBezTo>
                      <a:pt x="1547" y="1982"/>
                      <a:pt x="1986" y="1546"/>
                      <a:pt x="1987" y="1011"/>
                    </a:cubicBezTo>
                    <a:cubicBezTo>
                      <a:pt x="1989" y="476"/>
                      <a:pt x="1552" y="34"/>
                      <a:pt x="1011" y="33"/>
                    </a:cubicBezTo>
                    <a:cubicBezTo>
                      <a:pt x="479" y="33"/>
                      <a:pt x="36" y="468"/>
                      <a:pt x="35" y="1005"/>
                    </a:cubicBezTo>
                    <a:cubicBezTo>
                      <a:pt x="35" y="1537"/>
                      <a:pt x="467" y="1981"/>
                      <a:pt x="1009" y="19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F977B0DD-130C-46EA-9EAF-44B00D0F38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07075" y="1530349"/>
                <a:ext cx="377825" cy="458787"/>
              </a:xfrm>
              <a:custGeom>
                <a:avLst/>
                <a:gdLst>
                  <a:gd name="T0" fmla="*/ 94 w 205"/>
                  <a:gd name="T1" fmla="*/ 176 h 250"/>
                  <a:gd name="T2" fmla="*/ 94 w 205"/>
                  <a:gd name="T3" fmla="*/ 162 h 250"/>
                  <a:gd name="T4" fmla="*/ 77 w 205"/>
                  <a:gd name="T5" fmla="*/ 120 h 250"/>
                  <a:gd name="T6" fmla="*/ 52 w 205"/>
                  <a:gd name="T7" fmla="*/ 96 h 250"/>
                  <a:gd name="T8" fmla="*/ 32 w 205"/>
                  <a:gd name="T9" fmla="*/ 91 h 250"/>
                  <a:gd name="T10" fmla="*/ 2 w 205"/>
                  <a:gd name="T11" fmla="*/ 92 h 250"/>
                  <a:gd name="T12" fmla="*/ 0 w 205"/>
                  <a:gd name="T13" fmla="*/ 88 h 250"/>
                  <a:gd name="T14" fmla="*/ 25 w 205"/>
                  <a:gd name="T15" fmla="*/ 30 h 250"/>
                  <a:gd name="T16" fmla="*/ 97 w 205"/>
                  <a:gd name="T17" fmla="*/ 28 h 250"/>
                  <a:gd name="T18" fmla="*/ 201 w 205"/>
                  <a:gd name="T19" fmla="*/ 181 h 250"/>
                  <a:gd name="T20" fmla="*/ 201 w 205"/>
                  <a:gd name="T21" fmla="*/ 198 h 250"/>
                  <a:gd name="T22" fmla="*/ 122 w 205"/>
                  <a:gd name="T23" fmla="*/ 249 h 250"/>
                  <a:gd name="T24" fmla="*/ 112 w 205"/>
                  <a:gd name="T25" fmla="*/ 247 h 250"/>
                  <a:gd name="T26" fmla="*/ 116 w 205"/>
                  <a:gd name="T27" fmla="*/ 237 h 250"/>
                  <a:gd name="T28" fmla="*/ 140 w 205"/>
                  <a:gd name="T29" fmla="*/ 214 h 250"/>
                  <a:gd name="T30" fmla="*/ 145 w 205"/>
                  <a:gd name="T31" fmla="*/ 185 h 250"/>
                  <a:gd name="T32" fmla="*/ 134 w 205"/>
                  <a:gd name="T33" fmla="*/ 171 h 250"/>
                  <a:gd name="T34" fmla="*/ 130 w 205"/>
                  <a:gd name="T35" fmla="*/ 139 h 250"/>
                  <a:gd name="T36" fmla="*/ 138 w 205"/>
                  <a:gd name="T37" fmla="*/ 116 h 250"/>
                  <a:gd name="T38" fmla="*/ 127 w 205"/>
                  <a:gd name="T39" fmla="*/ 109 h 250"/>
                  <a:gd name="T40" fmla="*/ 106 w 205"/>
                  <a:gd name="T41" fmla="*/ 127 h 250"/>
                  <a:gd name="T42" fmla="*/ 106 w 205"/>
                  <a:gd name="T43" fmla="*/ 150 h 250"/>
                  <a:gd name="T44" fmla="*/ 94 w 205"/>
                  <a:gd name="T45" fmla="*/ 176 h 250"/>
                  <a:gd name="T46" fmla="*/ 56 w 205"/>
                  <a:gd name="T47" fmla="*/ 66 h 250"/>
                  <a:gd name="T48" fmla="*/ 54 w 205"/>
                  <a:gd name="T49" fmla="*/ 70 h 250"/>
                  <a:gd name="T50" fmla="*/ 62 w 205"/>
                  <a:gd name="T51" fmla="*/ 93 h 250"/>
                  <a:gd name="T52" fmla="*/ 79 w 205"/>
                  <a:gd name="T53" fmla="*/ 102 h 250"/>
                  <a:gd name="T54" fmla="*/ 94 w 205"/>
                  <a:gd name="T55" fmla="*/ 87 h 250"/>
                  <a:gd name="T56" fmla="*/ 83 w 205"/>
                  <a:gd name="T57" fmla="*/ 69 h 250"/>
                  <a:gd name="T58" fmla="*/ 56 w 205"/>
                  <a:gd name="T59" fmla="*/ 6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5" h="250">
                    <a:moveTo>
                      <a:pt x="94" y="176"/>
                    </a:moveTo>
                    <a:cubicBezTo>
                      <a:pt x="94" y="170"/>
                      <a:pt x="94" y="166"/>
                      <a:pt x="94" y="162"/>
                    </a:cubicBezTo>
                    <a:cubicBezTo>
                      <a:pt x="96" y="145"/>
                      <a:pt x="90" y="131"/>
                      <a:pt x="77" y="120"/>
                    </a:cubicBezTo>
                    <a:cubicBezTo>
                      <a:pt x="69" y="112"/>
                      <a:pt x="60" y="104"/>
                      <a:pt x="52" y="96"/>
                    </a:cubicBezTo>
                    <a:cubicBezTo>
                      <a:pt x="46" y="91"/>
                      <a:pt x="42" y="87"/>
                      <a:pt x="32" y="91"/>
                    </a:cubicBezTo>
                    <a:cubicBezTo>
                      <a:pt x="23" y="95"/>
                      <a:pt x="12" y="92"/>
                      <a:pt x="2" y="92"/>
                    </a:cubicBezTo>
                    <a:cubicBezTo>
                      <a:pt x="1" y="90"/>
                      <a:pt x="0" y="89"/>
                      <a:pt x="0" y="88"/>
                    </a:cubicBezTo>
                    <a:cubicBezTo>
                      <a:pt x="8" y="69"/>
                      <a:pt x="14" y="48"/>
                      <a:pt x="25" y="30"/>
                    </a:cubicBezTo>
                    <a:cubicBezTo>
                      <a:pt x="43" y="1"/>
                      <a:pt x="77" y="0"/>
                      <a:pt x="97" y="28"/>
                    </a:cubicBezTo>
                    <a:cubicBezTo>
                      <a:pt x="133" y="78"/>
                      <a:pt x="167" y="130"/>
                      <a:pt x="201" y="181"/>
                    </a:cubicBezTo>
                    <a:cubicBezTo>
                      <a:pt x="205" y="186"/>
                      <a:pt x="205" y="193"/>
                      <a:pt x="201" y="198"/>
                    </a:cubicBezTo>
                    <a:cubicBezTo>
                      <a:pt x="181" y="226"/>
                      <a:pt x="155" y="242"/>
                      <a:pt x="122" y="249"/>
                    </a:cubicBezTo>
                    <a:cubicBezTo>
                      <a:pt x="119" y="250"/>
                      <a:pt x="116" y="248"/>
                      <a:pt x="112" y="247"/>
                    </a:cubicBezTo>
                    <a:cubicBezTo>
                      <a:pt x="113" y="243"/>
                      <a:pt x="113" y="239"/>
                      <a:pt x="116" y="237"/>
                    </a:cubicBezTo>
                    <a:cubicBezTo>
                      <a:pt x="123" y="229"/>
                      <a:pt x="132" y="221"/>
                      <a:pt x="140" y="214"/>
                    </a:cubicBezTo>
                    <a:cubicBezTo>
                      <a:pt x="152" y="205"/>
                      <a:pt x="153" y="198"/>
                      <a:pt x="145" y="185"/>
                    </a:cubicBezTo>
                    <a:cubicBezTo>
                      <a:pt x="142" y="180"/>
                      <a:pt x="138" y="175"/>
                      <a:pt x="134" y="171"/>
                    </a:cubicBezTo>
                    <a:cubicBezTo>
                      <a:pt x="125" y="161"/>
                      <a:pt x="125" y="150"/>
                      <a:pt x="130" y="139"/>
                    </a:cubicBezTo>
                    <a:cubicBezTo>
                      <a:pt x="133" y="132"/>
                      <a:pt x="136" y="124"/>
                      <a:pt x="138" y="116"/>
                    </a:cubicBezTo>
                    <a:cubicBezTo>
                      <a:pt x="139" y="109"/>
                      <a:pt x="133" y="105"/>
                      <a:pt x="127" y="109"/>
                    </a:cubicBezTo>
                    <a:cubicBezTo>
                      <a:pt x="120" y="114"/>
                      <a:pt x="111" y="119"/>
                      <a:pt x="106" y="127"/>
                    </a:cubicBezTo>
                    <a:cubicBezTo>
                      <a:pt x="103" y="133"/>
                      <a:pt x="105" y="142"/>
                      <a:pt x="106" y="150"/>
                    </a:cubicBezTo>
                    <a:cubicBezTo>
                      <a:pt x="107" y="160"/>
                      <a:pt x="103" y="168"/>
                      <a:pt x="94" y="176"/>
                    </a:cubicBezTo>
                    <a:close/>
                    <a:moveTo>
                      <a:pt x="56" y="66"/>
                    </a:moveTo>
                    <a:cubicBezTo>
                      <a:pt x="55" y="68"/>
                      <a:pt x="54" y="69"/>
                      <a:pt x="54" y="70"/>
                    </a:cubicBezTo>
                    <a:cubicBezTo>
                      <a:pt x="56" y="78"/>
                      <a:pt x="59" y="86"/>
                      <a:pt x="62" y="93"/>
                    </a:cubicBezTo>
                    <a:cubicBezTo>
                      <a:pt x="65" y="100"/>
                      <a:pt x="71" y="104"/>
                      <a:pt x="79" y="102"/>
                    </a:cubicBezTo>
                    <a:cubicBezTo>
                      <a:pt x="87" y="99"/>
                      <a:pt x="93" y="95"/>
                      <a:pt x="94" y="87"/>
                    </a:cubicBezTo>
                    <a:cubicBezTo>
                      <a:pt x="95" y="78"/>
                      <a:pt x="92" y="71"/>
                      <a:pt x="83" y="69"/>
                    </a:cubicBezTo>
                    <a:cubicBezTo>
                      <a:pt x="74" y="67"/>
                      <a:pt x="65" y="67"/>
                      <a:pt x="56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E829FB15-9DC4-4014-9814-05A580D16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325" y="1744662"/>
                <a:ext cx="203200" cy="231775"/>
              </a:xfrm>
              <a:custGeom>
                <a:avLst/>
                <a:gdLst>
                  <a:gd name="T0" fmla="*/ 17 w 111"/>
                  <a:gd name="T1" fmla="*/ 0 h 126"/>
                  <a:gd name="T2" fmla="*/ 17 w 111"/>
                  <a:gd name="T3" fmla="*/ 10 h 126"/>
                  <a:gd name="T4" fmla="*/ 26 w 111"/>
                  <a:gd name="T5" fmla="*/ 20 h 126"/>
                  <a:gd name="T6" fmla="*/ 44 w 111"/>
                  <a:gd name="T7" fmla="*/ 44 h 126"/>
                  <a:gd name="T8" fmla="*/ 53 w 111"/>
                  <a:gd name="T9" fmla="*/ 62 h 126"/>
                  <a:gd name="T10" fmla="*/ 62 w 111"/>
                  <a:gd name="T11" fmla="*/ 78 h 126"/>
                  <a:gd name="T12" fmla="*/ 79 w 111"/>
                  <a:gd name="T13" fmla="*/ 102 h 126"/>
                  <a:gd name="T14" fmla="*/ 87 w 111"/>
                  <a:gd name="T15" fmla="*/ 99 h 126"/>
                  <a:gd name="T16" fmla="*/ 103 w 111"/>
                  <a:gd name="T17" fmla="*/ 81 h 126"/>
                  <a:gd name="T18" fmla="*/ 108 w 111"/>
                  <a:gd name="T19" fmla="*/ 73 h 126"/>
                  <a:gd name="T20" fmla="*/ 111 w 111"/>
                  <a:gd name="T21" fmla="*/ 74 h 126"/>
                  <a:gd name="T22" fmla="*/ 105 w 111"/>
                  <a:gd name="T23" fmla="*/ 123 h 126"/>
                  <a:gd name="T24" fmla="*/ 17 w 111"/>
                  <a:gd name="T2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26">
                    <a:moveTo>
                      <a:pt x="17" y="0"/>
                    </a:moveTo>
                    <a:cubicBezTo>
                      <a:pt x="17" y="3"/>
                      <a:pt x="17" y="7"/>
                      <a:pt x="17" y="10"/>
                    </a:cubicBezTo>
                    <a:cubicBezTo>
                      <a:pt x="17" y="16"/>
                      <a:pt x="19" y="19"/>
                      <a:pt x="26" y="20"/>
                    </a:cubicBezTo>
                    <a:cubicBezTo>
                      <a:pt x="40" y="21"/>
                      <a:pt x="47" y="30"/>
                      <a:pt x="44" y="44"/>
                    </a:cubicBezTo>
                    <a:cubicBezTo>
                      <a:pt x="41" y="53"/>
                      <a:pt x="44" y="58"/>
                      <a:pt x="53" y="62"/>
                    </a:cubicBezTo>
                    <a:cubicBezTo>
                      <a:pt x="58" y="64"/>
                      <a:pt x="61" y="72"/>
                      <a:pt x="62" y="78"/>
                    </a:cubicBezTo>
                    <a:cubicBezTo>
                      <a:pt x="63" y="84"/>
                      <a:pt x="72" y="100"/>
                      <a:pt x="79" y="102"/>
                    </a:cubicBezTo>
                    <a:cubicBezTo>
                      <a:pt x="82" y="102"/>
                      <a:pt x="85" y="101"/>
                      <a:pt x="87" y="99"/>
                    </a:cubicBezTo>
                    <a:cubicBezTo>
                      <a:pt x="93" y="93"/>
                      <a:pt x="98" y="87"/>
                      <a:pt x="103" y="81"/>
                    </a:cubicBezTo>
                    <a:cubicBezTo>
                      <a:pt x="105" y="78"/>
                      <a:pt x="106" y="76"/>
                      <a:pt x="108" y="73"/>
                    </a:cubicBezTo>
                    <a:cubicBezTo>
                      <a:pt x="109" y="73"/>
                      <a:pt x="110" y="74"/>
                      <a:pt x="111" y="74"/>
                    </a:cubicBezTo>
                    <a:cubicBezTo>
                      <a:pt x="109" y="90"/>
                      <a:pt x="107" y="107"/>
                      <a:pt x="105" y="123"/>
                    </a:cubicBezTo>
                    <a:cubicBezTo>
                      <a:pt x="59" y="126"/>
                      <a:pt x="0" y="52"/>
                      <a:pt x="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C9A3EC3D-4B32-454C-B3EC-31220D760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5" y="1870074"/>
                <a:ext cx="31750" cy="52387"/>
              </a:xfrm>
              <a:custGeom>
                <a:avLst/>
                <a:gdLst>
                  <a:gd name="T0" fmla="*/ 0 w 17"/>
                  <a:gd name="T1" fmla="*/ 27 h 29"/>
                  <a:gd name="T2" fmla="*/ 7 w 17"/>
                  <a:gd name="T3" fmla="*/ 1 h 29"/>
                  <a:gd name="T4" fmla="*/ 10 w 17"/>
                  <a:gd name="T5" fmla="*/ 0 h 29"/>
                  <a:gd name="T6" fmla="*/ 16 w 17"/>
                  <a:gd name="T7" fmla="*/ 13 h 29"/>
                  <a:gd name="T8" fmla="*/ 4 w 17"/>
                  <a:gd name="T9" fmla="*/ 29 h 29"/>
                  <a:gd name="T10" fmla="*/ 0 w 17"/>
                  <a:gd name="T1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9">
                    <a:moveTo>
                      <a:pt x="0" y="27"/>
                    </a:moveTo>
                    <a:cubicBezTo>
                      <a:pt x="3" y="18"/>
                      <a:pt x="5" y="10"/>
                      <a:pt x="7" y="1"/>
                    </a:cubicBezTo>
                    <a:cubicBezTo>
                      <a:pt x="8" y="1"/>
                      <a:pt x="9" y="0"/>
                      <a:pt x="10" y="0"/>
                    </a:cubicBezTo>
                    <a:cubicBezTo>
                      <a:pt x="12" y="4"/>
                      <a:pt x="17" y="10"/>
                      <a:pt x="16" y="13"/>
                    </a:cubicBezTo>
                    <a:cubicBezTo>
                      <a:pt x="14" y="19"/>
                      <a:pt x="8" y="24"/>
                      <a:pt x="4" y="29"/>
                    </a:cubicBezTo>
                    <a:cubicBezTo>
                      <a:pt x="3" y="29"/>
                      <a:pt x="2" y="28"/>
                      <a:pt x="0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86134604-6A15-45BB-86D3-586FEA70A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963" y="1789112"/>
                <a:ext cx="26987" cy="44450"/>
              </a:xfrm>
              <a:custGeom>
                <a:avLst/>
                <a:gdLst>
                  <a:gd name="T0" fmla="*/ 12 w 14"/>
                  <a:gd name="T1" fmla="*/ 24 h 24"/>
                  <a:gd name="T2" fmla="*/ 5 w 14"/>
                  <a:gd name="T3" fmla="*/ 3 h 24"/>
                  <a:gd name="T4" fmla="*/ 12 w 14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4">
                    <a:moveTo>
                      <a:pt x="12" y="24"/>
                    </a:moveTo>
                    <a:cubicBezTo>
                      <a:pt x="0" y="19"/>
                      <a:pt x="8" y="9"/>
                      <a:pt x="5" y="3"/>
                    </a:cubicBezTo>
                    <a:cubicBezTo>
                      <a:pt x="14" y="0"/>
                      <a:pt x="14" y="1"/>
                      <a:pt x="12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298A68AF-3F82-4708-A239-907C8259A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3013" y="2611437"/>
                <a:ext cx="53975" cy="65087"/>
              </a:xfrm>
              <a:custGeom>
                <a:avLst/>
                <a:gdLst>
                  <a:gd name="T0" fmla="*/ 10 w 29"/>
                  <a:gd name="T1" fmla="*/ 0 h 36"/>
                  <a:gd name="T2" fmla="*/ 29 w 29"/>
                  <a:gd name="T3" fmla="*/ 36 h 36"/>
                  <a:gd name="T4" fmla="*/ 10 w 29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36">
                    <a:moveTo>
                      <a:pt x="10" y="0"/>
                    </a:moveTo>
                    <a:cubicBezTo>
                      <a:pt x="21" y="10"/>
                      <a:pt x="26" y="22"/>
                      <a:pt x="29" y="36"/>
                    </a:cubicBezTo>
                    <a:cubicBezTo>
                      <a:pt x="7" y="35"/>
                      <a:pt x="0" y="23"/>
                      <a:pt x="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6A2F1A96-1A03-42E7-BCC6-CFC651EA4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4338" y="2649537"/>
                <a:ext cx="150812" cy="125412"/>
              </a:xfrm>
              <a:custGeom>
                <a:avLst/>
                <a:gdLst>
                  <a:gd name="T0" fmla="*/ 82 w 82"/>
                  <a:gd name="T1" fmla="*/ 49 h 68"/>
                  <a:gd name="T2" fmla="*/ 55 w 82"/>
                  <a:gd name="T3" fmla="*/ 61 h 68"/>
                  <a:gd name="T4" fmla="*/ 3 w 82"/>
                  <a:gd name="T5" fmla="*/ 10 h 68"/>
                  <a:gd name="T6" fmla="*/ 0 w 82"/>
                  <a:gd name="T7" fmla="*/ 0 h 68"/>
                  <a:gd name="T8" fmla="*/ 82 w 82"/>
                  <a:gd name="T9" fmla="*/ 4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8">
                    <a:moveTo>
                      <a:pt x="82" y="49"/>
                    </a:moveTo>
                    <a:cubicBezTo>
                      <a:pt x="76" y="66"/>
                      <a:pt x="69" y="68"/>
                      <a:pt x="55" y="61"/>
                    </a:cubicBezTo>
                    <a:cubicBezTo>
                      <a:pt x="32" y="50"/>
                      <a:pt x="12" y="35"/>
                      <a:pt x="3" y="10"/>
                    </a:cubicBezTo>
                    <a:cubicBezTo>
                      <a:pt x="2" y="7"/>
                      <a:pt x="2" y="4"/>
                      <a:pt x="0" y="0"/>
                    </a:cubicBezTo>
                    <a:cubicBezTo>
                      <a:pt x="33" y="10"/>
                      <a:pt x="58" y="29"/>
                      <a:pt x="82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8E48E73D-CDD2-4059-99BB-BA3B02B04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5" y="1252537"/>
                <a:ext cx="47625" cy="149225"/>
              </a:xfrm>
              <a:custGeom>
                <a:avLst/>
                <a:gdLst>
                  <a:gd name="T0" fmla="*/ 25 w 26"/>
                  <a:gd name="T1" fmla="*/ 0 h 81"/>
                  <a:gd name="T2" fmla="*/ 25 w 26"/>
                  <a:gd name="T3" fmla="*/ 65 h 81"/>
                  <a:gd name="T4" fmla="*/ 20 w 26"/>
                  <a:gd name="T5" fmla="*/ 72 h 81"/>
                  <a:gd name="T6" fmla="*/ 0 w 26"/>
                  <a:gd name="T7" fmla="*/ 81 h 81"/>
                  <a:gd name="T8" fmla="*/ 12 w 26"/>
                  <a:gd name="T9" fmla="*/ 63 h 81"/>
                  <a:gd name="T10" fmla="*/ 17 w 26"/>
                  <a:gd name="T11" fmla="*/ 21 h 81"/>
                  <a:gd name="T12" fmla="*/ 25 w 26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81">
                    <a:moveTo>
                      <a:pt x="25" y="0"/>
                    </a:moveTo>
                    <a:cubicBezTo>
                      <a:pt x="25" y="22"/>
                      <a:pt x="26" y="44"/>
                      <a:pt x="25" y="65"/>
                    </a:cubicBezTo>
                    <a:cubicBezTo>
                      <a:pt x="25" y="67"/>
                      <a:pt x="22" y="70"/>
                      <a:pt x="20" y="72"/>
                    </a:cubicBezTo>
                    <a:cubicBezTo>
                      <a:pt x="14" y="76"/>
                      <a:pt x="8" y="79"/>
                      <a:pt x="0" y="81"/>
                    </a:cubicBezTo>
                    <a:cubicBezTo>
                      <a:pt x="4" y="75"/>
                      <a:pt x="7" y="68"/>
                      <a:pt x="12" y="63"/>
                    </a:cubicBezTo>
                    <a:cubicBezTo>
                      <a:pt x="23" y="50"/>
                      <a:pt x="26" y="36"/>
                      <a:pt x="17" y="21"/>
                    </a:cubicBezTo>
                    <a:cubicBezTo>
                      <a:pt x="12" y="13"/>
                      <a:pt x="15" y="6"/>
                      <a:pt x="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82B4BD8B-CCD5-4114-A04C-F115DDEBF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663" y="5773737"/>
                <a:ext cx="150812" cy="271462"/>
              </a:xfrm>
              <a:custGeom>
                <a:avLst/>
                <a:gdLst>
                  <a:gd name="T0" fmla="*/ 3 w 82"/>
                  <a:gd name="T1" fmla="*/ 128 h 148"/>
                  <a:gd name="T2" fmla="*/ 14 w 82"/>
                  <a:gd name="T3" fmla="*/ 12 h 148"/>
                  <a:gd name="T4" fmla="*/ 28 w 82"/>
                  <a:gd name="T5" fmla="*/ 2 h 148"/>
                  <a:gd name="T6" fmla="*/ 67 w 82"/>
                  <a:gd name="T7" fmla="*/ 35 h 148"/>
                  <a:gd name="T8" fmla="*/ 58 w 82"/>
                  <a:gd name="T9" fmla="*/ 128 h 148"/>
                  <a:gd name="T10" fmla="*/ 10 w 82"/>
                  <a:gd name="T11" fmla="*/ 144 h 148"/>
                  <a:gd name="T12" fmla="*/ 3 w 82"/>
                  <a:gd name="T13" fmla="*/ 12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48">
                    <a:moveTo>
                      <a:pt x="3" y="128"/>
                    </a:moveTo>
                    <a:cubicBezTo>
                      <a:pt x="7" y="88"/>
                      <a:pt x="10" y="50"/>
                      <a:pt x="14" y="12"/>
                    </a:cubicBezTo>
                    <a:cubicBezTo>
                      <a:pt x="15" y="1"/>
                      <a:pt x="18" y="0"/>
                      <a:pt x="28" y="2"/>
                    </a:cubicBezTo>
                    <a:cubicBezTo>
                      <a:pt x="47" y="6"/>
                      <a:pt x="60" y="18"/>
                      <a:pt x="67" y="35"/>
                    </a:cubicBezTo>
                    <a:cubicBezTo>
                      <a:pt x="82" y="68"/>
                      <a:pt x="74" y="99"/>
                      <a:pt x="58" y="128"/>
                    </a:cubicBezTo>
                    <a:cubicBezTo>
                      <a:pt x="48" y="147"/>
                      <a:pt x="29" y="148"/>
                      <a:pt x="10" y="144"/>
                    </a:cubicBezTo>
                    <a:cubicBezTo>
                      <a:pt x="0" y="142"/>
                      <a:pt x="3" y="133"/>
                      <a:pt x="3" y="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49">
                <a:extLst>
                  <a:ext uri="{FF2B5EF4-FFF2-40B4-BE49-F238E27FC236}">
                    <a16:creationId xmlns:a16="http://schemas.microsoft.com/office/drawing/2014/main" id="{E4524AC3-FCA2-4158-AF48-92F72F19C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7650" y="5697537"/>
                <a:ext cx="149225" cy="284162"/>
              </a:xfrm>
              <a:custGeom>
                <a:avLst/>
                <a:gdLst>
                  <a:gd name="T0" fmla="*/ 0 w 81"/>
                  <a:gd name="T1" fmla="*/ 58 h 155"/>
                  <a:gd name="T2" fmla="*/ 8 w 81"/>
                  <a:gd name="T3" fmla="*/ 21 h 155"/>
                  <a:gd name="T4" fmla="*/ 36 w 81"/>
                  <a:gd name="T5" fmla="*/ 0 h 155"/>
                  <a:gd name="T6" fmla="*/ 62 w 81"/>
                  <a:gd name="T7" fmla="*/ 20 h 155"/>
                  <a:gd name="T8" fmla="*/ 79 w 81"/>
                  <a:gd name="T9" fmla="*/ 83 h 155"/>
                  <a:gd name="T10" fmla="*/ 64 w 81"/>
                  <a:gd name="T11" fmla="*/ 140 h 155"/>
                  <a:gd name="T12" fmla="*/ 22 w 81"/>
                  <a:gd name="T13" fmla="*/ 137 h 155"/>
                  <a:gd name="T14" fmla="*/ 0 w 81"/>
                  <a:gd name="T15" fmla="*/ 5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155">
                    <a:moveTo>
                      <a:pt x="0" y="58"/>
                    </a:moveTo>
                    <a:cubicBezTo>
                      <a:pt x="2" y="50"/>
                      <a:pt x="4" y="35"/>
                      <a:pt x="8" y="21"/>
                    </a:cubicBezTo>
                    <a:cubicBezTo>
                      <a:pt x="13" y="7"/>
                      <a:pt x="23" y="0"/>
                      <a:pt x="36" y="0"/>
                    </a:cubicBezTo>
                    <a:cubicBezTo>
                      <a:pt x="48" y="0"/>
                      <a:pt x="58" y="6"/>
                      <a:pt x="62" y="20"/>
                    </a:cubicBezTo>
                    <a:cubicBezTo>
                      <a:pt x="69" y="41"/>
                      <a:pt x="77" y="62"/>
                      <a:pt x="79" y="83"/>
                    </a:cubicBezTo>
                    <a:cubicBezTo>
                      <a:pt x="81" y="103"/>
                      <a:pt x="77" y="123"/>
                      <a:pt x="64" y="140"/>
                    </a:cubicBezTo>
                    <a:cubicBezTo>
                      <a:pt x="52" y="155"/>
                      <a:pt x="33" y="153"/>
                      <a:pt x="22" y="137"/>
                    </a:cubicBezTo>
                    <a:cubicBezTo>
                      <a:pt x="7" y="116"/>
                      <a:pt x="1" y="91"/>
                      <a:pt x="0" y="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50">
                <a:extLst>
                  <a:ext uri="{FF2B5EF4-FFF2-40B4-BE49-F238E27FC236}">
                    <a16:creationId xmlns:a16="http://schemas.microsoft.com/office/drawing/2014/main" id="{4966A5BA-AB79-4910-9193-A0B3FB2DA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3950" y="5637212"/>
                <a:ext cx="71437" cy="119062"/>
              </a:xfrm>
              <a:custGeom>
                <a:avLst/>
                <a:gdLst>
                  <a:gd name="T0" fmla="*/ 34 w 39"/>
                  <a:gd name="T1" fmla="*/ 0 h 65"/>
                  <a:gd name="T2" fmla="*/ 39 w 39"/>
                  <a:gd name="T3" fmla="*/ 65 h 65"/>
                  <a:gd name="T4" fmla="*/ 0 w 39"/>
                  <a:gd name="T5" fmla="*/ 49 h 65"/>
                  <a:gd name="T6" fmla="*/ 32 w 39"/>
                  <a:gd name="T7" fmla="*/ 0 h 65"/>
                  <a:gd name="T8" fmla="*/ 34 w 3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5">
                    <a:moveTo>
                      <a:pt x="34" y="0"/>
                    </a:moveTo>
                    <a:cubicBezTo>
                      <a:pt x="36" y="21"/>
                      <a:pt x="37" y="42"/>
                      <a:pt x="39" y="65"/>
                    </a:cubicBezTo>
                    <a:cubicBezTo>
                      <a:pt x="26" y="59"/>
                      <a:pt x="14" y="54"/>
                      <a:pt x="0" y="49"/>
                    </a:cubicBezTo>
                    <a:cubicBezTo>
                      <a:pt x="11" y="32"/>
                      <a:pt x="21" y="16"/>
                      <a:pt x="32" y="0"/>
                    </a:cubicBezTo>
                    <a:cubicBezTo>
                      <a:pt x="33" y="0"/>
                      <a:pt x="33" y="0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53">
                <a:extLst>
                  <a:ext uri="{FF2B5EF4-FFF2-40B4-BE49-F238E27FC236}">
                    <a16:creationId xmlns:a16="http://schemas.microsoft.com/office/drawing/2014/main" id="{1CA734E1-D9BE-4EF6-BA26-C6FCFDE06C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4663" y="1925637"/>
                <a:ext cx="3311525" cy="3430587"/>
              </a:xfrm>
              <a:custGeom>
                <a:avLst/>
                <a:gdLst>
                  <a:gd name="T0" fmla="*/ 679 w 1801"/>
                  <a:gd name="T1" fmla="*/ 472 h 1869"/>
                  <a:gd name="T2" fmla="*/ 809 w 1801"/>
                  <a:gd name="T3" fmla="*/ 114 h 1869"/>
                  <a:gd name="T4" fmla="*/ 1085 w 1801"/>
                  <a:gd name="T5" fmla="*/ 10 h 1869"/>
                  <a:gd name="T6" fmla="*/ 1226 w 1801"/>
                  <a:gd name="T7" fmla="*/ 291 h 1869"/>
                  <a:gd name="T8" fmla="*/ 1128 w 1801"/>
                  <a:gd name="T9" fmla="*/ 525 h 1869"/>
                  <a:gd name="T10" fmla="*/ 1499 w 1801"/>
                  <a:gd name="T11" fmla="*/ 445 h 1869"/>
                  <a:gd name="T12" fmla="*/ 1567 w 1801"/>
                  <a:gd name="T13" fmla="*/ 446 h 1869"/>
                  <a:gd name="T14" fmla="*/ 1801 w 1801"/>
                  <a:gd name="T15" fmla="*/ 621 h 1869"/>
                  <a:gd name="T16" fmla="*/ 1644 w 1801"/>
                  <a:gd name="T17" fmla="*/ 879 h 1869"/>
                  <a:gd name="T18" fmla="*/ 1444 w 1801"/>
                  <a:gd name="T19" fmla="*/ 917 h 1869"/>
                  <a:gd name="T20" fmla="*/ 1370 w 1801"/>
                  <a:gd name="T21" fmla="*/ 928 h 1869"/>
                  <a:gd name="T22" fmla="*/ 1651 w 1801"/>
                  <a:gd name="T23" fmla="*/ 1237 h 1869"/>
                  <a:gd name="T24" fmla="*/ 1638 w 1801"/>
                  <a:gd name="T25" fmla="*/ 1429 h 1869"/>
                  <a:gd name="T26" fmla="*/ 1613 w 1801"/>
                  <a:gd name="T27" fmla="*/ 1556 h 1869"/>
                  <a:gd name="T28" fmla="*/ 1295 w 1801"/>
                  <a:gd name="T29" fmla="*/ 1538 h 1869"/>
                  <a:gd name="T30" fmla="*/ 1141 w 1801"/>
                  <a:gd name="T31" fmla="*/ 1337 h 1869"/>
                  <a:gd name="T32" fmla="*/ 1015 w 1801"/>
                  <a:gd name="T33" fmla="*/ 1731 h 1869"/>
                  <a:gd name="T34" fmla="*/ 731 w 1801"/>
                  <a:gd name="T35" fmla="*/ 1866 h 1869"/>
                  <a:gd name="T36" fmla="*/ 579 w 1801"/>
                  <a:gd name="T37" fmla="*/ 1610 h 1869"/>
                  <a:gd name="T38" fmla="*/ 663 w 1801"/>
                  <a:gd name="T39" fmla="*/ 1367 h 1869"/>
                  <a:gd name="T40" fmla="*/ 627 w 1801"/>
                  <a:gd name="T41" fmla="*/ 1353 h 1869"/>
                  <a:gd name="T42" fmla="*/ 233 w 1801"/>
                  <a:gd name="T43" fmla="*/ 1424 h 1869"/>
                  <a:gd name="T44" fmla="*/ 0 w 1801"/>
                  <a:gd name="T45" fmla="*/ 1248 h 1869"/>
                  <a:gd name="T46" fmla="*/ 148 w 1801"/>
                  <a:gd name="T47" fmla="*/ 1003 h 1869"/>
                  <a:gd name="T48" fmla="*/ 391 w 1801"/>
                  <a:gd name="T49" fmla="*/ 948 h 1869"/>
                  <a:gd name="T50" fmla="*/ 431 w 1801"/>
                  <a:gd name="T51" fmla="*/ 942 h 1869"/>
                  <a:gd name="T52" fmla="*/ 151 w 1801"/>
                  <a:gd name="T53" fmla="*/ 636 h 1869"/>
                  <a:gd name="T54" fmla="*/ 161 w 1801"/>
                  <a:gd name="T55" fmla="*/ 452 h 1869"/>
                  <a:gd name="T56" fmla="*/ 186 w 1801"/>
                  <a:gd name="T57" fmla="*/ 315 h 1869"/>
                  <a:gd name="T58" fmla="*/ 476 w 1801"/>
                  <a:gd name="T59" fmla="*/ 320 h 1869"/>
                  <a:gd name="T60" fmla="*/ 646 w 1801"/>
                  <a:gd name="T61" fmla="*/ 517 h 1869"/>
                  <a:gd name="T62" fmla="*/ 1031 w 1801"/>
                  <a:gd name="T63" fmla="*/ 1092 h 1869"/>
                  <a:gd name="T64" fmla="*/ 1063 w 1801"/>
                  <a:gd name="T65" fmla="*/ 899 h 1869"/>
                  <a:gd name="T66" fmla="*/ 1104 w 1801"/>
                  <a:gd name="T67" fmla="*/ 898 h 1869"/>
                  <a:gd name="T68" fmla="*/ 969 w 1801"/>
                  <a:gd name="T69" fmla="*/ 751 h 1869"/>
                  <a:gd name="T70" fmla="*/ 964 w 1801"/>
                  <a:gd name="T71" fmla="*/ 743 h 1869"/>
                  <a:gd name="T72" fmla="*/ 833 w 1801"/>
                  <a:gd name="T73" fmla="*/ 796 h 1869"/>
                  <a:gd name="T74" fmla="*/ 767 w 1801"/>
                  <a:gd name="T75" fmla="*/ 777 h 1869"/>
                  <a:gd name="T76" fmla="*/ 700 w 1801"/>
                  <a:gd name="T77" fmla="*/ 970 h 1869"/>
                  <a:gd name="T78" fmla="*/ 853 w 1801"/>
                  <a:gd name="T79" fmla="*/ 1092 h 1869"/>
                  <a:gd name="T80" fmla="*/ 832 w 1801"/>
                  <a:gd name="T81" fmla="*/ 1129 h 1869"/>
                  <a:gd name="T82" fmla="*/ 1031 w 1801"/>
                  <a:gd name="T83" fmla="*/ 1092 h 1869"/>
                  <a:gd name="T84" fmla="*/ 569 w 1801"/>
                  <a:gd name="T85" fmla="*/ 1119 h 1869"/>
                  <a:gd name="T86" fmla="*/ 694 w 1801"/>
                  <a:gd name="T87" fmla="*/ 1122 h 1869"/>
                  <a:gd name="T88" fmla="*/ 938 w 1801"/>
                  <a:gd name="T89" fmla="*/ 611 h 1869"/>
                  <a:gd name="T90" fmla="*/ 813 w 1801"/>
                  <a:gd name="T91" fmla="*/ 610 h 1869"/>
                  <a:gd name="T92" fmla="*/ 938 w 1801"/>
                  <a:gd name="T93" fmla="*/ 611 h 1869"/>
                  <a:gd name="T94" fmla="*/ 1170 w 1801"/>
                  <a:gd name="T95" fmla="*/ 688 h 1869"/>
                  <a:gd name="T96" fmla="*/ 1169 w 1801"/>
                  <a:gd name="T97" fmla="*/ 813 h 1869"/>
                  <a:gd name="T98" fmla="*/ 989 w 1801"/>
                  <a:gd name="T99" fmla="*/ 1260 h 1869"/>
                  <a:gd name="T100" fmla="*/ 864 w 1801"/>
                  <a:gd name="T101" fmla="*/ 1260 h 1869"/>
                  <a:gd name="T102" fmla="*/ 989 w 1801"/>
                  <a:gd name="T103" fmla="*/ 1260 h 1869"/>
                  <a:gd name="T104" fmla="*/ 606 w 1801"/>
                  <a:gd name="T105" fmla="*/ 733 h 1869"/>
                  <a:gd name="T106" fmla="*/ 605 w 1801"/>
                  <a:gd name="T107" fmla="*/ 857 h 1869"/>
                  <a:gd name="T108" fmla="*/ 1257 w 1801"/>
                  <a:gd name="T109" fmla="*/ 1076 h 1869"/>
                  <a:gd name="T110" fmla="*/ 1133 w 1801"/>
                  <a:gd name="T111" fmla="*/ 1075 h 1869"/>
                  <a:gd name="T112" fmla="*/ 1257 w 1801"/>
                  <a:gd name="T113" fmla="*/ 1076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01" h="1869">
                    <a:moveTo>
                      <a:pt x="659" y="533"/>
                    </a:moveTo>
                    <a:cubicBezTo>
                      <a:pt x="666" y="512"/>
                      <a:pt x="673" y="492"/>
                      <a:pt x="679" y="472"/>
                    </a:cubicBezTo>
                    <a:cubicBezTo>
                      <a:pt x="714" y="362"/>
                      <a:pt x="750" y="251"/>
                      <a:pt x="785" y="140"/>
                    </a:cubicBezTo>
                    <a:cubicBezTo>
                      <a:pt x="789" y="127"/>
                      <a:pt x="796" y="119"/>
                      <a:pt x="809" y="114"/>
                    </a:cubicBezTo>
                    <a:cubicBezTo>
                      <a:pt x="895" y="78"/>
                      <a:pt x="981" y="41"/>
                      <a:pt x="1067" y="4"/>
                    </a:cubicBezTo>
                    <a:cubicBezTo>
                      <a:pt x="1076" y="0"/>
                      <a:pt x="1080" y="1"/>
                      <a:pt x="1085" y="10"/>
                    </a:cubicBezTo>
                    <a:cubicBezTo>
                      <a:pt x="1131" y="95"/>
                      <a:pt x="1178" y="180"/>
                      <a:pt x="1224" y="266"/>
                    </a:cubicBezTo>
                    <a:cubicBezTo>
                      <a:pt x="1229" y="274"/>
                      <a:pt x="1230" y="282"/>
                      <a:pt x="1226" y="291"/>
                    </a:cubicBezTo>
                    <a:cubicBezTo>
                      <a:pt x="1195" y="364"/>
                      <a:pt x="1164" y="438"/>
                      <a:pt x="1134" y="511"/>
                    </a:cubicBezTo>
                    <a:cubicBezTo>
                      <a:pt x="1132" y="515"/>
                      <a:pt x="1131" y="519"/>
                      <a:pt x="1128" y="525"/>
                    </a:cubicBezTo>
                    <a:cubicBezTo>
                      <a:pt x="1144" y="522"/>
                      <a:pt x="1157" y="520"/>
                      <a:pt x="1171" y="517"/>
                    </a:cubicBezTo>
                    <a:cubicBezTo>
                      <a:pt x="1280" y="493"/>
                      <a:pt x="1390" y="469"/>
                      <a:pt x="1499" y="445"/>
                    </a:cubicBezTo>
                    <a:cubicBezTo>
                      <a:pt x="1510" y="443"/>
                      <a:pt x="1521" y="441"/>
                      <a:pt x="1532" y="438"/>
                    </a:cubicBezTo>
                    <a:cubicBezTo>
                      <a:pt x="1546" y="434"/>
                      <a:pt x="1556" y="438"/>
                      <a:pt x="1567" y="446"/>
                    </a:cubicBezTo>
                    <a:cubicBezTo>
                      <a:pt x="1643" y="503"/>
                      <a:pt x="1719" y="560"/>
                      <a:pt x="1795" y="616"/>
                    </a:cubicBezTo>
                    <a:cubicBezTo>
                      <a:pt x="1797" y="618"/>
                      <a:pt x="1798" y="619"/>
                      <a:pt x="1801" y="621"/>
                    </a:cubicBezTo>
                    <a:cubicBezTo>
                      <a:pt x="1788" y="644"/>
                      <a:pt x="1774" y="665"/>
                      <a:pt x="1761" y="687"/>
                    </a:cubicBezTo>
                    <a:cubicBezTo>
                      <a:pt x="1722" y="751"/>
                      <a:pt x="1683" y="815"/>
                      <a:pt x="1644" y="879"/>
                    </a:cubicBezTo>
                    <a:cubicBezTo>
                      <a:pt x="1638" y="889"/>
                      <a:pt x="1630" y="894"/>
                      <a:pt x="1618" y="895"/>
                    </a:cubicBezTo>
                    <a:cubicBezTo>
                      <a:pt x="1560" y="902"/>
                      <a:pt x="1502" y="910"/>
                      <a:pt x="1444" y="917"/>
                    </a:cubicBezTo>
                    <a:cubicBezTo>
                      <a:pt x="1423" y="920"/>
                      <a:pt x="1402" y="923"/>
                      <a:pt x="1380" y="926"/>
                    </a:cubicBezTo>
                    <a:cubicBezTo>
                      <a:pt x="1377" y="926"/>
                      <a:pt x="1374" y="927"/>
                      <a:pt x="1370" y="928"/>
                    </a:cubicBezTo>
                    <a:cubicBezTo>
                      <a:pt x="1378" y="938"/>
                      <a:pt x="1386" y="946"/>
                      <a:pt x="1394" y="955"/>
                    </a:cubicBezTo>
                    <a:cubicBezTo>
                      <a:pt x="1479" y="1049"/>
                      <a:pt x="1565" y="1143"/>
                      <a:pt x="1651" y="1237"/>
                    </a:cubicBezTo>
                    <a:cubicBezTo>
                      <a:pt x="1658" y="1244"/>
                      <a:pt x="1660" y="1252"/>
                      <a:pt x="1659" y="1263"/>
                    </a:cubicBezTo>
                    <a:cubicBezTo>
                      <a:pt x="1652" y="1318"/>
                      <a:pt x="1645" y="1374"/>
                      <a:pt x="1638" y="1429"/>
                    </a:cubicBezTo>
                    <a:cubicBezTo>
                      <a:pt x="1634" y="1468"/>
                      <a:pt x="1628" y="1508"/>
                      <a:pt x="1624" y="1547"/>
                    </a:cubicBezTo>
                    <a:cubicBezTo>
                      <a:pt x="1623" y="1554"/>
                      <a:pt x="1620" y="1556"/>
                      <a:pt x="1613" y="1556"/>
                    </a:cubicBezTo>
                    <a:cubicBezTo>
                      <a:pt x="1515" y="1554"/>
                      <a:pt x="1416" y="1552"/>
                      <a:pt x="1318" y="1550"/>
                    </a:cubicBezTo>
                    <a:cubicBezTo>
                      <a:pt x="1308" y="1550"/>
                      <a:pt x="1301" y="1545"/>
                      <a:pt x="1295" y="1538"/>
                    </a:cubicBezTo>
                    <a:cubicBezTo>
                      <a:pt x="1247" y="1475"/>
                      <a:pt x="1199" y="1412"/>
                      <a:pt x="1151" y="1349"/>
                    </a:cubicBezTo>
                    <a:cubicBezTo>
                      <a:pt x="1149" y="1346"/>
                      <a:pt x="1146" y="1342"/>
                      <a:pt x="1141" y="1337"/>
                    </a:cubicBezTo>
                    <a:cubicBezTo>
                      <a:pt x="1138" y="1346"/>
                      <a:pt x="1136" y="1352"/>
                      <a:pt x="1133" y="1359"/>
                    </a:cubicBezTo>
                    <a:cubicBezTo>
                      <a:pt x="1094" y="1483"/>
                      <a:pt x="1054" y="1607"/>
                      <a:pt x="1015" y="1731"/>
                    </a:cubicBezTo>
                    <a:cubicBezTo>
                      <a:pt x="1011" y="1743"/>
                      <a:pt x="1005" y="1750"/>
                      <a:pt x="993" y="1755"/>
                    </a:cubicBezTo>
                    <a:cubicBezTo>
                      <a:pt x="905" y="1792"/>
                      <a:pt x="818" y="1829"/>
                      <a:pt x="731" y="1866"/>
                    </a:cubicBezTo>
                    <a:cubicBezTo>
                      <a:pt x="724" y="1869"/>
                      <a:pt x="720" y="1869"/>
                      <a:pt x="716" y="1861"/>
                    </a:cubicBezTo>
                    <a:cubicBezTo>
                      <a:pt x="671" y="1777"/>
                      <a:pt x="625" y="1693"/>
                      <a:pt x="579" y="1610"/>
                    </a:cubicBezTo>
                    <a:cubicBezTo>
                      <a:pt x="572" y="1597"/>
                      <a:pt x="572" y="1586"/>
                      <a:pt x="577" y="1572"/>
                    </a:cubicBezTo>
                    <a:cubicBezTo>
                      <a:pt x="606" y="1504"/>
                      <a:pt x="635" y="1436"/>
                      <a:pt x="663" y="1367"/>
                    </a:cubicBezTo>
                    <a:cubicBezTo>
                      <a:pt x="666" y="1360"/>
                      <a:pt x="668" y="1353"/>
                      <a:pt x="672" y="1344"/>
                    </a:cubicBezTo>
                    <a:cubicBezTo>
                      <a:pt x="656" y="1347"/>
                      <a:pt x="642" y="1350"/>
                      <a:pt x="627" y="1353"/>
                    </a:cubicBezTo>
                    <a:cubicBezTo>
                      <a:pt x="508" y="1379"/>
                      <a:pt x="389" y="1406"/>
                      <a:pt x="269" y="1432"/>
                    </a:cubicBezTo>
                    <a:cubicBezTo>
                      <a:pt x="255" y="1435"/>
                      <a:pt x="244" y="1433"/>
                      <a:pt x="233" y="1424"/>
                    </a:cubicBezTo>
                    <a:cubicBezTo>
                      <a:pt x="158" y="1368"/>
                      <a:pt x="84" y="1312"/>
                      <a:pt x="10" y="1256"/>
                    </a:cubicBezTo>
                    <a:cubicBezTo>
                      <a:pt x="6" y="1254"/>
                      <a:pt x="4" y="1252"/>
                      <a:pt x="0" y="1248"/>
                    </a:cubicBezTo>
                    <a:cubicBezTo>
                      <a:pt x="7" y="1235"/>
                      <a:pt x="15" y="1222"/>
                      <a:pt x="23" y="1209"/>
                    </a:cubicBezTo>
                    <a:cubicBezTo>
                      <a:pt x="65" y="1140"/>
                      <a:pt x="107" y="1072"/>
                      <a:pt x="148" y="1003"/>
                    </a:cubicBezTo>
                    <a:cubicBezTo>
                      <a:pt x="160" y="983"/>
                      <a:pt x="174" y="975"/>
                      <a:pt x="197" y="972"/>
                    </a:cubicBezTo>
                    <a:cubicBezTo>
                      <a:pt x="262" y="965"/>
                      <a:pt x="326" y="956"/>
                      <a:pt x="391" y="948"/>
                    </a:cubicBezTo>
                    <a:cubicBezTo>
                      <a:pt x="398" y="947"/>
                      <a:pt x="406" y="946"/>
                      <a:pt x="414" y="945"/>
                    </a:cubicBezTo>
                    <a:cubicBezTo>
                      <a:pt x="419" y="945"/>
                      <a:pt x="424" y="943"/>
                      <a:pt x="431" y="942"/>
                    </a:cubicBezTo>
                    <a:cubicBezTo>
                      <a:pt x="418" y="928"/>
                      <a:pt x="407" y="915"/>
                      <a:pt x="395" y="903"/>
                    </a:cubicBezTo>
                    <a:cubicBezTo>
                      <a:pt x="314" y="814"/>
                      <a:pt x="233" y="724"/>
                      <a:pt x="151" y="636"/>
                    </a:cubicBezTo>
                    <a:cubicBezTo>
                      <a:pt x="143" y="627"/>
                      <a:pt x="141" y="618"/>
                      <a:pt x="142" y="606"/>
                    </a:cubicBezTo>
                    <a:cubicBezTo>
                      <a:pt x="149" y="554"/>
                      <a:pt x="155" y="503"/>
                      <a:pt x="161" y="452"/>
                    </a:cubicBezTo>
                    <a:cubicBezTo>
                      <a:pt x="166" y="409"/>
                      <a:pt x="171" y="366"/>
                      <a:pt x="176" y="323"/>
                    </a:cubicBezTo>
                    <a:cubicBezTo>
                      <a:pt x="177" y="316"/>
                      <a:pt x="180" y="315"/>
                      <a:pt x="186" y="315"/>
                    </a:cubicBezTo>
                    <a:cubicBezTo>
                      <a:pt x="239" y="316"/>
                      <a:pt x="292" y="316"/>
                      <a:pt x="346" y="316"/>
                    </a:cubicBezTo>
                    <a:cubicBezTo>
                      <a:pt x="389" y="317"/>
                      <a:pt x="433" y="319"/>
                      <a:pt x="476" y="320"/>
                    </a:cubicBezTo>
                    <a:cubicBezTo>
                      <a:pt x="489" y="320"/>
                      <a:pt x="498" y="324"/>
                      <a:pt x="506" y="334"/>
                    </a:cubicBezTo>
                    <a:cubicBezTo>
                      <a:pt x="553" y="396"/>
                      <a:pt x="600" y="456"/>
                      <a:pt x="646" y="517"/>
                    </a:cubicBezTo>
                    <a:cubicBezTo>
                      <a:pt x="650" y="522"/>
                      <a:pt x="654" y="527"/>
                      <a:pt x="659" y="533"/>
                    </a:cubicBezTo>
                    <a:close/>
                    <a:moveTo>
                      <a:pt x="1031" y="1092"/>
                    </a:moveTo>
                    <a:cubicBezTo>
                      <a:pt x="1032" y="1091"/>
                      <a:pt x="1034" y="1091"/>
                      <a:pt x="1035" y="1091"/>
                    </a:cubicBezTo>
                    <a:cubicBezTo>
                      <a:pt x="1044" y="1027"/>
                      <a:pt x="1053" y="963"/>
                      <a:pt x="1063" y="899"/>
                    </a:cubicBezTo>
                    <a:cubicBezTo>
                      <a:pt x="1077" y="899"/>
                      <a:pt x="1090" y="900"/>
                      <a:pt x="1103" y="901"/>
                    </a:cubicBezTo>
                    <a:cubicBezTo>
                      <a:pt x="1103" y="900"/>
                      <a:pt x="1103" y="899"/>
                      <a:pt x="1104" y="898"/>
                    </a:cubicBezTo>
                    <a:cubicBezTo>
                      <a:pt x="1052" y="858"/>
                      <a:pt x="1001" y="818"/>
                      <a:pt x="949" y="778"/>
                    </a:cubicBezTo>
                    <a:cubicBezTo>
                      <a:pt x="956" y="769"/>
                      <a:pt x="963" y="760"/>
                      <a:pt x="969" y="751"/>
                    </a:cubicBezTo>
                    <a:cubicBezTo>
                      <a:pt x="971" y="749"/>
                      <a:pt x="970" y="746"/>
                      <a:pt x="971" y="744"/>
                    </a:cubicBezTo>
                    <a:cubicBezTo>
                      <a:pt x="968" y="744"/>
                      <a:pt x="966" y="743"/>
                      <a:pt x="964" y="743"/>
                    </a:cubicBezTo>
                    <a:cubicBezTo>
                      <a:pt x="962" y="744"/>
                      <a:pt x="961" y="745"/>
                      <a:pt x="959" y="745"/>
                    </a:cubicBezTo>
                    <a:cubicBezTo>
                      <a:pt x="917" y="762"/>
                      <a:pt x="875" y="779"/>
                      <a:pt x="833" y="796"/>
                    </a:cubicBezTo>
                    <a:cubicBezTo>
                      <a:pt x="818" y="802"/>
                      <a:pt x="803" y="808"/>
                      <a:pt x="789" y="814"/>
                    </a:cubicBezTo>
                    <a:cubicBezTo>
                      <a:pt x="781" y="802"/>
                      <a:pt x="779" y="788"/>
                      <a:pt x="767" y="777"/>
                    </a:cubicBezTo>
                    <a:cubicBezTo>
                      <a:pt x="758" y="843"/>
                      <a:pt x="749" y="907"/>
                      <a:pt x="739" y="972"/>
                    </a:cubicBezTo>
                    <a:cubicBezTo>
                      <a:pt x="726" y="971"/>
                      <a:pt x="713" y="970"/>
                      <a:pt x="700" y="970"/>
                    </a:cubicBezTo>
                    <a:cubicBezTo>
                      <a:pt x="700" y="971"/>
                      <a:pt x="699" y="972"/>
                      <a:pt x="699" y="973"/>
                    </a:cubicBezTo>
                    <a:cubicBezTo>
                      <a:pt x="750" y="1013"/>
                      <a:pt x="801" y="1052"/>
                      <a:pt x="853" y="1092"/>
                    </a:cubicBezTo>
                    <a:cubicBezTo>
                      <a:pt x="844" y="1104"/>
                      <a:pt x="837" y="1115"/>
                      <a:pt x="829" y="1125"/>
                    </a:cubicBezTo>
                    <a:cubicBezTo>
                      <a:pt x="830" y="1127"/>
                      <a:pt x="831" y="1128"/>
                      <a:pt x="832" y="1129"/>
                    </a:cubicBezTo>
                    <a:cubicBezTo>
                      <a:pt x="892" y="1105"/>
                      <a:pt x="952" y="1080"/>
                      <a:pt x="1013" y="1056"/>
                    </a:cubicBezTo>
                    <a:cubicBezTo>
                      <a:pt x="1019" y="1068"/>
                      <a:pt x="1025" y="1080"/>
                      <a:pt x="1031" y="1092"/>
                    </a:cubicBezTo>
                    <a:close/>
                    <a:moveTo>
                      <a:pt x="633" y="1058"/>
                    </a:moveTo>
                    <a:cubicBezTo>
                      <a:pt x="597" y="1058"/>
                      <a:pt x="569" y="1084"/>
                      <a:pt x="569" y="1119"/>
                    </a:cubicBezTo>
                    <a:cubicBezTo>
                      <a:pt x="569" y="1153"/>
                      <a:pt x="598" y="1183"/>
                      <a:pt x="632" y="1184"/>
                    </a:cubicBezTo>
                    <a:cubicBezTo>
                      <a:pt x="666" y="1184"/>
                      <a:pt x="694" y="1156"/>
                      <a:pt x="694" y="1122"/>
                    </a:cubicBezTo>
                    <a:cubicBezTo>
                      <a:pt x="695" y="1086"/>
                      <a:pt x="668" y="1058"/>
                      <a:pt x="633" y="1058"/>
                    </a:cubicBezTo>
                    <a:close/>
                    <a:moveTo>
                      <a:pt x="938" y="611"/>
                    </a:moveTo>
                    <a:cubicBezTo>
                      <a:pt x="938" y="576"/>
                      <a:pt x="910" y="548"/>
                      <a:pt x="876" y="548"/>
                    </a:cubicBezTo>
                    <a:cubicBezTo>
                      <a:pt x="840" y="547"/>
                      <a:pt x="813" y="575"/>
                      <a:pt x="813" y="610"/>
                    </a:cubicBezTo>
                    <a:cubicBezTo>
                      <a:pt x="813" y="644"/>
                      <a:pt x="842" y="673"/>
                      <a:pt x="876" y="673"/>
                    </a:cubicBezTo>
                    <a:cubicBezTo>
                      <a:pt x="910" y="673"/>
                      <a:pt x="938" y="645"/>
                      <a:pt x="938" y="611"/>
                    </a:cubicBezTo>
                    <a:close/>
                    <a:moveTo>
                      <a:pt x="1232" y="751"/>
                    </a:moveTo>
                    <a:cubicBezTo>
                      <a:pt x="1232" y="717"/>
                      <a:pt x="1204" y="688"/>
                      <a:pt x="1170" y="688"/>
                    </a:cubicBezTo>
                    <a:cubicBezTo>
                      <a:pt x="1136" y="688"/>
                      <a:pt x="1108" y="715"/>
                      <a:pt x="1107" y="749"/>
                    </a:cubicBezTo>
                    <a:cubicBezTo>
                      <a:pt x="1107" y="783"/>
                      <a:pt x="1135" y="813"/>
                      <a:pt x="1169" y="813"/>
                    </a:cubicBezTo>
                    <a:cubicBezTo>
                      <a:pt x="1204" y="813"/>
                      <a:pt x="1232" y="786"/>
                      <a:pt x="1232" y="751"/>
                    </a:cubicBezTo>
                    <a:close/>
                    <a:moveTo>
                      <a:pt x="989" y="1260"/>
                    </a:moveTo>
                    <a:cubicBezTo>
                      <a:pt x="989" y="1226"/>
                      <a:pt x="960" y="1198"/>
                      <a:pt x="925" y="1198"/>
                    </a:cubicBezTo>
                    <a:cubicBezTo>
                      <a:pt x="891" y="1198"/>
                      <a:pt x="864" y="1226"/>
                      <a:pt x="864" y="1260"/>
                    </a:cubicBezTo>
                    <a:cubicBezTo>
                      <a:pt x="864" y="1295"/>
                      <a:pt x="892" y="1322"/>
                      <a:pt x="928" y="1322"/>
                    </a:cubicBezTo>
                    <a:cubicBezTo>
                      <a:pt x="962" y="1322"/>
                      <a:pt x="989" y="1294"/>
                      <a:pt x="989" y="1260"/>
                    </a:cubicBezTo>
                    <a:close/>
                    <a:moveTo>
                      <a:pt x="668" y="795"/>
                    </a:moveTo>
                    <a:cubicBezTo>
                      <a:pt x="668" y="761"/>
                      <a:pt x="639" y="733"/>
                      <a:pt x="606" y="733"/>
                    </a:cubicBezTo>
                    <a:cubicBezTo>
                      <a:pt x="571" y="733"/>
                      <a:pt x="544" y="760"/>
                      <a:pt x="544" y="794"/>
                    </a:cubicBezTo>
                    <a:cubicBezTo>
                      <a:pt x="544" y="829"/>
                      <a:pt x="571" y="857"/>
                      <a:pt x="605" y="857"/>
                    </a:cubicBezTo>
                    <a:cubicBezTo>
                      <a:pt x="639" y="857"/>
                      <a:pt x="668" y="829"/>
                      <a:pt x="668" y="795"/>
                    </a:cubicBezTo>
                    <a:close/>
                    <a:moveTo>
                      <a:pt x="1257" y="1076"/>
                    </a:moveTo>
                    <a:cubicBezTo>
                      <a:pt x="1257" y="1041"/>
                      <a:pt x="1230" y="1013"/>
                      <a:pt x="1196" y="1013"/>
                    </a:cubicBezTo>
                    <a:cubicBezTo>
                      <a:pt x="1162" y="1013"/>
                      <a:pt x="1133" y="1041"/>
                      <a:pt x="1133" y="1075"/>
                    </a:cubicBezTo>
                    <a:cubicBezTo>
                      <a:pt x="1133" y="1108"/>
                      <a:pt x="1162" y="1138"/>
                      <a:pt x="1195" y="1138"/>
                    </a:cubicBezTo>
                    <a:cubicBezTo>
                      <a:pt x="1230" y="1138"/>
                      <a:pt x="1257" y="1111"/>
                      <a:pt x="1257" y="10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61">
                <a:extLst>
                  <a:ext uri="{FF2B5EF4-FFF2-40B4-BE49-F238E27FC236}">
                    <a16:creationId xmlns:a16="http://schemas.microsoft.com/office/drawing/2014/main" id="{8DA9DE8B-868B-477E-A4A2-183B2109C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0563" y="3471862"/>
                <a:ext cx="342900" cy="342900"/>
              </a:xfrm>
              <a:custGeom>
                <a:avLst/>
                <a:gdLst>
                  <a:gd name="T0" fmla="*/ 93 w 187"/>
                  <a:gd name="T1" fmla="*/ 187 h 187"/>
                  <a:gd name="T2" fmla="*/ 0 w 187"/>
                  <a:gd name="T3" fmla="*/ 94 h 187"/>
                  <a:gd name="T4" fmla="*/ 94 w 187"/>
                  <a:gd name="T5" fmla="*/ 0 h 187"/>
                  <a:gd name="T6" fmla="*/ 187 w 187"/>
                  <a:gd name="T7" fmla="*/ 94 h 187"/>
                  <a:gd name="T8" fmla="*/ 93 w 187"/>
                  <a:gd name="T9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87">
                    <a:moveTo>
                      <a:pt x="93" y="187"/>
                    </a:moveTo>
                    <a:cubicBezTo>
                      <a:pt x="42" y="187"/>
                      <a:pt x="0" y="145"/>
                      <a:pt x="0" y="94"/>
                    </a:cubicBezTo>
                    <a:cubicBezTo>
                      <a:pt x="0" y="41"/>
                      <a:pt x="41" y="0"/>
                      <a:pt x="94" y="0"/>
                    </a:cubicBezTo>
                    <a:cubicBezTo>
                      <a:pt x="146" y="0"/>
                      <a:pt x="187" y="42"/>
                      <a:pt x="187" y="94"/>
                    </a:cubicBezTo>
                    <a:cubicBezTo>
                      <a:pt x="187" y="145"/>
                      <a:pt x="145" y="187"/>
                      <a:pt x="93" y="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50">
                <a:extLst>
                  <a:ext uri="{FF2B5EF4-FFF2-40B4-BE49-F238E27FC236}">
                    <a16:creationId xmlns:a16="http://schemas.microsoft.com/office/drawing/2014/main" id="{7EA3A47A-CBCD-4F02-BA04-8C6F1A75A35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54236">
                <a:off x="6621171" y="5783362"/>
                <a:ext cx="71437" cy="119062"/>
              </a:xfrm>
              <a:custGeom>
                <a:avLst/>
                <a:gdLst>
                  <a:gd name="T0" fmla="*/ 34 w 39"/>
                  <a:gd name="T1" fmla="*/ 0 h 65"/>
                  <a:gd name="T2" fmla="*/ 39 w 39"/>
                  <a:gd name="T3" fmla="*/ 65 h 65"/>
                  <a:gd name="T4" fmla="*/ 0 w 39"/>
                  <a:gd name="T5" fmla="*/ 49 h 65"/>
                  <a:gd name="T6" fmla="*/ 32 w 39"/>
                  <a:gd name="T7" fmla="*/ 0 h 65"/>
                  <a:gd name="T8" fmla="*/ 34 w 3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5">
                    <a:moveTo>
                      <a:pt x="34" y="0"/>
                    </a:moveTo>
                    <a:cubicBezTo>
                      <a:pt x="36" y="21"/>
                      <a:pt x="37" y="42"/>
                      <a:pt x="39" y="65"/>
                    </a:cubicBezTo>
                    <a:cubicBezTo>
                      <a:pt x="26" y="59"/>
                      <a:pt x="14" y="54"/>
                      <a:pt x="0" y="49"/>
                    </a:cubicBezTo>
                    <a:cubicBezTo>
                      <a:pt x="11" y="32"/>
                      <a:pt x="21" y="16"/>
                      <a:pt x="32" y="0"/>
                    </a:cubicBezTo>
                    <a:cubicBezTo>
                      <a:pt x="33" y="0"/>
                      <a:pt x="33" y="0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32E0A4-1678-4295-A72D-EFF568FFBAD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46825" y="6356349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15AB8F-1C56-49E9-90C8-78D22B0C1B9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8291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横向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EFA6140-51C5-4185-BAC6-C973BE6BC646}"/>
              </a:ext>
            </a:extLst>
          </p:cNvPr>
          <p:cNvCxnSpPr>
            <a:cxnSpLocks/>
          </p:cNvCxnSpPr>
          <p:nvPr userDrawn="1"/>
        </p:nvCxnSpPr>
        <p:spPr>
          <a:xfrm>
            <a:off x="660400" y="6238240"/>
            <a:ext cx="10858500" cy="0"/>
          </a:xfrm>
          <a:prstGeom prst="line">
            <a:avLst/>
          </a:prstGeom>
          <a:ln w="3175" cap="rnd">
            <a:solidFill>
              <a:schemeClr val="bg1">
                <a:lumMod val="75000"/>
                <a:alpha val="47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8A31206-9B58-405E-9C4D-A32DAF303455}"/>
              </a:ext>
            </a:extLst>
          </p:cNvPr>
          <p:cNvGrpSpPr/>
          <p:nvPr userDrawn="1"/>
        </p:nvGrpSpPr>
        <p:grpSpPr>
          <a:xfrm>
            <a:off x="9259959" y="416362"/>
            <a:ext cx="2271884" cy="432000"/>
            <a:chOff x="9472617" y="416362"/>
            <a:chExt cx="2271884" cy="43200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5487822-03A4-4BA4-9FAB-6DC3508A884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939687" y="416362"/>
              <a:ext cx="1804814" cy="432000"/>
              <a:chOff x="9003666" y="5115878"/>
              <a:chExt cx="2054859" cy="491851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DD860F45-2989-4F03-A243-13F29299600B}"/>
                  </a:ext>
                </a:extLst>
              </p:cNvPr>
              <p:cNvGrpSpPr/>
              <p:nvPr/>
            </p:nvGrpSpPr>
            <p:grpSpPr>
              <a:xfrm>
                <a:off x="9003666" y="5115878"/>
                <a:ext cx="2054859" cy="365174"/>
                <a:chOff x="488316" y="4286049"/>
                <a:chExt cx="3976368" cy="706650"/>
              </a:xfrm>
            </p:grpSpPr>
            <p:sp>
              <p:nvSpPr>
                <p:cNvPr id="16" name="Freeform 6">
                  <a:extLst>
                    <a:ext uri="{FF2B5EF4-FFF2-40B4-BE49-F238E27FC236}">
                      <a16:creationId xmlns:a16="http://schemas.microsoft.com/office/drawing/2014/main" id="{B23C5BEE-96CF-4ADD-AE51-59CE168ACA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6977" y="4286049"/>
                  <a:ext cx="597707" cy="655124"/>
                </a:xfrm>
                <a:custGeom>
                  <a:avLst/>
                  <a:gdLst>
                    <a:gd name="T0" fmla="*/ 350 w 350"/>
                    <a:gd name="T1" fmla="*/ 130 h 384"/>
                    <a:gd name="T2" fmla="*/ 343 w 350"/>
                    <a:gd name="T3" fmla="*/ 131 h 384"/>
                    <a:gd name="T4" fmla="*/ 255 w 350"/>
                    <a:gd name="T5" fmla="*/ 179 h 384"/>
                    <a:gd name="T6" fmla="*/ 190 w 350"/>
                    <a:gd name="T7" fmla="*/ 196 h 384"/>
                    <a:gd name="T8" fmla="*/ 178 w 350"/>
                    <a:gd name="T9" fmla="*/ 200 h 384"/>
                    <a:gd name="T10" fmla="*/ 194 w 350"/>
                    <a:gd name="T11" fmla="*/ 235 h 384"/>
                    <a:gd name="T12" fmla="*/ 208 w 350"/>
                    <a:gd name="T13" fmla="*/ 241 h 384"/>
                    <a:gd name="T14" fmla="*/ 244 w 350"/>
                    <a:gd name="T15" fmla="*/ 282 h 384"/>
                    <a:gd name="T16" fmla="*/ 230 w 350"/>
                    <a:gd name="T17" fmla="*/ 297 h 384"/>
                    <a:gd name="T18" fmla="*/ 208 w 350"/>
                    <a:gd name="T19" fmla="*/ 330 h 384"/>
                    <a:gd name="T20" fmla="*/ 207 w 350"/>
                    <a:gd name="T21" fmla="*/ 353 h 384"/>
                    <a:gd name="T22" fmla="*/ 150 w 350"/>
                    <a:gd name="T23" fmla="*/ 365 h 384"/>
                    <a:gd name="T24" fmla="*/ 129 w 350"/>
                    <a:gd name="T25" fmla="*/ 344 h 384"/>
                    <a:gd name="T26" fmla="*/ 121 w 350"/>
                    <a:gd name="T27" fmla="*/ 322 h 384"/>
                    <a:gd name="T28" fmla="*/ 124 w 350"/>
                    <a:gd name="T29" fmla="*/ 319 h 384"/>
                    <a:gd name="T30" fmla="*/ 156 w 350"/>
                    <a:gd name="T31" fmla="*/ 339 h 384"/>
                    <a:gd name="T32" fmla="*/ 175 w 350"/>
                    <a:gd name="T33" fmla="*/ 335 h 384"/>
                    <a:gd name="T34" fmla="*/ 182 w 350"/>
                    <a:gd name="T35" fmla="*/ 322 h 384"/>
                    <a:gd name="T36" fmla="*/ 180 w 350"/>
                    <a:gd name="T37" fmla="*/ 310 h 384"/>
                    <a:gd name="T38" fmla="*/ 166 w 350"/>
                    <a:gd name="T39" fmla="*/ 308 h 384"/>
                    <a:gd name="T40" fmla="*/ 120 w 350"/>
                    <a:gd name="T41" fmla="*/ 275 h 384"/>
                    <a:gd name="T42" fmla="*/ 128 w 350"/>
                    <a:gd name="T43" fmla="*/ 248 h 384"/>
                    <a:gd name="T44" fmla="*/ 146 w 350"/>
                    <a:gd name="T45" fmla="*/ 242 h 384"/>
                    <a:gd name="T46" fmla="*/ 161 w 350"/>
                    <a:gd name="T47" fmla="*/ 237 h 384"/>
                    <a:gd name="T48" fmla="*/ 150 w 350"/>
                    <a:gd name="T49" fmla="*/ 221 h 384"/>
                    <a:gd name="T50" fmla="*/ 136 w 350"/>
                    <a:gd name="T51" fmla="*/ 201 h 384"/>
                    <a:gd name="T52" fmla="*/ 155 w 350"/>
                    <a:gd name="T53" fmla="*/ 191 h 384"/>
                    <a:gd name="T54" fmla="*/ 193 w 350"/>
                    <a:gd name="T55" fmla="*/ 179 h 384"/>
                    <a:gd name="T56" fmla="*/ 248 w 350"/>
                    <a:gd name="T57" fmla="*/ 155 h 384"/>
                    <a:gd name="T58" fmla="*/ 307 w 350"/>
                    <a:gd name="T59" fmla="*/ 127 h 384"/>
                    <a:gd name="T60" fmla="*/ 314 w 350"/>
                    <a:gd name="T61" fmla="*/ 115 h 384"/>
                    <a:gd name="T62" fmla="*/ 303 w 350"/>
                    <a:gd name="T63" fmla="*/ 110 h 384"/>
                    <a:gd name="T64" fmla="*/ 228 w 350"/>
                    <a:gd name="T65" fmla="*/ 117 h 384"/>
                    <a:gd name="T66" fmla="*/ 178 w 350"/>
                    <a:gd name="T67" fmla="*/ 128 h 384"/>
                    <a:gd name="T68" fmla="*/ 116 w 350"/>
                    <a:gd name="T69" fmla="*/ 166 h 384"/>
                    <a:gd name="T70" fmla="*/ 103 w 350"/>
                    <a:gd name="T71" fmla="*/ 180 h 384"/>
                    <a:gd name="T72" fmla="*/ 83 w 350"/>
                    <a:gd name="T73" fmla="*/ 173 h 384"/>
                    <a:gd name="T74" fmla="*/ 57 w 350"/>
                    <a:gd name="T75" fmla="*/ 218 h 384"/>
                    <a:gd name="T76" fmla="*/ 28 w 350"/>
                    <a:gd name="T77" fmla="*/ 287 h 384"/>
                    <a:gd name="T78" fmla="*/ 12 w 350"/>
                    <a:gd name="T79" fmla="*/ 298 h 384"/>
                    <a:gd name="T80" fmla="*/ 1 w 350"/>
                    <a:gd name="T81" fmla="*/ 279 h 384"/>
                    <a:gd name="T82" fmla="*/ 16 w 350"/>
                    <a:gd name="T83" fmla="*/ 224 h 384"/>
                    <a:gd name="T84" fmla="*/ 63 w 350"/>
                    <a:gd name="T85" fmla="*/ 156 h 384"/>
                    <a:gd name="T86" fmla="*/ 88 w 350"/>
                    <a:gd name="T87" fmla="*/ 142 h 384"/>
                    <a:gd name="T88" fmla="*/ 178 w 350"/>
                    <a:gd name="T89" fmla="*/ 62 h 384"/>
                    <a:gd name="T90" fmla="*/ 204 w 350"/>
                    <a:gd name="T91" fmla="*/ 42 h 384"/>
                    <a:gd name="T92" fmla="*/ 248 w 350"/>
                    <a:gd name="T93" fmla="*/ 6 h 384"/>
                    <a:gd name="T94" fmla="*/ 281 w 350"/>
                    <a:gd name="T95" fmla="*/ 0 h 384"/>
                    <a:gd name="T96" fmla="*/ 292 w 350"/>
                    <a:gd name="T97" fmla="*/ 11 h 384"/>
                    <a:gd name="T98" fmla="*/ 283 w 350"/>
                    <a:gd name="T99" fmla="*/ 27 h 384"/>
                    <a:gd name="T100" fmla="*/ 213 w 350"/>
                    <a:gd name="T101" fmla="*/ 76 h 384"/>
                    <a:gd name="T102" fmla="*/ 210 w 350"/>
                    <a:gd name="T103" fmla="*/ 83 h 384"/>
                    <a:gd name="T104" fmla="*/ 242 w 350"/>
                    <a:gd name="T105" fmla="*/ 74 h 384"/>
                    <a:gd name="T106" fmla="*/ 313 w 350"/>
                    <a:gd name="T107" fmla="*/ 72 h 384"/>
                    <a:gd name="T108" fmla="*/ 350 w 350"/>
                    <a:gd name="T109" fmla="*/ 79 h 384"/>
                    <a:gd name="T110" fmla="*/ 350 w 350"/>
                    <a:gd name="T111" fmla="*/ 13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50" h="384">
                      <a:moveTo>
                        <a:pt x="350" y="130"/>
                      </a:moveTo>
                      <a:cubicBezTo>
                        <a:pt x="348" y="130"/>
                        <a:pt x="344" y="129"/>
                        <a:pt x="343" y="131"/>
                      </a:cubicBezTo>
                      <a:cubicBezTo>
                        <a:pt x="318" y="154"/>
                        <a:pt x="285" y="165"/>
                        <a:pt x="255" y="179"/>
                      </a:cubicBezTo>
                      <a:cubicBezTo>
                        <a:pt x="235" y="188"/>
                        <a:pt x="212" y="190"/>
                        <a:pt x="190" y="196"/>
                      </a:cubicBezTo>
                      <a:cubicBezTo>
                        <a:pt x="186" y="197"/>
                        <a:pt x="183" y="198"/>
                        <a:pt x="178" y="200"/>
                      </a:cubicBezTo>
                      <a:cubicBezTo>
                        <a:pt x="184" y="213"/>
                        <a:pt x="188" y="224"/>
                        <a:pt x="194" y="235"/>
                      </a:cubicBezTo>
                      <a:cubicBezTo>
                        <a:pt x="197" y="239"/>
                        <a:pt x="203" y="241"/>
                        <a:pt x="208" y="241"/>
                      </a:cubicBezTo>
                      <a:cubicBezTo>
                        <a:pt x="229" y="242"/>
                        <a:pt x="247" y="262"/>
                        <a:pt x="244" y="282"/>
                      </a:cubicBezTo>
                      <a:cubicBezTo>
                        <a:pt x="243" y="288"/>
                        <a:pt x="236" y="295"/>
                        <a:pt x="230" y="297"/>
                      </a:cubicBezTo>
                      <a:cubicBezTo>
                        <a:pt x="214" y="303"/>
                        <a:pt x="207" y="313"/>
                        <a:pt x="208" y="330"/>
                      </a:cubicBezTo>
                      <a:cubicBezTo>
                        <a:pt x="209" y="338"/>
                        <a:pt x="210" y="346"/>
                        <a:pt x="207" y="353"/>
                      </a:cubicBezTo>
                      <a:cubicBezTo>
                        <a:pt x="198" y="378"/>
                        <a:pt x="171" y="384"/>
                        <a:pt x="150" y="365"/>
                      </a:cubicBezTo>
                      <a:cubicBezTo>
                        <a:pt x="143" y="359"/>
                        <a:pt x="135" y="352"/>
                        <a:pt x="129" y="344"/>
                      </a:cubicBezTo>
                      <a:cubicBezTo>
                        <a:pt x="125" y="338"/>
                        <a:pt x="123" y="330"/>
                        <a:pt x="121" y="322"/>
                      </a:cubicBezTo>
                      <a:cubicBezTo>
                        <a:pt x="122" y="321"/>
                        <a:pt x="123" y="320"/>
                        <a:pt x="124" y="319"/>
                      </a:cubicBezTo>
                      <a:cubicBezTo>
                        <a:pt x="135" y="326"/>
                        <a:pt x="147" y="331"/>
                        <a:pt x="156" y="339"/>
                      </a:cubicBezTo>
                      <a:cubicBezTo>
                        <a:pt x="165" y="346"/>
                        <a:pt x="170" y="344"/>
                        <a:pt x="175" y="335"/>
                      </a:cubicBezTo>
                      <a:cubicBezTo>
                        <a:pt x="178" y="331"/>
                        <a:pt x="180" y="327"/>
                        <a:pt x="182" y="322"/>
                      </a:cubicBezTo>
                      <a:cubicBezTo>
                        <a:pt x="182" y="318"/>
                        <a:pt x="182" y="312"/>
                        <a:pt x="180" y="310"/>
                      </a:cubicBezTo>
                      <a:cubicBezTo>
                        <a:pt x="177" y="307"/>
                        <a:pt x="170" y="307"/>
                        <a:pt x="166" y="308"/>
                      </a:cubicBezTo>
                      <a:cubicBezTo>
                        <a:pt x="138" y="318"/>
                        <a:pt x="120" y="305"/>
                        <a:pt x="120" y="275"/>
                      </a:cubicBezTo>
                      <a:cubicBezTo>
                        <a:pt x="120" y="265"/>
                        <a:pt x="115" y="254"/>
                        <a:pt x="128" y="248"/>
                      </a:cubicBezTo>
                      <a:cubicBezTo>
                        <a:pt x="134" y="246"/>
                        <a:pt x="140" y="244"/>
                        <a:pt x="146" y="242"/>
                      </a:cubicBezTo>
                      <a:cubicBezTo>
                        <a:pt x="151" y="240"/>
                        <a:pt x="156" y="238"/>
                        <a:pt x="161" y="237"/>
                      </a:cubicBezTo>
                      <a:cubicBezTo>
                        <a:pt x="157" y="231"/>
                        <a:pt x="154" y="222"/>
                        <a:pt x="150" y="221"/>
                      </a:cubicBezTo>
                      <a:cubicBezTo>
                        <a:pt x="136" y="220"/>
                        <a:pt x="135" y="209"/>
                        <a:pt x="136" y="201"/>
                      </a:cubicBezTo>
                      <a:cubicBezTo>
                        <a:pt x="137" y="197"/>
                        <a:pt x="148" y="194"/>
                        <a:pt x="155" y="191"/>
                      </a:cubicBezTo>
                      <a:cubicBezTo>
                        <a:pt x="168" y="187"/>
                        <a:pt x="181" y="183"/>
                        <a:pt x="193" y="179"/>
                      </a:cubicBezTo>
                      <a:cubicBezTo>
                        <a:pt x="212" y="171"/>
                        <a:pt x="230" y="164"/>
                        <a:pt x="248" y="155"/>
                      </a:cubicBezTo>
                      <a:cubicBezTo>
                        <a:pt x="268" y="146"/>
                        <a:pt x="288" y="137"/>
                        <a:pt x="307" y="127"/>
                      </a:cubicBezTo>
                      <a:cubicBezTo>
                        <a:pt x="310" y="125"/>
                        <a:pt x="312" y="119"/>
                        <a:pt x="314" y="115"/>
                      </a:cubicBezTo>
                      <a:cubicBezTo>
                        <a:pt x="310" y="113"/>
                        <a:pt x="306" y="109"/>
                        <a:pt x="303" y="110"/>
                      </a:cubicBezTo>
                      <a:cubicBezTo>
                        <a:pt x="278" y="111"/>
                        <a:pt x="253" y="113"/>
                        <a:pt x="228" y="117"/>
                      </a:cubicBezTo>
                      <a:cubicBezTo>
                        <a:pt x="211" y="119"/>
                        <a:pt x="195" y="125"/>
                        <a:pt x="178" y="128"/>
                      </a:cubicBezTo>
                      <a:cubicBezTo>
                        <a:pt x="152" y="133"/>
                        <a:pt x="132" y="145"/>
                        <a:pt x="116" y="166"/>
                      </a:cubicBezTo>
                      <a:cubicBezTo>
                        <a:pt x="112" y="171"/>
                        <a:pt x="107" y="175"/>
                        <a:pt x="103" y="180"/>
                      </a:cubicBezTo>
                      <a:cubicBezTo>
                        <a:pt x="95" y="191"/>
                        <a:pt x="89" y="189"/>
                        <a:pt x="83" y="173"/>
                      </a:cubicBezTo>
                      <a:cubicBezTo>
                        <a:pt x="73" y="190"/>
                        <a:pt x="64" y="203"/>
                        <a:pt x="57" y="218"/>
                      </a:cubicBezTo>
                      <a:cubicBezTo>
                        <a:pt x="47" y="240"/>
                        <a:pt x="39" y="264"/>
                        <a:pt x="28" y="287"/>
                      </a:cubicBezTo>
                      <a:cubicBezTo>
                        <a:pt x="26" y="292"/>
                        <a:pt x="17" y="294"/>
                        <a:pt x="12" y="298"/>
                      </a:cubicBezTo>
                      <a:cubicBezTo>
                        <a:pt x="8" y="292"/>
                        <a:pt x="1" y="285"/>
                        <a:pt x="1" y="279"/>
                      </a:cubicBezTo>
                      <a:cubicBezTo>
                        <a:pt x="0" y="259"/>
                        <a:pt x="4" y="241"/>
                        <a:pt x="16" y="224"/>
                      </a:cubicBezTo>
                      <a:cubicBezTo>
                        <a:pt x="32" y="202"/>
                        <a:pt x="46" y="178"/>
                        <a:pt x="63" y="156"/>
                      </a:cubicBezTo>
                      <a:cubicBezTo>
                        <a:pt x="68" y="149"/>
                        <a:pt x="79" y="146"/>
                        <a:pt x="88" y="142"/>
                      </a:cubicBezTo>
                      <a:cubicBezTo>
                        <a:pt x="127" y="125"/>
                        <a:pt x="157" y="99"/>
                        <a:pt x="178" y="62"/>
                      </a:cubicBezTo>
                      <a:cubicBezTo>
                        <a:pt x="183" y="53"/>
                        <a:pt x="196" y="49"/>
                        <a:pt x="204" y="42"/>
                      </a:cubicBezTo>
                      <a:cubicBezTo>
                        <a:pt x="219" y="30"/>
                        <a:pt x="232" y="16"/>
                        <a:pt x="248" y="6"/>
                      </a:cubicBezTo>
                      <a:cubicBezTo>
                        <a:pt x="257" y="1"/>
                        <a:pt x="270" y="0"/>
                        <a:pt x="281" y="0"/>
                      </a:cubicBezTo>
                      <a:cubicBezTo>
                        <a:pt x="285" y="0"/>
                        <a:pt x="292" y="7"/>
                        <a:pt x="292" y="11"/>
                      </a:cubicBezTo>
                      <a:cubicBezTo>
                        <a:pt x="292" y="17"/>
                        <a:pt x="288" y="23"/>
                        <a:pt x="283" y="27"/>
                      </a:cubicBezTo>
                      <a:cubicBezTo>
                        <a:pt x="260" y="44"/>
                        <a:pt x="236" y="59"/>
                        <a:pt x="213" y="76"/>
                      </a:cubicBezTo>
                      <a:cubicBezTo>
                        <a:pt x="211" y="77"/>
                        <a:pt x="210" y="79"/>
                        <a:pt x="210" y="83"/>
                      </a:cubicBezTo>
                      <a:cubicBezTo>
                        <a:pt x="221" y="80"/>
                        <a:pt x="231" y="75"/>
                        <a:pt x="242" y="74"/>
                      </a:cubicBezTo>
                      <a:cubicBezTo>
                        <a:pt x="265" y="72"/>
                        <a:pt x="289" y="72"/>
                        <a:pt x="313" y="72"/>
                      </a:cubicBezTo>
                      <a:cubicBezTo>
                        <a:pt x="326" y="73"/>
                        <a:pt x="338" y="77"/>
                        <a:pt x="350" y="79"/>
                      </a:cubicBezTo>
                      <a:cubicBezTo>
                        <a:pt x="350" y="96"/>
                        <a:pt x="350" y="113"/>
                        <a:pt x="350" y="1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>
                  <a:extLst>
                    <a:ext uri="{FF2B5EF4-FFF2-40B4-BE49-F238E27FC236}">
                      <a16:creationId xmlns:a16="http://schemas.microsoft.com/office/drawing/2014/main" id="{97625ABD-F69D-4749-81DB-C110099BB4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8316" y="4318437"/>
                  <a:ext cx="466682" cy="674262"/>
                </a:xfrm>
                <a:custGeom>
                  <a:avLst/>
                  <a:gdLst>
                    <a:gd name="T0" fmla="*/ 0 w 274"/>
                    <a:gd name="T1" fmla="*/ 138 h 395"/>
                    <a:gd name="T2" fmla="*/ 26 w 274"/>
                    <a:gd name="T3" fmla="*/ 151 h 395"/>
                    <a:gd name="T4" fmla="*/ 50 w 274"/>
                    <a:gd name="T5" fmla="*/ 171 h 395"/>
                    <a:gd name="T6" fmla="*/ 79 w 274"/>
                    <a:gd name="T7" fmla="*/ 160 h 395"/>
                    <a:gd name="T8" fmla="*/ 75 w 274"/>
                    <a:gd name="T9" fmla="*/ 122 h 395"/>
                    <a:gd name="T10" fmla="*/ 63 w 274"/>
                    <a:gd name="T11" fmla="*/ 122 h 395"/>
                    <a:gd name="T12" fmla="*/ 42 w 274"/>
                    <a:gd name="T13" fmla="*/ 123 h 395"/>
                    <a:gd name="T14" fmla="*/ 47 w 274"/>
                    <a:gd name="T15" fmla="*/ 102 h 395"/>
                    <a:gd name="T16" fmla="*/ 61 w 274"/>
                    <a:gd name="T17" fmla="*/ 89 h 395"/>
                    <a:gd name="T18" fmla="*/ 73 w 274"/>
                    <a:gd name="T19" fmla="*/ 64 h 395"/>
                    <a:gd name="T20" fmla="*/ 68 w 274"/>
                    <a:gd name="T21" fmla="*/ 20 h 395"/>
                    <a:gd name="T22" fmla="*/ 70 w 274"/>
                    <a:gd name="T23" fmla="*/ 7 h 395"/>
                    <a:gd name="T24" fmla="*/ 97 w 274"/>
                    <a:gd name="T25" fmla="*/ 3 h 395"/>
                    <a:gd name="T26" fmla="*/ 135 w 274"/>
                    <a:gd name="T27" fmla="*/ 36 h 395"/>
                    <a:gd name="T28" fmla="*/ 136 w 274"/>
                    <a:gd name="T29" fmla="*/ 55 h 395"/>
                    <a:gd name="T30" fmla="*/ 149 w 274"/>
                    <a:gd name="T31" fmla="*/ 70 h 395"/>
                    <a:gd name="T32" fmla="*/ 234 w 274"/>
                    <a:gd name="T33" fmla="*/ 71 h 395"/>
                    <a:gd name="T34" fmla="*/ 263 w 274"/>
                    <a:gd name="T35" fmla="*/ 108 h 395"/>
                    <a:gd name="T36" fmla="*/ 240 w 274"/>
                    <a:gd name="T37" fmla="*/ 134 h 395"/>
                    <a:gd name="T38" fmla="*/ 161 w 274"/>
                    <a:gd name="T39" fmla="*/ 203 h 395"/>
                    <a:gd name="T40" fmla="*/ 143 w 274"/>
                    <a:gd name="T41" fmla="*/ 209 h 395"/>
                    <a:gd name="T42" fmla="*/ 126 w 274"/>
                    <a:gd name="T43" fmla="*/ 224 h 395"/>
                    <a:gd name="T44" fmla="*/ 120 w 274"/>
                    <a:gd name="T45" fmla="*/ 265 h 395"/>
                    <a:gd name="T46" fmla="*/ 119 w 274"/>
                    <a:gd name="T47" fmla="*/ 350 h 395"/>
                    <a:gd name="T48" fmla="*/ 111 w 274"/>
                    <a:gd name="T49" fmla="*/ 386 h 395"/>
                    <a:gd name="T50" fmla="*/ 103 w 274"/>
                    <a:gd name="T51" fmla="*/ 394 h 395"/>
                    <a:gd name="T52" fmla="*/ 91 w 274"/>
                    <a:gd name="T53" fmla="*/ 385 h 395"/>
                    <a:gd name="T54" fmla="*/ 79 w 274"/>
                    <a:gd name="T55" fmla="*/ 304 h 395"/>
                    <a:gd name="T56" fmla="*/ 79 w 274"/>
                    <a:gd name="T57" fmla="*/ 233 h 395"/>
                    <a:gd name="T58" fmla="*/ 64 w 274"/>
                    <a:gd name="T59" fmla="*/ 219 h 395"/>
                    <a:gd name="T60" fmla="*/ 20 w 274"/>
                    <a:gd name="T61" fmla="*/ 197 h 395"/>
                    <a:gd name="T62" fmla="*/ 0 w 274"/>
                    <a:gd name="T63" fmla="*/ 177 h 395"/>
                    <a:gd name="T64" fmla="*/ 0 w 274"/>
                    <a:gd name="T65" fmla="*/ 138 h 395"/>
                    <a:gd name="T66" fmla="*/ 167 w 274"/>
                    <a:gd name="T67" fmla="*/ 106 h 395"/>
                    <a:gd name="T68" fmla="*/ 166 w 274"/>
                    <a:gd name="T69" fmla="*/ 108 h 395"/>
                    <a:gd name="T70" fmla="*/ 156 w 274"/>
                    <a:gd name="T71" fmla="*/ 108 h 395"/>
                    <a:gd name="T72" fmla="*/ 134 w 274"/>
                    <a:gd name="T73" fmla="*/ 130 h 395"/>
                    <a:gd name="T74" fmla="*/ 134 w 274"/>
                    <a:gd name="T75" fmla="*/ 141 h 395"/>
                    <a:gd name="T76" fmla="*/ 151 w 274"/>
                    <a:gd name="T77" fmla="*/ 153 h 395"/>
                    <a:gd name="T78" fmla="*/ 177 w 274"/>
                    <a:gd name="T79" fmla="*/ 137 h 395"/>
                    <a:gd name="T80" fmla="*/ 191 w 274"/>
                    <a:gd name="T81" fmla="*/ 114 h 395"/>
                    <a:gd name="T82" fmla="*/ 167 w 274"/>
                    <a:gd name="T83" fmla="*/ 106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74" h="395">
                      <a:moveTo>
                        <a:pt x="0" y="138"/>
                      </a:moveTo>
                      <a:cubicBezTo>
                        <a:pt x="12" y="137"/>
                        <a:pt x="19" y="143"/>
                        <a:pt x="26" y="151"/>
                      </a:cubicBezTo>
                      <a:cubicBezTo>
                        <a:pt x="33" y="159"/>
                        <a:pt x="42" y="165"/>
                        <a:pt x="50" y="171"/>
                      </a:cubicBezTo>
                      <a:cubicBezTo>
                        <a:pt x="59" y="176"/>
                        <a:pt x="76" y="172"/>
                        <a:pt x="79" y="160"/>
                      </a:cubicBezTo>
                      <a:cubicBezTo>
                        <a:pt x="82" y="148"/>
                        <a:pt x="77" y="134"/>
                        <a:pt x="75" y="122"/>
                      </a:cubicBezTo>
                      <a:cubicBezTo>
                        <a:pt x="75" y="121"/>
                        <a:pt x="67" y="122"/>
                        <a:pt x="63" y="122"/>
                      </a:cubicBezTo>
                      <a:cubicBezTo>
                        <a:pt x="56" y="123"/>
                        <a:pt x="49" y="123"/>
                        <a:pt x="42" y="123"/>
                      </a:cubicBezTo>
                      <a:cubicBezTo>
                        <a:pt x="43" y="116"/>
                        <a:pt x="44" y="108"/>
                        <a:pt x="47" y="102"/>
                      </a:cubicBezTo>
                      <a:cubicBezTo>
                        <a:pt x="50" y="97"/>
                        <a:pt x="57" y="94"/>
                        <a:pt x="61" y="89"/>
                      </a:cubicBezTo>
                      <a:cubicBezTo>
                        <a:pt x="66" y="81"/>
                        <a:pt x="73" y="73"/>
                        <a:pt x="73" y="64"/>
                      </a:cubicBezTo>
                      <a:cubicBezTo>
                        <a:pt x="74" y="50"/>
                        <a:pt x="69" y="35"/>
                        <a:pt x="68" y="20"/>
                      </a:cubicBezTo>
                      <a:cubicBezTo>
                        <a:pt x="68" y="16"/>
                        <a:pt x="68" y="8"/>
                        <a:pt x="70" y="7"/>
                      </a:cubicBezTo>
                      <a:cubicBezTo>
                        <a:pt x="79" y="4"/>
                        <a:pt x="89" y="0"/>
                        <a:pt x="97" y="3"/>
                      </a:cubicBezTo>
                      <a:cubicBezTo>
                        <a:pt x="114" y="8"/>
                        <a:pt x="128" y="19"/>
                        <a:pt x="135" y="36"/>
                      </a:cubicBezTo>
                      <a:cubicBezTo>
                        <a:pt x="137" y="41"/>
                        <a:pt x="137" y="49"/>
                        <a:pt x="136" y="55"/>
                      </a:cubicBezTo>
                      <a:cubicBezTo>
                        <a:pt x="133" y="66"/>
                        <a:pt x="137" y="70"/>
                        <a:pt x="149" y="70"/>
                      </a:cubicBezTo>
                      <a:cubicBezTo>
                        <a:pt x="177" y="70"/>
                        <a:pt x="206" y="68"/>
                        <a:pt x="234" y="71"/>
                      </a:cubicBezTo>
                      <a:cubicBezTo>
                        <a:pt x="257" y="73"/>
                        <a:pt x="274" y="87"/>
                        <a:pt x="263" y="108"/>
                      </a:cubicBezTo>
                      <a:cubicBezTo>
                        <a:pt x="258" y="118"/>
                        <a:pt x="249" y="127"/>
                        <a:pt x="240" y="134"/>
                      </a:cubicBezTo>
                      <a:cubicBezTo>
                        <a:pt x="214" y="158"/>
                        <a:pt x="188" y="181"/>
                        <a:pt x="161" y="203"/>
                      </a:cubicBezTo>
                      <a:cubicBezTo>
                        <a:pt x="157" y="207"/>
                        <a:pt x="149" y="209"/>
                        <a:pt x="143" y="209"/>
                      </a:cubicBezTo>
                      <a:cubicBezTo>
                        <a:pt x="132" y="209"/>
                        <a:pt x="127" y="214"/>
                        <a:pt x="126" y="224"/>
                      </a:cubicBezTo>
                      <a:cubicBezTo>
                        <a:pt x="123" y="237"/>
                        <a:pt x="120" y="251"/>
                        <a:pt x="120" y="265"/>
                      </a:cubicBezTo>
                      <a:cubicBezTo>
                        <a:pt x="119" y="293"/>
                        <a:pt x="120" y="322"/>
                        <a:pt x="119" y="350"/>
                      </a:cubicBezTo>
                      <a:cubicBezTo>
                        <a:pt x="119" y="362"/>
                        <a:pt x="115" y="374"/>
                        <a:pt x="111" y="386"/>
                      </a:cubicBezTo>
                      <a:cubicBezTo>
                        <a:pt x="110" y="390"/>
                        <a:pt x="104" y="395"/>
                        <a:pt x="103" y="394"/>
                      </a:cubicBezTo>
                      <a:cubicBezTo>
                        <a:pt x="98" y="393"/>
                        <a:pt x="92" y="389"/>
                        <a:pt x="91" y="385"/>
                      </a:cubicBezTo>
                      <a:cubicBezTo>
                        <a:pt x="86" y="358"/>
                        <a:pt x="81" y="331"/>
                        <a:pt x="79" y="304"/>
                      </a:cubicBezTo>
                      <a:cubicBezTo>
                        <a:pt x="77" y="281"/>
                        <a:pt x="79" y="256"/>
                        <a:pt x="79" y="233"/>
                      </a:cubicBezTo>
                      <a:cubicBezTo>
                        <a:pt x="80" y="221"/>
                        <a:pt x="76" y="217"/>
                        <a:pt x="64" y="219"/>
                      </a:cubicBezTo>
                      <a:cubicBezTo>
                        <a:pt x="41" y="224"/>
                        <a:pt x="31" y="217"/>
                        <a:pt x="20" y="197"/>
                      </a:cubicBezTo>
                      <a:cubicBezTo>
                        <a:pt x="16" y="189"/>
                        <a:pt x="16" y="174"/>
                        <a:pt x="0" y="177"/>
                      </a:cubicBezTo>
                      <a:cubicBezTo>
                        <a:pt x="0" y="164"/>
                        <a:pt x="0" y="151"/>
                        <a:pt x="0" y="138"/>
                      </a:cubicBezTo>
                      <a:close/>
                      <a:moveTo>
                        <a:pt x="167" y="106"/>
                      </a:moveTo>
                      <a:cubicBezTo>
                        <a:pt x="167" y="106"/>
                        <a:pt x="167" y="107"/>
                        <a:pt x="166" y="108"/>
                      </a:cubicBezTo>
                      <a:cubicBezTo>
                        <a:pt x="163" y="108"/>
                        <a:pt x="159" y="108"/>
                        <a:pt x="156" y="108"/>
                      </a:cubicBezTo>
                      <a:cubicBezTo>
                        <a:pt x="138" y="108"/>
                        <a:pt x="134" y="111"/>
                        <a:pt x="134" y="130"/>
                      </a:cubicBezTo>
                      <a:cubicBezTo>
                        <a:pt x="134" y="133"/>
                        <a:pt x="134" y="137"/>
                        <a:pt x="134" y="141"/>
                      </a:cubicBezTo>
                      <a:cubicBezTo>
                        <a:pt x="134" y="153"/>
                        <a:pt x="142" y="156"/>
                        <a:pt x="151" y="153"/>
                      </a:cubicBezTo>
                      <a:cubicBezTo>
                        <a:pt x="161" y="149"/>
                        <a:pt x="170" y="144"/>
                        <a:pt x="177" y="137"/>
                      </a:cubicBezTo>
                      <a:cubicBezTo>
                        <a:pt x="184" y="131"/>
                        <a:pt x="186" y="122"/>
                        <a:pt x="191" y="114"/>
                      </a:cubicBezTo>
                      <a:cubicBezTo>
                        <a:pt x="183" y="111"/>
                        <a:pt x="175" y="108"/>
                        <a:pt x="167" y="10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>
                  <a:extLst>
                    <a:ext uri="{FF2B5EF4-FFF2-40B4-BE49-F238E27FC236}">
                      <a16:creationId xmlns:a16="http://schemas.microsoft.com/office/drawing/2014/main" id="{1D5BF537-05EC-41BB-9D85-9F65B9AF5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7548" y="4393519"/>
                  <a:ext cx="557957" cy="499072"/>
                </a:xfrm>
                <a:custGeom>
                  <a:avLst/>
                  <a:gdLst>
                    <a:gd name="T0" fmla="*/ 149 w 327"/>
                    <a:gd name="T1" fmla="*/ 70 h 292"/>
                    <a:gd name="T2" fmla="*/ 177 w 327"/>
                    <a:gd name="T3" fmla="*/ 40 h 292"/>
                    <a:gd name="T4" fmla="*/ 198 w 327"/>
                    <a:gd name="T5" fmla="*/ 40 h 292"/>
                    <a:gd name="T6" fmla="*/ 215 w 327"/>
                    <a:gd name="T7" fmla="*/ 85 h 292"/>
                    <a:gd name="T8" fmla="*/ 205 w 327"/>
                    <a:gd name="T9" fmla="*/ 100 h 292"/>
                    <a:gd name="T10" fmla="*/ 161 w 327"/>
                    <a:gd name="T11" fmla="*/ 136 h 292"/>
                    <a:gd name="T12" fmla="*/ 236 w 327"/>
                    <a:gd name="T13" fmla="*/ 221 h 292"/>
                    <a:gd name="T14" fmla="*/ 283 w 327"/>
                    <a:gd name="T15" fmla="*/ 246 h 292"/>
                    <a:gd name="T16" fmla="*/ 320 w 327"/>
                    <a:gd name="T17" fmla="*/ 254 h 292"/>
                    <a:gd name="T18" fmla="*/ 326 w 327"/>
                    <a:gd name="T19" fmla="*/ 259 h 292"/>
                    <a:gd name="T20" fmla="*/ 316 w 327"/>
                    <a:gd name="T21" fmla="*/ 275 h 292"/>
                    <a:gd name="T22" fmla="*/ 227 w 327"/>
                    <a:gd name="T23" fmla="*/ 291 h 292"/>
                    <a:gd name="T24" fmla="*/ 192 w 327"/>
                    <a:gd name="T25" fmla="*/ 265 h 292"/>
                    <a:gd name="T26" fmla="*/ 141 w 327"/>
                    <a:gd name="T27" fmla="*/ 197 h 292"/>
                    <a:gd name="T28" fmla="*/ 122 w 327"/>
                    <a:gd name="T29" fmla="*/ 197 h 292"/>
                    <a:gd name="T30" fmla="*/ 98 w 327"/>
                    <a:gd name="T31" fmla="*/ 221 h 292"/>
                    <a:gd name="T32" fmla="*/ 31 w 327"/>
                    <a:gd name="T33" fmla="*/ 246 h 292"/>
                    <a:gd name="T34" fmla="*/ 0 w 327"/>
                    <a:gd name="T35" fmla="*/ 212 h 292"/>
                    <a:gd name="T36" fmla="*/ 32 w 327"/>
                    <a:gd name="T37" fmla="*/ 203 h 292"/>
                    <a:gd name="T38" fmla="*/ 78 w 327"/>
                    <a:gd name="T39" fmla="*/ 168 h 292"/>
                    <a:gd name="T40" fmla="*/ 58 w 327"/>
                    <a:gd name="T41" fmla="*/ 136 h 292"/>
                    <a:gd name="T42" fmla="*/ 72 w 327"/>
                    <a:gd name="T43" fmla="*/ 110 h 292"/>
                    <a:gd name="T44" fmla="*/ 100 w 327"/>
                    <a:gd name="T45" fmla="*/ 75 h 292"/>
                    <a:gd name="T46" fmla="*/ 93 w 327"/>
                    <a:gd name="T47" fmla="*/ 26 h 292"/>
                    <a:gd name="T48" fmla="*/ 98 w 327"/>
                    <a:gd name="T49" fmla="*/ 3 h 292"/>
                    <a:gd name="T50" fmla="*/ 116 w 327"/>
                    <a:gd name="T51" fmla="*/ 2 h 292"/>
                    <a:gd name="T52" fmla="*/ 131 w 327"/>
                    <a:gd name="T53" fmla="*/ 16 h 292"/>
                    <a:gd name="T54" fmla="*/ 141 w 327"/>
                    <a:gd name="T55" fmla="*/ 52 h 292"/>
                    <a:gd name="T56" fmla="*/ 149 w 327"/>
                    <a:gd name="T57" fmla="*/ 70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27" h="292">
                      <a:moveTo>
                        <a:pt x="149" y="70"/>
                      </a:moveTo>
                      <a:cubicBezTo>
                        <a:pt x="160" y="59"/>
                        <a:pt x="168" y="49"/>
                        <a:pt x="177" y="40"/>
                      </a:cubicBezTo>
                      <a:cubicBezTo>
                        <a:pt x="184" y="33"/>
                        <a:pt x="190" y="34"/>
                        <a:pt x="198" y="40"/>
                      </a:cubicBezTo>
                      <a:cubicBezTo>
                        <a:pt x="215" y="51"/>
                        <a:pt x="219" y="67"/>
                        <a:pt x="215" y="85"/>
                      </a:cubicBezTo>
                      <a:cubicBezTo>
                        <a:pt x="214" y="90"/>
                        <a:pt x="209" y="96"/>
                        <a:pt x="205" y="100"/>
                      </a:cubicBezTo>
                      <a:cubicBezTo>
                        <a:pt x="191" y="111"/>
                        <a:pt x="178" y="123"/>
                        <a:pt x="161" y="136"/>
                      </a:cubicBezTo>
                      <a:cubicBezTo>
                        <a:pt x="187" y="166"/>
                        <a:pt x="211" y="194"/>
                        <a:pt x="236" y="221"/>
                      </a:cubicBezTo>
                      <a:cubicBezTo>
                        <a:pt x="249" y="235"/>
                        <a:pt x="265" y="242"/>
                        <a:pt x="283" y="246"/>
                      </a:cubicBezTo>
                      <a:cubicBezTo>
                        <a:pt x="296" y="248"/>
                        <a:pt x="308" y="251"/>
                        <a:pt x="320" y="254"/>
                      </a:cubicBezTo>
                      <a:cubicBezTo>
                        <a:pt x="323" y="255"/>
                        <a:pt x="327" y="259"/>
                        <a:pt x="326" y="259"/>
                      </a:cubicBezTo>
                      <a:cubicBezTo>
                        <a:pt x="323" y="265"/>
                        <a:pt x="321" y="274"/>
                        <a:pt x="316" y="275"/>
                      </a:cubicBezTo>
                      <a:cubicBezTo>
                        <a:pt x="287" y="282"/>
                        <a:pt x="257" y="289"/>
                        <a:pt x="227" y="291"/>
                      </a:cubicBezTo>
                      <a:cubicBezTo>
                        <a:pt x="213" y="292"/>
                        <a:pt x="200" y="281"/>
                        <a:pt x="192" y="265"/>
                      </a:cubicBezTo>
                      <a:cubicBezTo>
                        <a:pt x="179" y="240"/>
                        <a:pt x="165" y="214"/>
                        <a:pt x="141" y="197"/>
                      </a:cubicBezTo>
                      <a:cubicBezTo>
                        <a:pt x="133" y="192"/>
                        <a:pt x="128" y="191"/>
                        <a:pt x="122" y="197"/>
                      </a:cubicBezTo>
                      <a:cubicBezTo>
                        <a:pt x="114" y="205"/>
                        <a:pt x="106" y="213"/>
                        <a:pt x="98" y="221"/>
                      </a:cubicBezTo>
                      <a:cubicBezTo>
                        <a:pt x="80" y="241"/>
                        <a:pt x="56" y="246"/>
                        <a:pt x="31" y="246"/>
                      </a:cubicBezTo>
                      <a:cubicBezTo>
                        <a:pt x="11" y="247"/>
                        <a:pt x="2" y="235"/>
                        <a:pt x="0" y="212"/>
                      </a:cubicBezTo>
                      <a:cubicBezTo>
                        <a:pt x="11" y="209"/>
                        <a:pt x="22" y="207"/>
                        <a:pt x="32" y="203"/>
                      </a:cubicBezTo>
                      <a:cubicBezTo>
                        <a:pt x="53" y="196"/>
                        <a:pt x="72" y="187"/>
                        <a:pt x="78" y="168"/>
                      </a:cubicBezTo>
                      <a:cubicBezTo>
                        <a:pt x="70" y="155"/>
                        <a:pt x="63" y="146"/>
                        <a:pt x="58" y="136"/>
                      </a:cubicBezTo>
                      <a:cubicBezTo>
                        <a:pt x="52" y="124"/>
                        <a:pt x="59" y="112"/>
                        <a:pt x="72" y="110"/>
                      </a:cubicBezTo>
                      <a:cubicBezTo>
                        <a:pt x="98" y="106"/>
                        <a:pt x="102" y="102"/>
                        <a:pt x="100" y="75"/>
                      </a:cubicBezTo>
                      <a:cubicBezTo>
                        <a:pt x="99" y="58"/>
                        <a:pt x="94" y="42"/>
                        <a:pt x="93" y="26"/>
                      </a:cubicBezTo>
                      <a:cubicBezTo>
                        <a:pt x="92" y="18"/>
                        <a:pt x="94" y="9"/>
                        <a:pt x="98" y="3"/>
                      </a:cubicBezTo>
                      <a:cubicBezTo>
                        <a:pt x="100" y="0"/>
                        <a:pt x="111" y="0"/>
                        <a:pt x="116" y="2"/>
                      </a:cubicBezTo>
                      <a:cubicBezTo>
                        <a:pt x="122" y="4"/>
                        <a:pt x="128" y="10"/>
                        <a:pt x="131" y="16"/>
                      </a:cubicBezTo>
                      <a:cubicBezTo>
                        <a:pt x="135" y="27"/>
                        <a:pt x="138" y="40"/>
                        <a:pt x="141" y="52"/>
                      </a:cubicBezTo>
                      <a:cubicBezTo>
                        <a:pt x="143" y="57"/>
                        <a:pt x="145" y="62"/>
                        <a:pt x="149" y="7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>
                  <a:extLst>
                    <a:ext uri="{FF2B5EF4-FFF2-40B4-BE49-F238E27FC236}">
                      <a16:creationId xmlns:a16="http://schemas.microsoft.com/office/drawing/2014/main" id="{9A411A99-E0D3-4F39-83F1-50C992FC2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63227" y="4365547"/>
                  <a:ext cx="304742" cy="600653"/>
                </a:xfrm>
                <a:custGeom>
                  <a:avLst/>
                  <a:gdLst>
                    <a:gd name="T0" fmla="*/ 70 w 179"/>
                    <a:gd name="T1" fmla="*/ 44 h 351"/>
                    <a:gd name="T2" fmla="*/ 70 w 179"/>
                    <a:gd name="T3" fmla="*/ 20 h 351"/>
                    <a:gd name="T4" fmla="*/ 83 w 179"/>
                    <a:gd name="T5" fmla="*/ 0 h 351"/>
                    <a:gd name="T6" fmla="*/ 106 w 179"/>
                    <a:gd name="T7" fmla="*/ 11 h 351"/>
                    <a:gd name="T8" fmla="*/ 121 w 179"/>
                    <a:gd name="T9" fmla="*/ 113 h 351"/>
                    <a:gd name="T10" fmla="*/ 123 w 179"/>
                    <a:gd name="T11" fmla="*/ 125 h 351"/>
                    <a:gd name="T12" fmla="*/ 133 w 179"/>
                    <a:gd name="T13" fmla="*/ 119 h 351"/>
                    <a:gd name="T14" fmla="*/ 146 w 179"/>
                    <a:gd name="T15" fmla="*/ 77 h 351"/>
                    <a:gd name="T16" fmla="*/ 144 w 179"/>
                    <a:gd name="T17" fmla="*/ 43 h 351"/>
                    <a:gd name="T18" fmla="*/ 168 w 179"/>
                    <a:gd name="T19" fmla="*/ 60 h 351"/>
                    <a:gd name="T20" fmla="*/ 174 w 179"/>
                    <a:gd name="T21" fmla="*/ 79 h 351"/>
                    <a:gd name="T22" fmla="*/ 169 w 179"/>
                    <a:gd name="T23" fmla="*/ 114 h 351"/>
                    <a:gd name="T24" fmla="*/ 126 w 179"/>
                    <a:gd name="T25" fmla="*/ 160 h 351"/>
                    <a:gd name="T26" fmla="*/ 117 w 179"/>
                    <a:gd name="T27" fmla="*/ 181 h 351"/>
                    <a:gd name="T28" fmla="*/ 116 w 179"/>
                    <a:gd name="T29" fmla="*/ 306 h 351"/>
                    <a:gd name="T30" fmla="*/ 107 w 179"/>
                    <a:gd name="T31" fmla="*/ 345 h 351"/>
                    <a:gd name="T32" fmla="*/ 90 w 179"/>
                    <a:gd name="T33" fmla="*/ 349 h 351"/>
                    <a:gd name="T34" fmla="*/ 79 w 179"/>
                    <a:gd name="T35" fmla="*/ 332 h 351"/>
                    <a:gd name="T36" fmla="*/ 70 w 179"/>
                    <a:gd name="T37" fmla="*/ 223 h 351"/>
                    <a:gd name="T38" fmla="*/ 53 w 179"/>
                    <a:gd name="T39" fmla="*/ 208 h 351"/>
                    <a:gd name="T40" fmla="*/ 2 w 179"/>
                    <a:gd name="T41" fmla="*/ 174 h 351"/>
                    <a:gd name="T42" fmla="*/ 2 w 179"/>
                    <a:gd name="T43" fmla="*/ 163 h 351"/>
                    <a:gd name="T44" fmla="*/ 17 w 179"/>
                    <a:gd name="T45" fmla="*/ 86 h 351"/>
                    <a:gd name="T46" fmla="*/ 16 w 179"/>
                    <a:gd name="T47" fmla="*/ 46 h 351"/>
                    <a:gd name="T48" fmla="*/ 22 w 179"/>
                    <a:gd name="T49" fmla="*/ 26 h 351"/>
                    <a:gd name="T50" fmla="*/ 44 w 179"/>
                    <a:gd name="T51" fmla="*/ 29 h 351"/>
                    <a:gd name="T52" fmla="*/ 70 w 179"/>
                    <a:gd name="T53" fmla="*/ 44 h 351"/>
                    <a:gd name="T54" fmla="*/ 70 w 179"/>
                    <a:gd name="T55" fmla="*/ 123 h 351"/>
                    <a:gd name="T56" fmla="*/ 53 w 179"/>
                    <a:gd name="T57" fmla="*/ 87 h 351"/>
                    <a:gd name="T58" fmla="*/ 44 w 179"/>
                    <a:gd name="T59" fmla="*/ 85 h 351"/>
                    <a:gd name="T60" fmla="*/ 44 w 179"/>
                    <a:gd name="T61" fmla="*/ 95 h 351"/>
                    <a:gd name="T62" fmla="*/ 47 w 179"/>
                    <a:gd name="T63" fmla="*/ 112 h 351"/>
                    <a:gd name="T64" fmla="*/ 38 w 179"/>
                    <a:gd name="T65" fmla="*/ 146 h 351"/>
                    <a:gd name="T66" fmla="*/ 44 w 179"/>
                    <a:gd name="T67" fmla="*/ 169 h 351"/>
                    <a:gd name="T68" fmla="*/ 67 w 179"/>
                    <a:gd name="T69" fmla="*/ 153 h 351"/>
                    <a:gd name="T70" fmla="*/ 70 w 179"/>
                    <a:gd name="T71" fmla="*/ 123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9" h="351">
                      <a:moveTo>
                        <a:pt x="70" y="44"/>
                      </a:moveTo>
                      <a:cubicBezTo>
                        <a:pt x="70" y="34"/>
                        <a:pt x="71" y="27"/>
                        <a:pt x="70" y="20"/>
                      </a:cubicBezTo>
                      <a:cubicBezTo>
                        <a:pt x="69" y="9"/>
                        <a:pt x="73" y="0"/>
                        <a:pt x="83" y="0"/>
                      </a:cubicBezTo>
                      <a:cubicBezTo>
                        <a:pt x="91" y="0"/>
                        <a:pt x="102" y="4"/>
                        <a:pt x="106" y="11"/>
                      </a:cubicBezTo>
                      <a:cubicBezTo>
                        <a:pt x="127" y="42"/>
                        <a:pt x="129" y="77"/>
                        <a:pt x="121" y="113"/>
                      </a:cubicBezTo>
                      <a:cubicBezTo>
                        <a:pt x="120" y="117"/>
                        <a:pt x="122" y="121"/>
                        <a:pt x="123" y="125"/>
                      </a:cubicBezTo>
                      <a:cubicBezTo>
                        <a:pt x="126" y="123"/>
                        <a:pt x="130" y="122"/>
                        <a:pt x="133" y="119"/>
                      </a:cubicBezTo>
                      <a:cubicBezTo>
                        <a:pt x="149" y="109"/>
                        <a:pt x="147" y="93"/>
                        <a:pt x="146" y="77"/>
                      </a:cubicBezTo>
                      <a:cubicBezTo>
                        <a:pt x="146" y="66"/>
                        <a:pt x="145" y="54"/>
                        <a:pt x="144" y="43"/>
                      </a:cubicBezTo>
                      <a:cubicBezTo>
                        <a:pt x="163" y="41"/>
                        <a:pt x="167" y="45"/>
                        <a:pt x="168" y="60"/>
                      </a:cubicBezTo>
                      <a:cubicBezTo>
                        <a:pt x="168" y="67"/>
                        <a:pt x="171" y="73"/>
                        <a:pt x="174" y="79"/>
                      </a:cubicBezTo>
                      <a:cubicBezTo>
                        <a:pt x="179" y="89"/>
                        <a:pt x="177" y="106"/>
                        <a:pt x="169" y="114"/>
                      </a:cubicBezTo>
                      <a:cubicBezTo>
                        <a:pt x="155" y="129"/>
                        <a:pt x="139" y="144"/>
                        <a:pt x="126" y="160"/>
                      </a:cubicBezTo>
                      <a:cubicBezTo>
                        <a:pt x="121" y="165"/>
                        <a:pt x="117" y="173"/>
                        <a:pt x="117" y="181"/>
                      </a:cubicBezTo>
                      <a:cubicBezTo>
                        <a:pt x="116" y="222"/>
                        <a:pt x="117" y="264"/>
                        <a:pt x="116" y="306"/>
                      </a:cubicBezTo>
                      <a:cubicBezTo>
                        <a:pt x="116" y="320"/>
                        <a:pt x="112" y="333"/>
                        <a:pt x="107" y="345"/>
                      </a:cubicBezTo>
                      <a:cubicBezTo>
                        <a:pt x="106" y="348"/>
                        <a:pt x="94" y="351"/>
                        <a:pt x="90" y="349"/>
                      </a:cubicBezTo>
                      <a:cubicBezTo>
                        <a:pt x="85" y="346"/>
                        <a:pt x="80" y="338"/>
                        <a:pt x="79" y="332"/>
                      </a:cubicBezTo>
                      <a:cubicBezTo>
                        <a:pt x="76" y="296"/>
                        <a:pt x="73" y="260"/>
                        <a:pt x="70" y="223"/>
                      </a:cubicBezTo>
                      <a:cubicBezTo>
                        <a:pt x="70" y="212"/>
                        <a:pt x="68" y="205"/>
                        <a:pt x="53" y="208"/>
                      </a:cubicBezTo>
                      <a:cubicBezTo>
                        <a:pt x="22" y="214"/>
                        <a:pt x="7" y="202"/>
                        <a:pt x="2" y="174"/>
                      </a:cubicBezTo>
                      <a:cubicBezTo>
                        <a:pt x="1" y="170"/>
                        <a:pt x="0" y="166"/>
                        <a:pt x="2" y="163"/>
                      </a:cubicBezTo>
                      <a:cubicBezTo>
                        <a:pt x="14" y="139"/>
                        <a:pt x="13" y="112"/>
                        <a:pt x="17" y="86"/>
                      </a:cubicBezTo>
                      <a:cubicBezTo>
                        <a:pt x="19" y="71"/>
                        <a:pt x="19" y="59"/>
                        <a:pt x="16" y="46"/>
                      </a:cubicBezTo>
                      <a:cubicBezTo>
                        <a:pt x="14" y="40"/>
                        <a:pt x="18" y="29"/>
                        <a:pt x="22" y="26"/>
                      </a:cubicBezTo>
                      <a:cubicBezTo>
                        <a:pt x="28" y="24"/>
                        <a:pt x="37" y="26"/>
                        <a:pt x="44" y="29"/>
                      </a:cubicBezTo>
                      <a:cubicBezTo>
                        <a:pt x="52" y="32"/>
                        <a:pt x="59" y="37"/>
                        <a:pt x="70" y="44"/>
                      </a:cubicBezTo>
                      <a:close/>
                      <a:moveTo>
                        <a:pt x="70" y="123"/>
                      </a:moveTo>
                      <a:cubicBezTo>
                        <a:pt x="71" y="108"/>
                        <a:pt x="69" y="94"/>
                        <a:pt x="53" y="87"/>
                      </a:cubicBezTo>
                      <a:cubicBezTo>
                        <a:pt x="51" y="85"/>
                        <a:pt x="47" y="85"/>
                        <a:pt x="44" y="85"/>
                      </a:cubicBezTo>
                      <a:cubicBezTo>
                        <a:pt x="44" y="88"/>
                        <a:pt x="44" y="92"/>
                        <a:pt x="44" y="95"/>
                      </a:cubicBezTo>
                      <a:cubicBezTo>
                        <a:pt x="45" y="101"/>
                        <a:pt x="48" y="107"/>
                        <a:pt x="47" y="112"/>
                      </a:cubicBezTo>
                      <a:cubicBezTo>
                        <a:pt x="45" y="124"/>
                        <a:pt x="42" y="135"/>
                        <a:pt x="38" y="146"/>
                      </a:cubicBezTo>
                      <a:cubicBezTo>
                        <a:pt x="33" y="157"/>
                        <a:pt x="34" y="165"/>
                        <a:pt x="44" y="169"/>
                      </a:cubicBezTo>
                      <a:cubicBezTo>
                        <a:pt x="55" y="174"/>
                        <a:pt x="66" y="166"/>
                        <a:pt x="67" y="153"/>
                      </a:cubicBezTo>
                      <a:cubicBezTo>
                        <a:pt x="69" y="143"/>
                        <a:pt x="69" y="133"/>
                        <a:pt x="70" y="1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>
                  <a:extLst>
                    <a:ext uri="{FF2B5EF4-FFF2-40B4-BE49-F238E27FC236}">
                      <a16:creationId xmlns:a16="http://schemas.microsoft.com/office/drawing/2014/main" id="{7450954A-CF81-4F6F-893B-581DE5C545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36232" y="4361131"/>
                  <a:ext cx="622733" cy="522627"/>
                </a:xfrm>
                <a:custGeom>
                  <a:avLst/>
                  <a:gdLst>
                    <a:gd name="T0" fmla="*/ 107 w 365"/>
                    <a:gd name="T1" fmla="*/ 161 h 306"/>
                    <a:gd name="T2" fmla="*/ 84 w 365"/>
                    <a:gd name="T3" fmla="*/ 72 h 306"/>
                    <a:gd name="T4" fmla="*/ 49 w 365"/>
                    <a:gd name="T5" fmla="*/ 126 h 306"/>
                    <a:gd name="T6" fmla="*/ 8 w 365"/>
                    <a:gd name="T7" fmla="*/ 172 h 306"/>
                    <a:gd name="T8" fmla="*/ 18 w 365"/>
                    <a:gd name="T9" fmla="*/ 132 h 306"/>
                    <a:gd name="T10" fmla="*/ 71 w 365"/>
                    <a:gd name="T11" fmla="*/ 55 h 306"/>
                    <a:gd name="T12" fmla="*/ 111 w 365"/>
                    <a:gd name="T13" fmla="*/ 14 h 306"/>
                    <a:gd name="T14" fmla="*/ 128 w 365"/>
                    <a:gd name="T15" fmla="*/ 22 h 306"/>
                    <a:gd name="T16" fmla="*/ 115 w 365"/>
                    <a:gd name="T17" fmla="*/ 49 h 306"/>
                    <a:gd name="T18" fmla="*/ 111 w 365"/>
                    <a:gd name="T19" fmla="*/ 75 h 306"/>
                    <a:gd name="T20" fmla="*/ 130 w 365"/>
                    <a:gd name="T21" fmla="*/ 110 h 306"/>
                    <a:gd name="T22" fmla="*/ 148 w 365"/>
                    <a:gd name="T23" fmla="*/ 79 h 306"/>
                    <a:gd name="T24" fmla="*/ 181 w 365"/>
                    <a:gd name="T25" fmla="*/ 33 h 306"/>
                    <a:gd name="T26" fmla="*/ 191 w 365"/>
                    <a:gd name="T27" fmla="*/ 13 h 306"/>
                    <a:gd name="T28" fmla="*/ 201 w 365"/>
                    <a:gd name="T29" fmla="*/ 4 h 306"/>
                    <a:gd name="T30" fmla="*/ 258 w 365"/>
                    <a:gd name="T31" fmla="*/ 28 h 306"/>
                    <a:gd name="T32" fmla="*/ 280 w 365"/>
                    <a:gd name="T33" fmla="*/ 32 h 306"/>
                    <a:gd name="T34" fmla="*/ 350 w 365"/>
                    <a:gd name="T35" fmla="*/ 32 h 306"/>
                    <a:gd name="T36" fmla="*/ 364 w 365"/>
                    <a:gd name="T37" fmla="*/ 56 h 306"/>
                    <a:gd name="T38" fmla="*/ 334 w 365"/>
                    <a:gd name="T39" fmla="*/ 110 h 306"/>
                    <a:gd name="T40" fmla="*/ 291 w 365"/>
                    <a:gd name="T41" fmla="*/ 134 h 306"/>
                    <a:gd name="T42" fmla="*/ 275 w 365"/>
                    <a:gd name="T43" fmla="*/ 132 h 306"/>
                    <a:gd name="T44" fmla="*/ 276 w 365"/>
                    <a:gd name="T45" fmla="*/ 121 h 306"/>
                    <a:gd name="T46" fmla="*/ 331 w 365"/>
                    <a:gd name="T47" fmla="*/ 76 h 306"/>
                    <a:gd name="T48" fmla="*/ 328 w 365"/>
                    <a:gd name="T49" fmla="*/ 54 h 306"/>
                    <a:gd name="T50" fmla="*/ 273 w 365"/>
                    <a:gd name="T51" fmla="*/ 68 h 306"/>
                    <a:gd name="T52" fmla="*/ 252 w 365"/>
                    <a:gd name="T53" fmla="*/ 77 h 306"/>
                    <a:gd name="T54" fmla="*/ 210 w 365"/>
                    <a:gd name="T55" fmla="*/ 90 h 306"/>
                    <a:gd name="T56" fmla="*/ 195 w 365"/>
                    <a:gd name="T57" fmla="*/ 102 h 306"/>
                    <a:gd name="T58" fmla="*/ 163 w 365"/>
                    <a:gd name="T59" fmla="*/ 152 h 306"/>
                    <a:gd name="T60" fmla="*/ 136 w 365"/>
                    <a:gd name="T61" fmla="*/ 168 h 306"/>
                    <a:gd name="T62" fmla="*/ 132 w 365"/>
                    <a:gd name="T63" fmla="*/ 168 h 306"/>
                    <a:gd name="T64" fmla="*/ 84 w 365"/>
                    <a:gd name="T65" fmla="*/ 175 h 306"/>
                    <a:gd name="T66" fmla="*/ 78 w 365"/>
                    <a:gd name="T67" fmla="*/ 291 h 306"/>
                    <a:gd name="T68" fmla="*/ 74 w 365"/>
                    <a:gd name="T69" fmla="*/ 304 h 306"/>
                    <a:gd name="T70" fmla="*/ 60 w 365"/>
                    <a:gd name="T71" fmla="*/ 303 h 306"/>
                    <a:gd name="T72" fmla="*/ 55 w 365"/>
                    <a:gd name="T73" fmla="*/ 288 h 306"/>
                    <a:gd name="T74" fmla="*/ 63 w 365"/>
                    <a:gd name="T75" fmla="*/ 197 h 306"/>
                    <a:gd name="T76" fmla="*/ 61 w 365"/>
                    <a:gd name="T77" fmla="*/ 142 h 306"/>
                    <a:gd name="T78" fmla="*/ 69 w 365"/>
                    <a:gd name="T79" fmla="*/ 120 h 306"/>
                    <a:gd name="T80" fmla="*/ 94 w 365"/>
                    <a:gd name="T81" fmla="*/ 135 h 306"/>
                    <a:gd name="T82" fmla="*/ 107 w 365"/>
                    <a:gd name="T83" fmla="*/ 161 h 306"/>
                    <a:gd name="T84" fmla="*/ 196 w 365"/>
                    <a:gd name="T85" fmla="*/ 42 h 306"/>
                    <a:gd name="T86" fmla="*/ 170 w 365"/>
                    <a:gd name="T87" fmla="*/ 96 h 306"/>
                    <a:gd name="T88" fmla="*/ 217 w 365"/>
                    <a:gd name="T89" fmla="*/ 59 h 306"/>
                    <a:gd name="T90" fmla="*/ 196 w 365"/>
                    <a:gd name="T91" fmla="*/ 42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5" h="306">
                      <a:moveTo>
                        <a:pt x="107" y="161"/>
                      </a:moveTo>
                      <a:cubicBezTo>
                        <a:pt x="121" y="146"/>
                        <a:pt x="112" y="110"/>
                        <a:pt x="84" y="72"/>
                      </a:cubicBezTo>
                      <a:cubicBezTo>
                        <a:pt x="72" y="91"/>
                        <a:pt x="61" y="109"/>
                        <a:pt x="49" y="126"/>
                      </a:cubicBezTo>
                      <a:cubicBezTo>
                        <a:pt x="38" y="144"/>
                        <a:pt x="32" y="166"/>
                        <a:pt x="8" y="172"/>
                      </a:cubicBezTo>
                      <a:cubicBezTo>
                        <a:pt x="0" y="155"/>
                        <a:pt x="11" y="143"/>
                        <a:pt x="18" y="132"/>
                      </a:cubicBezTo>
                      <a:cubicBezTo>
                        <a:pt x="35" y="106"/>
                        <a:pt x="52" y="80"/>
                        <a:pt x="71" y="55"/>
                      </a:cubicBezTo>
                      <a:cubicBezTo>
                        <a:pt x="83" y="40"/>
                        <a:pt x="97" y="27"/>
                        <a:pt x="111" y="14"/>
                      </a:cubicBezTo>
                      <a:cubicBezTo>
                        <a:pt x="117" y="8"/>
                        <a:pt x="126" y="12"/>
                        <a:pt x="128" y="22"/>
                      </a:cubicBezTo>
                      <a:cubicBezTo>
                        <a:pt x="131" y="34"/>
                        <a:pt x="123" y="42"/>
                        <a:pt x="115" y="49"/>
                      </a:cubicBezTo>
                      <a:cubicBezTo>
                        <a:pt x="106" y="57"/>
                        <a:pt x="99" y="63"/>
                        <a:pt x="111" y="75"/>
                      </a:cubicBezTo>
                      <a:cubicBezTo>
                        <a:pt x="119" y="83"/>
                        <a:pt x="122" y="95"/>
                        <a:pt x="130" y="110"/>
                      </a:cubicBezTo>
                      <a:cubicBezTo>
                        <a:pt x="138" y="96"/>
                        <a:pt x="142" y="87"/>
                        <a:pt x="148" y="79"/>
                      </a:cubicBezTo>
                      <a:cubicBezTo>
                        <a:pt x="159" y="63"/>
                        <a:pt x="171" y="49"/>
                        <a:pt x="181" y="33"/>
                      </a:cubicBezTo>
                      <a:cubicBezTo>
                        <a:pt x="186" y="27"/>
                        <a:pt x="188" y="19"/>
                        <a:pt x="191" y="13"/>
                      </a:cubicBezTo>
                      <a:cubicBezTo>
                        <a:pt x="194" y="9"/>
                        <a:pt x="197" y="4"/>
                        <a:pt x="201" y="4"/>
                      </a:cubicBezTo>
                      <a:cubicBezTo>
                        <a:pt x="224" y="0"/>
                        <a:pt x="244" y="7"/>
                        <a:pt x="258" y="28"/>
                      </a:cubicBezTo>
                      <a:cubicBezTo>
                        <a:pt x="263" y="35"/>
                        <a:pt x="270" y="36"/>
                        <a:pt x="280" y="32"/>
                      </a:cubicBezTo>
                      <a:cubicBezTo>
                        <a:pt x="302" y="23"/>
                        <a:pt x="327" y="24"/>
                        <a:pt x="350" y="32"/>
                      </a:cubicBezTo>
                      <a:cubicBezTo>
                        <a:pt x="356" y="35"/>
                        <a:pt x="363" y="47"/>
                        <a:pt x="364" y="56"/>
                      </a:cubicBezTo>
                      <a:cubicBezTo>
                        <a:pt x="365" y="79"/>
                        <a:pt x="352" y="97"/>
                        <a:pt x="334" y="110"/>
                      </a:cubicBezTo>
                      <a:cubicBezTo>
                        <a:pt x="321" y="119"/>
                        <a:pt x="306" y="127"/>
                        <a:pt x="291" y="134"/>
                      </a:cubicBezTo>
                      <a:cubicBezTo>
                        <a:pt x="287" y="137"/>
                        <a:pt x="280" y="134"/>
                        <a:pt x="275" y="132"/>
                      </a:cubicBezTo>
                      <a:cubicBezTo>
                        <a:pt x="274" y="132"/>
                        <a:pt x="274" y="122"/>
                        <a:pt x="276" y="121"/>
                      </a:cubicBezTo>
                      <a:cubicBezTo>
                        <a:pt x="298" y="110"/>
                        <a:pt x="318" y="98"/>
                        <a:pt x="331" y="76"/>
                      </a:cubicBezTo>
                      <a:cubicBezTo>
                        <a:pt x="337" y="66"/>
                        <a:pt x="336" y="60"/>
                        <a:pt x="328" y="54"/>
                      </a:cubicBezTo>
                      <a:cubicBezTo>
                        <a:pt x="317" y="45"/>
                        <a:pt x="284" y="48"/>
                        <a:pt x="273" y="68"/>
                      </a:cubicBezTo>
                      <a:cubicBezTo>
                        <a:pt x="270" y="73"/>
                        <a:pt x="258" y="78"/>
                        <a:pt x="252" y="77"/>
                      </a:cubicBezTo>
                      <a:cubicBezTo>
                        <a:pt x="235" y="73"/>
                        <a:pt x="222" y="79"/>
                        <a:pt x="210" y="90"/>
                      </a:cubicBezTo>
                      <a:cubicBezTo>
                        <a:pt x="205" y="95"/>
                        <a:pt x="200" y="100"/>
                        <a:pt x="195" y="102"/>
                      </a:cubicBezTo>
                      <a:cubicBezTo>
                        <a:pt x="174" y="112"/>
                        <a:pt x="169" y="133"/>
                        <a:pt x="163" y="152"/>
                      </a:cubicBezTo>
                      <a:cubicBezTo>
                        <a:pt x="157" y="169"/>
                        <a:pt x="155" y="172"/>
                        <a:pt x="136" y="168"/>
                      </a:cubicBezTo>
                      <a:cubicBezTo>
                        <a:pt x="135" y="168"/>
                        <a:pt x="134" y="168"/>
                        <a:pt x="132" y="168"/>
                      </a:cubicBezTo>
                      <a:cubicBezTo>
                        <a:pt x="116" y="203"/>
                        <a:pt x="105" y="205"/>
                        <a:pt x="84" y="175"/>
                      </a:cubicBezTo>
                      <a:cubicBezTo>
                        <a:pt x="82" y="216"/>
                        <a:pt x="80" y="254"/>
                        <a:pt x="78" y="291"/>
                      </a:cubicBezTo>
                      <a:cubicBezTo>
                        <a:pt x="78" y="296"/>
                        <a:pt x="77" y="302"/>
                        <a:pt x="74" y="304"/>
                      </a:cubicBezTo>
                      <a:cubicBezTo>
                        <a:pt x="70" y="306"/>
                        <a:pt x="62" y="306"/>
                        <a:pt x="60" y="303"/>
                      </a:cubicBezTo>
                      <a:cubicBezTo>
                        <a:pt x="57" y="300"/>
                        <a:pt x="55" y="293"/>
                        <a:pt x="55" y="288"/>
                      </a:cubicBezTo>
                      <a:cubicBezTo>
                        <a:pt x="57" y="258"/>
                        <a:pt x="61" y="228"/>
                        <a:pt x="63" y="197"/>
                      </a:cubicBezTo>
                      <a:cubicBezTo>
                        <a:pt x="64" y="179"/>
                        <a:pt x="62" y="161"/>
                        <a:pt x="61" y="142"/>
                      </a:cubicBezTo>
                      <a:cubicBezTo>
                        <a:pt x="61" y="134"/>
                        <a:pt x="57" y="123"/>
                        <a:pt x="69" y="120"/>
                      </a:cubicBezTo>
                      <a:cubicBezTo>
                        <a:pt x="81" y="117"/>
                        <a:pt x="89" y="122"/>
                        <a:pt x="94" y="135"/>
                      </a:cubicBezTo>
                      <a:cubicBezTo>
                        <a:pt x="97" y="144"/>
                        <a:pt x="102" y="152"/>
                        <a:pt x="107" y="161"/>
                      </a:cubicBezTo>
                      <a:close/>
                      <a:moveTo>
                        <a:pt x="196" y="42"/>
                      </a:moveTo>
                      <a:cubicBezTo>
                        <a:pt x="172" y="62"/>
                        <a:pt x="160" y="86"/>
                        <a:pt x="170" y="96"/>
                      </a:cubicBezTo>
                      <a:cubicBezTo>
                        <a:pt x="185" y="84"/>
                        <a:pt x="201" y="72"/>
                        <a:pt x="217" y="59"/>
                      </a:cubicBezTo>
                      <a:cubicBezTo>
                        <a:pt x="208" y="52"/>
                        <a:pt x="202" y="47"/>
                        <a:pt x="196" y="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>
                  <a:extLst>
                    <a:ext uri="{FF2B5EF4-FFF2-40B4-BE49-F238E27FC236}">
                      <a16:creationId xmlns:a16="http://schemas.microsoft.com/office/drawing/2014/main" id="{9B732336-5A7E-4545-A3BA-7B77D6BFC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1606" y="4358187"/>
                  <a:ext cx="317992" cy="493183"/>
                </a:xfrm>
                <a:custGeom>
                  <a:avLst/>
                  <a:gdLst>
                    <a:gd name="T0" fmla="*/ 14 w 186"/>
                    <a:gd name="T1" fmla="*/ 243 h 288"/>
                    <a:gd name="T2" fmla="*/ 74 w 186"/>
                    <a:gd name="T3" fmla="*/ 236 h 288"/>
                    <a:gd name="T4" fmla="*/ 74 w 186"/>
                    <a:gd name="T5" fmla="*/ 231 h 288"/>
                    <a:gd name="T6" fmla="*/ 46 w 186"/>
                    <a:gd name="T7" fmla="*/ 229 h 288"/>
                    <a:gd name="T8" fmla="*/ 19 w 186"/>
                    <a:gd name="T9" fmla="*/ 210 h 288"/>
                    <a:gd name="T10" fmla="*/ 11 w 186"/>
                    <a:gd name="T11" fmla="*/ 194 h 288"/>
                    <a:gd name="T12" fmla="*/ 8 w 186"/>
                    <a:gd name="T13" fmla="*/ 170 h 288"/>
                    <a:gd name="T14" fmla="*/ 13 w 186"/>
                    <a:gd name="T15" fmla="*/ 134 h 288"/>
                    <a:gd name="T16" fmla="*/ 30 w 186"/>
                    <a:gd name="T17" fmla="*/ 105 h 288"/>
                    <a:gd name="T18" fmla="*/ 55 w 186"/>
                    <a:gd name="T19" fmla="*/ 103 h 288"/>
                    <a:gd name="T20" fmla="*/ 77 w 186"/>
                    <a:gd name="T21" fmla="*/ 129 h 288"/>
                    <a:gd name="T22" fmla="*/ 88 w 186"/>
                    <a:gd name="T23" fmla="*/ 145 h 288"/>
                    <a:gd name="T24" fmla="*/ 100 w 186"/>
                    <a:gd name="T25" fmla="*/ 156 h 288"/>
                    <a:gd name="T26" fmla="*/ 112 w 186"/>
                    <a:gd name="T27" fmla="*/ 142 h 288"/>
                    <a:gd name="T28" fmla="*/ 137 w 186"/>
                    <a:gd name="T29" fmla="*/ 163 h 288"/>
                    <a:gd name="T30" fmla="*/ 132 w 186"/>
                    <a:gd name="T31" fmla="*/ 177 h 288"/>
                    <a:gd name="T32" fmla="*/ 97 w 186"/>
                    <a:gd name="T33" fmla="*/ 168 h 288"/>
                    <a:gd name="T34" fmla="*/ 81 w 186"/>
                    <a:gd name="T35" fmla="*/ 185 h 288"/>
                    <a:gd name="T36" fmla="*/ 84 w 186"/>
                    <a:gd name="T37" fmla="*/ 200 h 288"/>
                    <a:gd name="T38" fmla="*/ 107 w 186"/>
                    <a:gd name="T39" fmla="*/ 226 h 288"/>
                    <a:gd name="T40" fmla="*/ 91 w 186"/>
                    <a:gd name="T41" fmla="*/ 233 h 288"/>
                    <a:gd name="T42" fmla="*/ 152 w 186"/>
                    <a:gd name="T43" fmla="*/ 257 h 288"/>
                    <a:gd name="T44" fmla="*/ 164 w 186"/>
                    <a:gd name="T45" fmla="*/ 245 h 288"/>
                    <a:gd name="T46" fmla="*/ 160 w 186"/>
                    <a:gd name="T47" fmla="*/ 190 h 288"/>
                    <a:gd name="T48" fmla="*/ 157 w 186"/>
                    <a:gd name="T49" fmla="*/ 115 h 288"/>
                    <a:gd name="T50" fmla="*/ 144 w 186"/>
                    <a:gd name="T51" fmla="*/ 45 h 288"/>
                    <a:gd name="T52" fmla="*/ 117 w 186"/>
                    <a:gd name="T53" fmla="*/ 26 h 288"/>
                    <a:gd name="T54" fmla="*/ 37 w 186"/>
                    <a:gd name="T55" fmla="*/ 57 h 288"/>
                    <a:gd name="T56" fmla="*/ 24 w 186"/>
                    <a:gd name="T57" fmla="*/ 60 h 288"/>
                    <a:gd name="T58" fmla="*/ 22 w 186"/>
                    <a:gd name="T59" fmla="*/ 43 h 288"/>
                    <a:gd name="T60" fmla="*/ 81 w 186"/>
                    <a:gd name="T61" fmla="*/ 11 h 288"/>
                    <a:gd name="T62" fmla="*/ 94 w 186"/>
                    <a:gd name="T63" fmla="*/ 8 h 288"/>
                    <a:gd name="T64" fmla="*/ 163 w 186"/>
                    <a:gd name="T65" fmla="*/ 29 h 288"/>
                    <a:gd name="T66" fmla="*/ 168 w 186"/>
                    <a:gd name="T67" fmla="*/ 43 h 288"/>
                    <a:gd name="T68" fmla="*/ 179 w 186"/>
                    <a:gd name="T69" fmla="*/ 152 h 288"/>
                    <a:gd name="T70" fmla="*/ 185 w 186"/>
                    <a:gd name="T71" fmla="*/ 264 h 288"/>
                    <a:gd name="T72" fmla="*/ 162 w 186"/>
                    <a:gd name="T73" fmla="*/ 288 h 288"/>
                    <a:gd name="T74" fmla="*/ 130 w 186"/>
                    <a:gd name="T75" fmla="*/ 280 h 288"/>
                    <a:gd name="T76" fmla="*/ 74 w 186"/>
                    <a:gd name="T77" fmla="*/ 270 h 288"/>
                    <a:gd name="T78" fmla="*/ 38 w 186"/>
                    <a:gd name="T79" fmla="*/ 270 h 288"/>
                    <a:gd name="T80" fmla="*/ 14 w 186"/>
                    <a:gd name="T81" fmla="*/ 243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6" h="288">
                      <a:moveTo>
                        <a:pt x="14" y="243"/>
                      </a:moveTo>
                      <a:cubicBezTo>
                        <a:pt x="34" y="238"/>
                        <a:pt x="56" y="246"/>
                        <a:pt x="74" y="236"/>
                      </a:cubicBezTo>
                      <a:cubicBezTo>
                        <a:pt x="74" y="235"/>
                        <a:pt x="74" y="233"/>
                        <a:pt x="74" y="231"/>
                      </a:cubicBezTo>
                      <a:cubicBezTo>
                        <a:pt x="65" y="230"/>
                        <a:pt x="55" y="228"/>
                        <a:pt x="46" y="229"/>
                      </a:cubicBezTo>
                      <a:cubicBezTo>
                        <a:pt x="30" y="230"/>
                        <a:pt x="23" y="225"/>
                        <a:pt x="19" y="210"/>
                      </a:cubicBezTo>
                      <a:cubicBezTo>
                        <a:pt x="18" y="204"/>
                        <a:pt x="15" y="197"/>
                        <a:pt x="11" y="194"/>
                      </a:cubicBezTo>
                      <a:cubicBezTo>
                        <a:pt x="0" y="186"/>
                        <a:pt x="1" y="177"/>
                        <a:pt x="8" y="170"/>
                      </a:cubicBezTo>
                      <a:cubicBezTo>
                        <a:pt x="18" y="158"/>
                        <a:pt x="23" y="149"/>
                        <a:pt x="13" y="134"/>
                      </a:cubicBezTo>
                      <a:cubicBezTo>
                        <a:pt x="4" y="119"/>
                        <a:pt x="12" y="108"/>
                        <a:pt x="30" y="105"/>
                      </a:cubicBezTo>
                      <a:cubicBezTo>
                        <a:pt x="38" y="104"/>
                        <a:pt x="47" y="103"/>
                        <a:pt x="55" y="103"/>
                      </a:cubicBezTo>
                      <a:cubicBezTo>
                        <a:pt x="73" y="103"/>
                        <a:pt x="80" y="111"/>
                        <a:pt x="77" y="129"/>
                      </a:cubicBezTo>
                      <a:cubicBezTo>
                        <a:pt x="75" y="139"/>
                        <a:pt x="78" y="143"/>
                        <a:pt x="88" y="145"/>
                      </a:cubicBezTo>
                      <a:cubicBezTo>
                        <a:pt x="93" y="147"/>
                        <a:pt x="96" y="153"/>
                        <a:pt x="100" y="156"/>
                      </a:cubicBezTo>
                      <a:cubicBezTo>
                        <a:pt x="104" y="151"/>
                        <a:pt x="109" y="141"/>
                        <a:pt x="112" y="142"/>
                      </a:cubicBezTo>
                      <a:cubicBezTo>
                        <a:pt x="124" y="144"/>
                        <a:pt x="135" y="150"/>
                        <a:pt x="137" y="163"/>
                      </a:cubicBezTo>
                      <a:cubicBezTo>
                        <a:pt x="138" y="168"/>
                        <a:pt x="135" y="174"/>
                        <a:pt x="132" y="177"/>
                      </a:cubicBezTo>
                      <a:cubicBezTo>
                        <a:pt x="126" y="183"/>
                        <a:pt x="107" y="177"/>
                        <a:pt x="97" y="168"/>
                      </a:cubicBezTo>
                      <a:cubicBezTo>
                        <a:pt x="92" y="174"/>
                        <a:pt x="87" y="180"/>
                        <a:pt x="81" y="185"/>
                      </a:cubicBezTo>
                      <a:cubicBezTo>
                        <a:pt x="74" y="192"/>
                        <a:pt x="73" y="195"/>
                        <a:pt x="84" y="200"/>
                      </a:cubicBezTo>
                      <a:cubicBezTo>
                        <a:pt x="94" y="204"/>
                        <a:pt x="113" y="205"/>
                        <a:pt x="107" y="226"/>
                      </a:cubicBezTo>
                      <a:cubicBezTo>
                        <a:pt x="103" y="228"/>
                        <a:pt x="99" y="230"/>
                        <a:pt x="91" y="233"/>
                      </a:cubicBezTo>
                      <a:cubicBezTo>
                        <a:pt x="113" y="244"/>
                        <a:pt x="129" y="258"/>
                        <a:pt x="152" y="257"/>
                      </a:cubicBezTo>
                      <a:cubicBezTo>
                        <a:pt x="160" y="257"/>
                        <a:pt x="164" y="253"/>
                        <a:pt x="164" y="245"/>
                      </a:cubicBezTo>
                      <a:cubicBezTo>
                        <a:pt x="162" y="227"/>
                        <a:pt x="161" y="208"/>
                        <a:pt x="160" y="190"/>
                      </a:cubicBezTo>
                      <a:cubicBezTo>
                        <a:pt x="159" y="165"/>
                        <a:pt x="159" y="140"/>
                        <a:pt x="157" y="115"/>
                      </a:cubicBezTo>
                      <a:cubicBezTo>
                        <a:pt x="154" y="91"/>
                        <a:pt x="151" y="68"/>
                        <a:pt x="144" y="45"/>
                      </a:cubicBezTo>
                      <a:cubicBezTo>
                        <a:pt x="141" y="33"/>
                        <a:pt x="131" y="26"/>
                        <a:pt x="117" y="26"/>
                      </a:cubicBezTo>
                      <a:cubicBezTo>
                        <a:pt x="86" y="27"/>
                        <a:pt x="61" y="39"/>
                        <a:pt x="37" y="57"/>
                      </a:cubicBezTo>
                      <a:cubicBezTo>
                        <a:pt x="34" y="60"/>
                        <a:pt x="28" y="59"/>
                        <a:pt x="24" y="60"/>
                      </a:cubicBezTo>
                      <a:cubicBezTo>
                        <a:pt x="23" y="54"/>
                        <a:pt x="19" y="45"/>
                        <a:pt x="22" y="43"/>
                      </a:cubicBezTo>
                      <a:cubicBezTo>
                        <a:pt x="38" y="27"/>
                        <a:pt x="56" y="13"/>
                        <a:pt x="81" y="11"/>
                      </a:cubicBezTo>
                      <a:cubicBezTo>
                        <a:pt x="85" y="11"/>
                        <a:pt x="90" y="9"/>
                        <a:pt x="94" y="8"/>
                      </a:cubicBezTo>
                      <a:cubicBezTo>
                        <a:pt x="121" y="0"/>
                        <a:pt x="146" y="7"/>
                        <a:pt x="163" y="29"/>
                      </a:cubicBezTo>
                      <a:cubicBezTo>
                        <a:pt x="165" y="33"/>
                        <a:pt x="167" y="38"/>
                        <a:pt x="168" y="43"/>
                      </a:cubicBezTo>
                      <a:cubicBezTo>
                        <a:pt x="172" y="79"/>
                        <a:pt x="176" y="116"/>
                        <a:pt x="179" y="152"/>
                      </a:cubicBezTo>
                      <a:cubicBezTo>
                        <a:pt x="182" y="189"/>
                        <a:pt x="184" y="227"/>
                        <a:pt x="185" y="264"/>
                      </a:cubicBezTo>
                      <a:cubicBezTo>
                        <a:pt x="186" y="283"/>
                        <a:pt x="181" y="287"/>
                        <a:pt x="162" y="288"/>
                      </a:cubicBezTo>
                      <a:cubicBezTo>
                        <a:pt x="150" y="288"/>
                        <a:pt x="141" y="284"/>
                        <a:pt x="130" y="280"/>
                      </a:cubicBezTo>
                      <a:cubicBezTo>
                        <a:pt x="112" y="274"/>
                        <a:pt x="92" y="272"/>
                        <a:pt x="74" y="270"/>
                      </a:cubicBezTo>
                      <a:cubicBezTo>
                        <a:pt x="62" y="269"/>
                        <a:pt x="50" y="270"/>
                        <a:pt x="38" y="270"/>
                      </a:cubicBezTo>
                      <a:cubicBezTo>
                        <a:pt x="14" y="271"/>
                        <a:pt x="12" y="269"/>
                        <a:pt x="14" y="2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>
                  <a:extLst>
                    <a:ext uri="{FF2B5EF4-FFF2-40B4-BE49-F238E27FC236}">
                      <a16:creationId xmlns:a16="http://schemas.microsoft.com/office/drawing/2014/main" id="{FDFBB7F3-80C6-4B48-8860-6C64DCBB2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0262" y="4350825"/>
                  <a:ext cx="304742" cy="497599"/>
                </a:xfrm>
                <a:custGeom>
                  <a:avLst/>
                  <a:gdLst>
                    <a:gd name="T0" fmla="*/ 129 w 178"/>
                    <a:gd name="T1" fmla="*/ 172 h 291"/>
                    <a:gd name="T2" fmla="*/ 174 w 178"/>
                    <a:gd name="T3" fmla="*/ 114 h 291"/>
                    <a:gd name="T4" fmla="*/ 176 w 178"/>
                    <a:gd name="T5" fmla="*/ 128 h 291"/>
                    <a:gd name="T6" fmla="*/ 137 w 178"/>
                    <a:gd name="T7" fmla="*/ 193 h 291"/>
                    <a:gd name="T8" fmla="*/ 124 w 178"/>
                    <a:gd name="T9" fmla="*/ 249 h 291"/>
                    <a:gd name="T10" fmla="*/ 100 w 178"/>
                    <a:gd name="T11" fmla="*/ 283 h 291"/>
                    <a:gd name="T12" fmla="*/ 74 w 178"/>
                    <a:gd name="T13" fmla="*/ 255 h 291"/>
                    <a:gd name="T14" fmla="*/ 77 w 178"/>
                    <a:gd name="T15" fmla="*/ 252 h 291"/>
                    <a:gd name="T16" fmla="*/ 52 w 178"/>
                    <a:gd name="T17" fmla="*/ 257 h 291"/>
                    <a:gd name="T18" fmla="*/ 29 w 178"/>
                    <a:gd name="T19" fmla="*/ 221 h 291"/>
                    <a:gd name="T20" fmla="*/ 46 w 178"/>
                    <a:gd name="T21" fmla="*/ 194 h 291"/>
                    <a:gd name="T22" fmla="*/ 34 w 178"/>
                    <a:gd name="T23" fmla="*/ 196 h 291"/>
                    <a:gd name="T24" fmla="*/ 14 w 178"/>
                    <a:gd name="T25" fmla="*/ 199 h 291"/>
                    <a:gd name="T26" fmla="*/ 1 w 178"/>
                    <a:gd name="T27" fmla="*/ 186 h 291"/>
                    <a:gd name="T28" fmla="*/ 11 w 178"/>
                    <a:gd name="T29" fmla="*/ 175 h 291"/>
                    <a:gd name="T30" fmla="*/ 86 w 178"/>
                    <a:gd name="T31" fmla="*/ 142 h 291"/>
                    <a:gd name="T32" fmla="*/ 96 w 178"/>
                    <a:gd name="T33" fmla="*/ 117 h 291"/>
                    <a:gd name="T34" fmla="*/ 51 w 178"/>
                    <a:gd name="T35" fmla="*/ 133 h 291"/>
                    <a:gd name="T36" fmla="*/ 48 w 178"/>
                    <a:gd name="T37" fmla="*/ 128 h 291"/>
                    <a:gd name="T38" fmla="*/ 60 w 178"/>
                    <a:gd name="T39" fmla="*/ 110 h 291"/>
                    <a:gd name="T40" fmla="*/ 110 w 178"/>
                    <a:gd name="T41" fmla="*/ 38 h 291"/>
                    <a:gd name="T42" fmla="*/ 121 w 178"/>
                    <a:gd name="T43" fmla="*/ 8 h 291"/>
                    <a:gd name="T44" fmla="*/ 136 w 178"/>
                    <a:gd name="T45" fmla="*/ 0 h 291"/>
                    <a:gd name="T46" fmla="*/ 152 w 178"/>
                    <a:gd name="T47" fmla="*/ 8 h 291"/>
                    <a:gd name="T48" fmla="*/ 161 w 178"/>
                    <a:gd name="T49" fmla="*/ 61 h 291"/>
                    <a:gd name="T50" fmla="*/ 148 w 178"/>
                    <a:gd name="T51" fmla="*/ 94 h 291"/>
                    <a:gd name="T52" fmla="*/ 143 w 178"/>
                    <a:gd name="T53" fmla="*/ 134 h 291"/>
                    <a:gd name="T54" fmla="*/ 129 w 178"/>
                    <a:gd name="T55" fmla="*/ 172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78" h="291">
                      <a:moveTo>
                        <a:pt x="129" y="172"/>
                      </a:moveTo>
                      <a:cubicBezTo>
                        <a:pt x="144" y="152"/>
                        <a:pt x="158" y="134"/>
                        <a:pt x="174" y="114"/>
                      </a:cubicBezTo>
                      <a:cubicBezTo>
                        <a:pt x="175" y="120"/>
                        <a:pt x="178" y="125"/>
                        <a:pt x="176" y="128"/>
                      </a:cubicBezTo>
                      <a:cubicBezTo>
                        <a:pt x="164" y="150"/>
                        <a:pt x="152" y="173"/>
                        <a:pt x="137" y="193"/>
                      </a:cubicBezTo>
                      <a:cubicBezTo>
                        <a:pt x="124" y="211"/>
                        <a:pt x="115" y="226"/>
                        <a:pt x="124" y="249"/>
                      </a:cubicBezTo>
                      <a:cubicBezTo>
                        <a:pt x="133" y="273"/>
                        <a:pt x="119" y="291"/>
                        <a:pt x="100" y="283"/>
                      </a:cubicBezTo>
                      <a:cubicBezTo>
                        <a:pt x="89" y="278"/>
                        <a:pt x="82" y="264"/>
                        <a:pt x="74" y="255"/>
                      </a:cubicBezTo>
                      <a:cubicBezTo>
                        <a:pt x="75" y="254"/>
                        <a:pt x="76" y="253"/>
                        <a:pt x="77" y="252"/>
                      </a:cubicBezTo>
                      <a:cubicBezTo>
                        <a:pt x="69" y="254"/>
                        <a:pt x="60" y="257"/>
                        <a:pt x="52" y="257"/>
                      </a:cubicBezTo>
                      <a:cubicBezTo>
                        <a:pt x="31" y="258"/>
                        <a:pt x="20" y="240"/>
                        <a:pt x="29" y="221"/>
                      </a:cubicBezTo>
                      <a:cubicBezTo>
                        <a:pt x="34" y="213"/>
                        <a:pt x="39" y="205"/>
                        <a:pt x="46" y="194"/>
                      </a:cubicBezTo>
                      <a:cubicBezTo>
                        <a:pt x="40" y="195"/>
                        <a:pt x="37" y="195"/>
                        <a:pt x="34" y="196"/>
                      </a:cubicBezTo>
                      <a:cubicBezTo>
                        <a:pt x="27" y="197"/>
                        <a:pt x="20" y="201"/>
                        <a:pt x="14" y="199"/>
                      </a:cubicBezTo>
                      <a:cubicBezTo>
                        <a:pt x="9" y="198"/>
                        <a:pt x="3" y="192"/>
                        <a:pt x="1" y="186"/>
                      </a:cubicBezTo>
                      <a:cubicBezTo>
                        <a:pt x="0" y="184"/>
                        <a:pt x="7" y="175"/>
                        <a:pt x="11" y="175"/>
                      </a:cubicBezTo>
                      <a:cubicBezTo>
                        <a:pt x="40" y="173"/>
                        <a:pt x="62" y="156"/>
                        <a:pt x="86" y="142"/>
                      </a:cubicBezTo>
                      <a:cubicBezTo>
                        <a:pt x="94" y="137"/>
                        <a:pt x="103" y="129"/>
                        <a:pt x="96" y="117"/>
                      </a:cubicBezTo>
                      <a:cubicBezTo>
                        <a:pt x="80" y="122"/>
                        <a:pt x="66" y="128"/>
                        <a:pt x="51" y="133"/>
                      </a:cubicBezTo>
                      <a:cubicBezTo>
                        <a:pt x="50" y="131"/>
                        <a:pt x="49" y="129"/>
                        <a:pt x="48" y="128"/>
                      </a:cubicBezTo>
                      <a:cubicBezTo>
                        <a:pt x="52" y="122"/>
                        <a:pt x="56" y="116"/>
                        <a:pt x="60" y="110"/>
                      </a:cubicBezTo>
                      <a:cubicBezTo>
                        <a:pt x="77" y="86"/>
                        <a:pt x="94" y="62"/>
                        <a:pt x="110" y="38"/>
                      </a:cubicBezTo>
                      <a:cubicBezTo>
                        <a:pt x="116" y="29"/>
                        <a:pt x="116" y="17"/>
                        <a:pt x="121" y="8"/>
                      </a:cubicBezTo>
                      <a:cubicBezTo>
                        <a:pt x="124" y="4"/>
                        <a:pt x="131" y="0"/>
                        <a:pt x="136" y="0"/>
                      </a:cubicBezTo>
                      <a:cubicBezTo>
                        <a:pt x="141" y="0"/>
                        <a:pt x="151" y="4"/>
                        <a:pt x="152" y="8"/>
                      </a:cubicBezTo>
                      <a:cubicBezTo>
                        <a:pt x="156" y="25"/>
                        <a:pt x="161" y="43"/>
                        <a:pt x="161" y="61"/>
                      </a:cubicBezTo>
                      <a:cubicBezTo>
                        <a:pt x="161" y="72"/>
                        <a:pt x="153" y="82"/>
                        <a:pt x="148" y="94"/>
                      </a:cubicBezTo>
                      <a:cubicBezTo>
                        <a:pt x="165" y="114"/>
                        <a:pt x="164" y="113"/>
                        <a:pt x="143" y="134"/>
                      </a:cubicBezTo>
                      <a:cubicBezTo>
                        <a:pt x="135" y="143"/>
                        <a:pt x="120" y="151"/>
                        <a:pt x="129" y="17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>
                  <a:extLst>
                    <a:ext uri="{FF2B5EF4-FFF2-40B4-BE49-F238E27FC236}">
                      <a16:creationId xmlns:a16="http://schemas.microsoft.com/office/drawing/2014/main" id="{6B324F65-374E-44D2-8AE2-A792105E0C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1219" y="4331687"/>
                  <a:ext cx="557957" cy="471100"/>
                </a:xfrm>
                <a:custGeom>
                  <a:avLst/>
                  <a:gdLst>
                    <a:gd name="T0" fmla="*/ 93 w 327"/>
                    <a:gd name="T1" fmla="*/ 164 h 276"/>
                    <a:gd name="T2" fmla="*/ 75 w 327"/>
                    <a:gd name="T3" fmla="*/ 164 h 276"/>
                    <a:gd name="T4" fmla="*/ 31 w 327"/>
                    <a:gd name="T5" fmla="*/ 250 h 276"/>
                    <a:gd name="T6" fmla="*/ 20 w 327"/>
                    <a:gd name="T7" fmla="*/ 271 h 276"/>
                    <a:gd name="T8" fmla="*/ 7 w 327"/>
                    <a:gd name="T9" fmla="*/ 276 h 276"/>
                    <a:gd name="T10" fmla="*/ 1 w 327"/>
                    <a:gd name="T11" fmla="*/ 265 h 276"/>
                    <a:gd name="T12" fmla="*/ 2 w 327"/>
                    <a:gd name="T13" fmla="*/ 252 h 276"/>
                    <a:gd name="T14" fmla="*/ 30 w 327"/>
                    <a:gd name="T15" fmla="*/ 190 h 276"/>
                    <a:gd name="T16" fmla="*/ 75 w 327"/>
                    <a:gd name="T17" fmla="*/ 137 h 276"/>
                    <a:gd name="T18" fmla="*/ 83 w 327"/>
                    <a:gd name="T19" fmla="*/ 129 h 276"/>
                    <a:gd name="T20" fmla="*/ 61 w 327"/>
                    <a:gd name="T21" fmla="*/ 91 h 276"/>
                    <a:gd name="T22" fmla="*/ 90 w 327"/>
                    <a:gd name="T23" fmla="*/ 125 h 276"/>
                    <a:gd name="T24" fmla="*/ 135 w 327"/>
                    <a:gd name="T25" fmla="*/ 95 h 276"/>
                    <a:gd name="T26" fmla="*/ 133 w 327"/>
                    <a:gd name="T27" fmla="*/ 91 h 276"/>
                    <a:gd name="T28" fmla="*/ 121 w 327"/>
                    <a:gd name="T29" fmla="*/ 97 h 276"/>
                    <a:gd name="T30" fmla="*/ 99 w 327"/>
                    <a:gd name="T31" fmla="*/ 95 h 276"/>
                    <a:gd name="T32" fmla="*/ 94 w 327"/>
                    <a:gd name="T33" fmla="*/ 83 h 276"/>
                    <a:gd name="T34" fmla="*/ 112 w 327"/>
                    <a:gd name="T35" fmla="*/ 71 h 276"/>
                    <a:gd name="T36" fmla="*/ 172 w 327"/>
                    <a:gd name="T37" fmla="*/ 43 h 276"/>
                    <a:gd name="T38" fmla="*/ 183 w 327"/>
                    <a:gd name="T39" fmla="*/ 38 h 276"/>
                    <a:gd name="T40" fmla="*/ 221 w 327"/>
                    <a:gd name="T41" fmla="*/ 18 h 276"/>
                    <a:gd name="T42" fmla="*/ 264 w 327"/>
                    <a:gd name="T43" fmla="*/ 3 h 276"/>
                    <a:gd name="T44" fmla="*/ 277 w 327"/>
                    <a:gd name="T45" fmla="*/ 9 h 276"/>
                    <a:gd name="T46" fmla="*/ 187 w 327"/>
                    <a:gd name="T47" fmla="*/ 76 h 276"/>
                    <a:gd name="T48" fmla="*/ 246 w 327"/>
                    <a:gd name="T49" fmla="*/ 70 h 276"/>
                    <a:gd name="T50" fmla="*/ 302 w 327"/>
                    <a:gd name="T51" fmla="*/ 69 h 276"/>
                    <a:gd name="T52" fmla="*/ 324 w 327"/>
                    <a:gd name="T53" fmla="*/ 85 h 276"/>
                    <a:gd name="T54" fmla="*/ 319 w 327"/>
                    <a:gd name="T55" fmla="*/ 117 h 276"/>
                    <a:gd name="T56" fmla="*/ 240 w 327"/>
                    <a:gd name="T57" fmla="*/ 160 h 276"/>
                    <a:gd name="T58" fmla="*/ 231 w 327"/>
                    <a:gd name="T59" fmla="*/ 166 h 276"/>
                    <a:gd name="T60" fmla="*/ 214 w 327"/>
                    <a:gd name="T61" fmla="*/ 162 h 276"/>
                    <a:gd name="T62" fmla="*/ 305 w 327"/>
                    <a:gd name="T63" fmla="*/ 101 h 276"/>
                    <a:gd name="T64" fmla="*/ 268 w 327"/>
                    <a:gd name="T65" fmla="*/ 92 h 276"/>
                    <a:gd name="T66" fmla="*/ 198 w 327"/>
                    <a:gd name="T67" fmla="*/ 102 h 276"/>
                    <a:gd name="T68" fmla="*/ 158 w 327"/>
                    <a:gd name="T69" fmla="*/ 114 h 276"/>
                    <a:gd name="T70" fmla="*/ 123 w 327"/>
                    <a:gd name="T71" fmla="*/ 134 h 276"/>
                    <a:gd name="T72" fmla="*/ 93 w 327"/>
                    <a:gd name="T73" fmla="*/ 164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7" h="276">
                      <a:moveTo>
                        <a:pt x="93" y="164"/>
                      </a:moveTo>
                      <a:cubicBezTo>
                        <a:pt x="86" y="153"/>
                        <a:pt x="81" y="157"/>
                        <a:pt x="75" y="164"/>
                      </a:cubicBezTo>
                      <a:cubicBezTo>
                        <a:pt x="53" y="190"/>
                        <a:pt x="41" y="219"/>
                        <a:pt x="31" y="250"/>
                      </a:cubicBezTo>
                      <a:cubicBezTo>
                        <a:pt x="29" y="258"/>
                        <a:pt x="24" y="265"/>
                        <a:pt x="20" y="271"/>
                      </a:cubicBezTo>
                      <a:cubicBezTo>
                        <a:pt x="17" y="274"/>
                        <a:pt x="11" y="276"/>
                        <a:pt x="7" y="276"/>
                      </a:cubicBezTo>
                      <a:cubicBezTo>
                        <a:pt x="4" y="276"/>
                        <a:pt x="2" y="269"/>
                        <a:pt x="1" y="265"/>
                      </a:cubicBezTo>
                      <a:cubicBezTo>
                        <a:pt x="0" y="261"/>
                        <a:pt x="0" y="256"/>
                        <a:pt x="2" y="252"/>
                      </a:cubicBezTo>
                      <a:cubicBezTo>
                        <a:pt x="10" y="231"/>
                        <a:pt x="18" y="209"/>
                        <a:pt x="30" y="190"/>
                      </a:cubicBezTo>
                      <a:cubicBezTo>
                        <a:pt x="42" y="171"/>
                        <a:pt x="60" y="155"/>
                        <a:pt x="75" y="137"/>
                      </a:cubicBezTo>
                      <a:cubicBezTo>
                        <a:pt x="77" y="135"/>
                        <a:pt x="80" y="132"/>
                        <a:pt x="83" y="129"/>
                      </a:cubicBezTo>
                      <a:cubicBezTo>
                        <a:pt x="61" y="123"/>
                        <a:pt x="58" y="118"/>
                        <a:pt x="61" y="91"/>
                      </a:cubicBezTo>
                      <a:cubicBezTo>
                        <a:pt x="82" y="87"/>
                        <a:pt x="93" y="98"/>
                        <a:pt x="90" y="125"/>
                      </a:cubicBezTo>
                      <a:cubicBezTo>
                        <a:pt x="106" y="115"/>
                        <a:pt x="120" y="105"/>
                        <a:pt x="135" y="95"/>
                      </a:cubicBezTo>
                      <a:cubicBezTo>
                        <a:pt x="134" y="94"/>
                        <a:pt x="133" y="93"/>
                        <a:pt x="133" y="91"/>
                      </a:cubicBezTo>
                      <a:cubicBezTo>
                        <a:pt x="129" y="93"/>
                        <a:pt x="125" y="97"/>
                        <a:pt x="121" y="97"/>
                      </a:cubicBezTo>
                      <a:cubicBezTo>
                        <a:pt x="113" y="98"/>
                        <a:pt x="106" y="98"/>
                        <a:pt x="99" y="95"/>
                      </a:cubicBezTo>
                      <a:cubicBezTo>
                        <a:pt x="96" y="94"/>
                        <a:pt x="93" y="85"/>
                        <a:pt x="94" y="83"/>
                      </a:cubicBezTo>
                      <a:cubicBezTo>
                        <a:pt x="99" y="78"/>
                        <a:pt x="105" y="74"/>
                        <a:pt x="112" y="71"/>
                      </a:cubicBezTo>
                      <a:cubicBezTo>
                        <a:pt x="132" y="61"/>
                        <a:pt x="152" y="52"/>
                        <a:pt x="172" y="43"/>
                      </a:cubicBezTo>
                      <a:cubicBezTo>
                        <a:pt x="176" y="41"/>
                        <a:pt x="180" y="38"/>
                        <a:pt x="183" y="38"/>
                      </a:cubicBezTo>
                      <a:cubicBezTo>
                        <a:pt x="201" y="41"/>
                        <a:pt x="211" y="29"/>
                        <a:pt x="221" y="18"/>
                      </a:cubicBezTo>
                      <a:cubicBezTo>
                        <a:pt x="233" y="6"/>
                        <a:pt x="247" y="0"/>
                        <a:pt x="264" y="3"/>
                      </a:cubicBezTo>
                      <a:cubicBezTo>
                        <a:pt x="267" y="3"/>
                        <a:pt x="271" y="6"/>
                        <a:pt x="277" y="9"/>
                      </a:cubicBezTo>
                      <a:cubicBezTo>
                        <a:pt x="251" y="38"/>
                        <a:pt x="215" y="51"/>
                        <a:pt x="187" y="76"/>
                      </a:cubicBezTo>
                      <a:cubicBezTo>
                        <a:pt x="208" y="74"/>
                        <a:pt x="227" y="71"/>
                        <a:pt x="246" y="70"/>
                      </a:cubicBezTo>
                      <a:cubicBezTo>
                        <a:pt x="265" y="68"/>
                        <a:pt x="284" y="67"/>
                        <a:pt x="302" y="69"/>
                      </a:cubicBezTo>
                      <a:cubicBezTo>
                        <a:pt x="310" y="70"/>
                        <a:pt x="322" y="78"/>
                        <a:pt x="324" y="85"/>
                      </a:cubicBezTo>
                      <a:cubicBezTo>
                        <a:pt x="327" y="95"/>
                        <a:pt x="325" y="108"/>
                        <a:pt x="319" y="117"/>
                      </a:cubicBezTo>
                      <a:cubicBezTo>
                        <a:pt x="302" y="146"/>
                        <a:pt x="272" y="155"/>
                        <a:pt x="240" y="160"/>
                      </a:cubicBezTo>
                      <a:cubicBezTo>
                        <a:pt x="237" y="160"/>
                        <a:pt x="234" y="164"/>
                        <a:pt x="231" y="166"/>
                      </a:cubicBezTo>
                      <a:cubicBezTo>
                        <a:pt x="223" y="171"/>
                        <a:pt x="218" y="170"/>
                        <a:pt x="214" y="162"/>
                      </a:cubicBezTo>
                      <a:cubicBezTo>
                        <a:pt x="244" y="141"/>
                        <a:pt x="282" y="133"/>
                        <a:pt x="305" y="101"/>
                      </a:cubicBezTo>
                      <a:cubicBezTo>
                        <a:pt x="295" y="87"/>
                        <a:pt x="281" y="91"/>
                        <a:pt x="268" y="92"/>
                      </a:cubicBezTo>
                      <a:cubicBezTo>
                        <a:pt x="245" y="95"/>
                        <a:pt x="221" y="98"/>
                        <a:pt x="198" y="102"/>
                      </a:cubicBezTo>
                      <a:cubicBezTo>
                        <a:pt x="185" y="105"/>
                        <a:pt x="172" y="110"/>
                        <a:pt x="158" y="114"/>
                      </a:cubicBezTo>
                      <a:cubicBezTo>
                        <a:pt x="145" y="118"/>
                        <a:pt x="133" y="123"/>
                        <a:pt x="123" y="134"/>
                      </a:cubicBezTo>
                      <a:cubicBezTo>
                        <a:pt x="115" y="144"/>
                        <a:pt x="105" y="153"/>
                        <a:pt x="93" y="1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>
                  <a:extLst>
                    <a:ext uri="{FF2B5EF4-FFF2-40B4-BE49-F238E27FC236}">
                      <a16:creationId xmlns:a16="http://schemas.microsoft.com/office/drawing/2014/main" id="{24EF78A6-8C2D-4256-AD47-F67B6847E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864" y="4537794"/>
                  <a:ext cx="379823" cy="354798"/>
                </a:xfrm>
                <a:custGeom>
                  <a:avLst/>
                  <a:gdLst>
                    <a:gd name="T0" fmla="*/ 40 w 223"/>
                    <a:gd name="T1" fmla="*/ 119 h 207"/>
                    <a:gd name="T2" fmla="*/ 19 w 223"/>
                    <a:gd name="T3" fmla="*/ 114 h 207"/>
                    <a:gd name="T4" fmla="*/ 6 w 223"/>
                    <a:gd name="T5" fmla="*/ 82 h 207"/>
                    <a:gd name="T6" fmla="*/ 27 w 223"/>
                    <a:gd name="T7" fmla="*/ 53 h 207"/>
                    <a:gd name="T8" fmla="*/ 36 w 223"/>
                    <a:gd name="T9" fmla="*/ 60 h 207"/>
                    <a:gd name="T10" fmla="*/ 34 w 223"/>
                    <a:gd name="T11" fmla="*/ 73 h 207"/>
                    <a:gd name="T12" fmla="*/ 60 w 223"/>
                    <a:gd name="T13" fmla="*/ 64 h 207"/>
                    <a:gd name="T14" fmla="*/ 41 w 223"/>
                    <a:gd name="T15" fmla="*/ 20 h 207"/>
                    <a:gd name="T16" fmla="*/ 50 w 223"/>
                    <a:gd name="T17" fmla="*/ 3 h 207"/>
                    <a:gd name="T18" fmla="*/ 67 w 223"/>
                    <a:gd name="T19" fmla="*/ 5 h 207"/>
                    <a:gd name="T20" fmla="*/ 107 w 223"/>
                    <a:gd name="T21" fmla="*/ 42 h 207"/>
                    <a:gd name="T22" fmla="*/ 121 w 223"/>
                    <a:gd name="T23" fmla="*/ 51 h 207"/>
                    <a:gd name="T24" fmla="*/ 125 w 223"/>
                    <a:gd name="T25" fmla="*/ 88 h 207"/>
                    <a:gd name="T26" fmla="*/ 107 w 223"/>
                    <a:gd name="T27" fmla="*/ 111 h 207"/>
                    <a:gd name="T28" fmla="*/ 103 w 223"/>
                    <a:gd name="T29" fmla="*/ 162 h 207"/>
                    <a:gd name="T30" fmla="*/ 134 w 223"/>
                    <a:gd name="T31" fmla="*/ 177 h 207"/>
                    <a:gd name="T32" fmla="*/ 160 w 223"/>
                    <a:gd name="T33" fmla="*/ 169 h 207"/>
                    <a:gd name="T34" fmla="*/ 165 w 223"/>
                    <a:gd name="T35" fmla="*/ 140 h 207"/>
                    <a:gd name="T36" fmla="*/ 144 w 223"/>
                    <a:gd name="T37" fmla="*/ 109 h 207"/>
                    <a:gd name="T38" fmla="*/ 145 w 223"/>
                    <a:gd name="T39" fmla="*/ 93 h 207"/>
                    <a:gd name="T40" fmla="*/ 157 w 223"/>
                    <a:gd name="T41" fmla="*/ 93 h 207"/>
                    <a:gd name="T42" fmla="*/ 210 w 223"/>
                    <a:gd name="T43" fmla="*/ 151 h 207"/>
                    <a:gd name="T44" fmla="*/ 195 w 223"/>
                    <a:gd name="T45" fmla="*/ 192 h 207"/>
                    <a:gd name="T46" fmla="*/ 124 w 223"/>
                    <a:gd name="T47" fmla="*/ 207 h 207"/>
                    <a:gd name="T48" fmla="*/ 82 w 223"/>
                    <a:gd name="T49" fmla="*/ 200 h 207"/>
                    <a:gd name="T50" fmla="*/ 74 w 223"/>
                    <a:gd name="T51" fmla="*/ 189 h 207"/>
                    <a:gd name="T52" fmla="*/ 79 w 223"/>
                    <a:gd name="T53" fmla="*/ 139 h 207"/>
                    <a:gd name="T54" fmla="*/ 82 w 223"/>
                    <a:gd name="T55" fmla="*/ 113 h 207"/>
                    <a:gd name="T56" fmla="*/ 54 w 223"/>
                    <a:gd name="T57" fmla="*/ 153 h 207"/>
                    <a:gd name="T58" fmla="*/ 52 w 223"/>
                    <a:gd name="T59" fmla="*/ 161 h 207"/>
                    <a:gd name="T60" fmla="*/ 30 w 223"/>
                    <a:gd name="T61" fmla="*/ 172 h 207"/>
                    <a:gd name="T62" fmla="*/ 26 w 223"/>
                    <a:gd name="T63" fmla="*/ 148 h 207"/>
                    <a:gd name="T64" fmla="*/ 40 w 223"/>
                    <a:gd name="T65" fmla="*/ 119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3" h="207">
                      <a:moveTo>
                        <a:pt x="40" y="119"/>
                      </a:moveTo>
                      <a:cubicBezTo>
                        <a:pt x="32" y="117"/>
                        <a:pt x="24" y="117"/>
                        <a:pt x="19" y="114"/>
                      </a:cubicBezTo>
                      <a:cubicBezTo>
                        <a:pt x="8" y="106"/>
                        <a:pt x="0" y="95"/>
                        <a:pt x="6" y="82"/>
                      </a:cubicBezTo>
                      <a:cubicBezTo>
                        <a:pt x="11" y="71"/>
                        <a:pt x="20" y="63"/>
                        <a:pt x="27" y="53"/>
                      </a:cubicBezTo>
                      <a:cubicBezTo>
                        <a:pt x="30" y="55"/>
                        <a:pt x="34" y="57"/>
                        <a:pt x="36" y="60"/>
                      </a:cubicBezTo>
                      <a:cubicBezTo>
                        <a:pt x="37" y="63"/>
                        <a:pt x="35" y="67"/>
                        <a:pt x="34" y="73"/>
                      </a:cubicBezTo>
                      <a:cubicBezTo>
                        <a:pt x="44" y="69"/>
                        <a:pt x="52" y="67"/>
                        <a:pt x="60" y="64"/>
                      </a:cubicBezTo>
                      <a:cubicBezTo>
                        <a:pt x="40" y="54"/>
                        <a:pt x="38" y="38"/>
                        <a:pt x="41" y="20"/>
                      </a:cubicBezTo>
                      <a:cubicBezTo>
                        <a:pt x="42" y="13"/>
                        <a:pt x="45" y="6"/>
                        <a:pt x="50" y="3"/>
                      </a:cubicBezTo>
                      <a:cubicBezTo>
                        <a:pt x="53" y="0"/>
                        <a:pt x="63" y="2"/>
                        <a:pt x="67" y="5"/>
                      </a:cubicBezTo>
                      <a:cubicBezTo>
                        <a:pt x="80" y="17"/>
                        <a:pt x="100" y="22"/>
                        <a:pt x="107" y="42"/>
                      </a:cubicBezTo>
                      <a:cubicBezTo>
                        <a:pt x="109" y="46"/>
                        <a:pt x="116" y="49"/>
                        <a:pt x="121" y="51"/>
                      </a:cubicBezTo>
                      <a:cubicBezTo>
                        <a:pt x="136" y="59"/>
                        <a:pt x="138" y="77"/>
                        <a:pt x="125" y="88"/>
                      </a:cubicBezTo>
                      <a:cubicBezTo>
                        <a:pt x="118" y="94"/>
                        <a:pt x="109" y="102"/>
                        <a:pt x="107" y="111"/>
                      </a:cubicBezTo>
                      <a:cubicBezTo>
                        <a:pt x="103" y="127"/>
                        <a:pt x="102" y="145"/>
                        <a:pt x="103" y="162"/>
                      </a:cubicBezTo>
                      <a:cubicBezTo>
                        <a:pt x="104" y="178"/>
                        <a:pt x="116" y="182"/>
                        <a:pt x="134" y="177"/>
                      </a:cubicBezTo>
                      <a:cubicBezTo>
                        <a:pt x="143" y="174"/>
                        <a:pt x="152" y="172"/>
                        <a:pt x="160" y="169"/>
                      </a:cubicBezTo>
                      <a:cubicBezTo>
                        <a:pt x="172" y="165"/>
                        <a:pt x="174" y="153"/>
                        <a:pt x="165" y="140"/>
                      </a:cubicBezTo>
                      <a:cubicBezTo>
                        <a:pt x="158" y="129"/>
                        <a:pt x="150" y="120"/>
                        <a:pt x="144" y="109"/>
                      </a:cubicBezTo>
                      <a:cubicBezTo>
                        <a:pt x="141" y="105"/>
                        <a:pt x="143" y="98"/>
                        <a:pt x="145" y="93"/>
                      </a:cubicBezTo>
                      <a:cubicBezTo>
                        <a:pt x="145" y="92"/>
                        <a:pt x="155" y="91"/>
                        <a:pt x="157" y="93"/>
                      </a:cubicBezTo>
                      <a:cubicBezTo>
                        <a:pt x="175" y="112"/>
                        <a:pt x="194" y="131"/>
                        <a:pt x="210" y="151"/>
                      </a:cubicBezTo>
                      <a:cubicBezTo>
                        <a:pt x="223" y="168"/>
                        <a:pt x="215" y="184"/>
                        <a:pt x="195" y="192"/>
                      </a:cubicBezTo>
                      <a:cubicBezTo>
                        <a:pt x="172" y="202"/>
                        <a:pt x="148" y="207"/>
                        <a:pt x="124" y="207"/>
                      </a:cubicBezTo>
                      <a:cubicBezTo>
                        <a:pt x="110" y="206"/>
                        <a:pt x="96" y="203"/>
                        <a:pt x="82" y="200"/>
                      </a:cubicBezTo>
                      <a:cubicBezTo>
                        <a:pt x="78" y="199"/>
                        <a:pt x="73" y="193"/>
                        <a:pt x="74" y="189"/>
                      </a:cubicBezTo>
                      <a:cubicBezTo>
                        <a:pt x="74" y="173"/>
                        <a:pt x="77" y="156"/>
                        <a:pt x="79" y="139"/>
                      </a:cubicBezTo>
                      <a:cubicBezTo>
                        <a:pt x="80" y="131"/>
                        <a:pt x="81" y="123"/>
                        <a:pt x="82" y="113"/>
                      </a:cubicBezTo>
                      <a:cubicBezTo>
                        <a:pt x="62" y="122"/>
                        <a:pt x="61" y="139"/>
                        <a:pt x="54" y="153"/>
                      </a:cubicBezTo>
                      <a:cubicBezTo>
                        <a:pt x="53" y="156"/>
                        <a:pt x="54" y="160"/>
                        <a:pt x="52" y="161"/>
                      </a:cubicBezTo>
                      <a:cubicBezTo>
                        <a:pt x="45" y="166"/>
                        <a:pt x="35" y="174"/>
                        <a:pt x="30" y="172"/>
                      </a:cubicBezTo>
                      <a:cubicBezTo>
                        <a:pt x="20" y="169"/>
                        <a:pt x="21" y="158"/>
                        <a:pt x="26" y="148"/>
                      </a:cubicBezTo>
                      <a:cubicBezTo>
                        <a:pt x="31" y="139"/>
                        <a:pt x="35" y="129"/>
                        <a:pt x="40" y="1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>
                  <a:extLst>
                    <a:ext uri="{FF2B5EF4-FFF2-40B4-BE49-F238E27FC236}">
                      <a16:creationId xmlns:a16="http://schemas.microsoft.com/office/drawing/2014/main" id="{743D3B1C-581C-413B-A1CA-A4B7ED36E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9353" y="4609930"/>
                  <a:ext cx="223772" cy="292966"/>
                </a:xfrm>
                <a:custGeom>
                  <a:avLst/>
                  <a:gdLst>
                    <a:gd name="T0" fmla="*/ 51 w 131"/>
                    <a:gd name="T1" fmla="*/ 34 h 171"/>
                    <a:gd name="T2" fmla="*/ 19 w 131"/>
                    <a:gd name="T3" fmla="*/ 47 h 171"/>
                    <a:gd name="T4" fmla="*/ 8 w 131"/>
                    <a:gd name="T5" fmla="*/ 45 h 171"/>
                    <a:gd name="T6" fmla="*/ 2 w 131"/>
                    <a:gd name="T7" fmla="*/ 27 h 171"/>
                    <a:gd name="T8" fmla="*/ 21 w 131"/>
                    <a:gd name="T9" fmla="*/ 11 h 171"/>
                    <a:gd name="T10" fmla="*/ 75 w 131"/>
                    <a:gd name="T11" fmla="*/ 2 h 171"/>
                    <a:gd name="T12" fmla="*/ 90 w 131"/>
                    <a:gd name="T13" fmla="*/ 22 h 171"/>
                    <a:gd name="T14" fmla="*/ 80 w 131"/>
                    <a:gd name="T15" fmla="*/ 46 h 171"/>
                    <a:gd name="T16" fmla="*/ 93 w 131"/>
                    <a:gd name="T17" fmla="*/ 44 h 171"/>
                    <a:gd name="T18" fmla="*/ 119 w 131"/>
                    <a:gd name="T19" fmla="*/ 50 h 171"/>
                    <a:gd name="T20" fmla="*/ 126 w 131"/>
                    <a:gd name="T21" fmla="*/ 92 h 171"/>
                    <a:gd name="T22" fmla="*/ 122 w 131"/>
                    <a:gd name="T23" fmla="*/ 96 h 171"/>
                    <a:gd name="T24" fmla="*/ 105 w 131"/>
                    <a:gd name="T25" fmla="*/ 137 h 171"/>
                    <a:gd name="T26" fmla="*/ 79 w 131"/>
                    <a:gd name="T27" fmla="*/ 166 h 171"/>
                    <a:gd name="T28" fmla="*/ 20 w 131"/>
                    <a:gd name="T29" fmla="*/ 149 h 171"/>
                    <a:gd name="T30" fmla="*/ 16 w 131"/>
                    <a:gd name="T31" fmla="*/ 141 h 171"/>
                    <a:gd name="T32" fmla="*/ 24 w 131"/>
                    <a:gd name="T33" fmla="*/ 136 h 171"/>
                    <a:gd name="T34" fmla="*/ 46 w 131"/>
                    <a:gd name="T35" fmla="*/ 142 h 171"/>
                    <a:gd name="T36" fmla="*/ 69 w 131"/>
                    <a:gd name="T37" fmla="*/ 138 h 171"/>
                    <a:gd name="T38" fmla="*/ 82 w 131"/>
                    <a:gd name="T39" fmla="*/ 115 h 171"/>
                    <a:gd name="T40" fmla="*/ 77 w 131"/>
                    <a:gd name="T41" fmla="*/ 108 h 171"/>
                    <a:gd name="T42" fmla="*/ 58 w 131"/>
                    <a:gd name="T43" fmla="*/ 125 h 171"/>
                    <a:gd name="T44" fmla="*/ 28 w 131"/>
                    <a:gd name="T45" fmla="*/ 113 h 171"/>
                    <a:gd name="T46" fmla="*/ 25 w 131"/>
                    <a:gd name="T47" fmla="*/ 69 h 171"/>
                    <a:gd name="T48" fmla="*/ 44 w 131"/>
                    <a:gd name="T49" fmla="*/ 54 h 171"/>
                    <a:gd name="T50" fmla="*/ 51 w 131"/>
                    <a:gd name="T51" fmla="*/ 34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1" h="171">
                      <a:moveTo>
                        <a:pt x="51" y="34"/>
                      </a:moveTo>
                      <a:cubicBezTo>
                        <a:pt x="40" y="38"/>
                        <a:pt x="30" y="43"/>
                        <a:pt x="19" y="47"/>
                      </a:cubicBezTo>
                      <a:cubicBezTo>
                        <a:pt x="16" y="48"/>
                        <a:pt x="10" y="47"/>
                        <a:pt x="8" y="45"/>
                      </a:cubicBezTo>
                      <a:cubicBezTo>
                        <a:pt x="5" y="39"/>
                        <a:pt x="0" y="30"/>
                        <a:pt x="2" y="27"/>
                      </a:cubicBezTo>
                      <a:cubicBezTo>
                        <a:pt x="6" y="20"/>
                        <a:pt x="14" y="13"/>
                        <a:pt x="21" y="11"/>
                      </a:cubicBezTo>
                      <a:cubicBezTo>
                        <a:pt x="39" y="6"/>
                        <a:pt x="57" y="4"/>
                        <a:pt x="75" y="2"/>
                      </a:cubicBezTo>
                      <a:cubicBezTo>
                        <a:pt x="86" y="0"/>
                        <a:pt x="94" y="11"/>
                        <a:pt x="90" y="22"/>
                      </a:cubicBezTo>
                      <a:cubicBezTo>
                        <a:pt x="88" y="29"/>
                        <a:pt x="84" y="36"/>
                        <a:pt x="80" y="46"/>
                      </a:cubicBezTo>
                      <a:cubicBezTo>
                        <a:pt x="86" y="45"/>
                        <a:pt x="89" y="43"/>
                        <a:pt x="93" y="44"/>
                      </a:cubicBezTo>
                      <a:cubicBezTo>
                        <a:pt x="102" y="45"/>
                        <a:pt x="113" y="45"/>
                        <a:pt x="119" y="50"/>
                      </a:cubicBezTo>
                      <a:cubicBezTo>
                        <a:pt x="131" y="61"/>
                        <a:pt x="131" y="76"/>
                        <a:pt x="126" y="92"/>
                      </a:cubicBezTo>
                      <a:cubicBezTo>
                        <a:pt x="125" y="93"/>
                        <a:pt x="124" y="96"/>
                        <a:pt x="122" y="96"/>
                      </a:cubicBezTo>
                      <a:cubicBezTo>
                        <a:pt x="97" y="101"/>
                        <a:pt x="106" y="122"/>
                        <a:pt x="105" y="137"/>
                      </a:cubicBezTo>
                      <a:cubicBezTo>
                        <a:pt x="104" y="154"/>
                        <a:pt x="96" y="162"/>
                        <a:pt x="79" y="166"/>
                      </a:cubicBezTo>
                      <a:cubicBezTo>
                        <a:pt x="56" y="171"/>
                        <a:pt x="38" y="162"/>
                        <a:pt x="20" y="149"/>
                      </a:cubicBezTo>
                      <a:cubicBezTo>
                        <a:pt x="18" y="148"/>
                        <a:pt x="16" y="143"/>
                        <a:pt x="16" y="141"/>
                      </a:cubicBezTo>
                      <a:cubicBezTo>
                        <a:pt x="17" y="139"/>
                        <a:pt x="21" y="136"/>
                        <a:pt x="24" y="136"/>
                      </a:cubicBezTo>
                      <a:cubicBezTo>
                        <a:pt x="31" y="137"/>
                        <a:pt x="39" y="141"/>
                        <a:pt x="46" y="142"/>
                      </a:cubicBezTo>
                      <a:cubicBezTo>
                        <a:pt x="54" y="142"/>
                        <a:pt x="64" y="143"/>
                        <a:pt x="69" y="138"/>
                      </a:cubicBezTo>
                      <a:cubicBezTo>
                        <a:pt x="76" y="133"/>
                        <a:pt x="78" y="123"/>
                        <a:pt x="82" y="115"/>
                      </a:cubicBezTo>
                      <a:cubicBezTo>
                        <a:pt x="82" y="113"/>
                        <a:pt x="79" y="110"/>
                        <a:pt x="77" y="108"/>
                      </a:cubicBezTo>
                      <a:cubicBezTo>
                        <a:pt x="70" y="114"/>
                        <a:pt x="65" y="123"/>
                        <a:pt x="58" y="125"/>
                      </a:cubicBezTo>
                      <a:cubicBezTo>
                        <a:pt x="47" y="127"/>
                        <a:pt x="35" y="128"/>
                        <a:pt x="28" y="113"/>
                      </a:cubicBezTo>
                      <a:cubicBezTo>
                        <a:pt x="21" y="98"/>
                        <a:pt x="20" y="83"/>
                        <a:pt x="25" y="69"/>
                      </a:cubicBezTo>
                      <a:cubicBezTo>
                        <a:pt x="27" y="62"/>
                        <a:pt x="37" y="58"/>
                        <a:pt x="44" y="54"/>
                      </a:cubicBezTo>
                      <a:cubicBezTo>
                        <a:pt x="55" y="46"/>
                        <a:pt x="56" y="43"/>
                        <a:pt x="51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>
                  <a:extLst>
                    <a:ext uri="{FF2B5EF4-FFF2-40B4-BE49-F238E27FC236}">
                      <a16:creationId xmlns:a16="http://schemas.microsoft.com/office/drawing/2014/main" id="{42D2CD3E-E011-4C74-ABE3-AEB092B14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1192" y="4483322"/>
                  <a:ext cx="139857" cy="368047"/>
                </a:xfrm>
                <a:custGeom>
                  <a:avLst/>
                  <a:gdLst>
                    <a:gd name="T0" fmla="*/ 0 w 82"/>
                    <a:gd name="T1" fmla="*/ 152 h 215"/>
                    <a:gd name="T2" fmla="*/ 18 w 82"/>
                    <a:gd name="T3" fmla="*/ 74 h 215"/>
                    <a:gd name="T4" fmla="*/ 46 w 82"/>
                    <a:gd name="T5" fmla="*/ 12 h 215"/>
                    <a:gd name="T6" fmla="*/ 68 w 82"/>
                    <a:gd name="T7" fmla="*/ 1 h 215"/>
                    <a:gd name="T8" fmla="*/ 82 w 82"/>
                    <a:gd name="T9" fmla="*/ 11 h 215"/>
                    <a:gd name="T10" fmla="*/ 69 w 82"/>
                    <a:gd name="T11" fmla="*/ 30 h 215"/>
                    <a:gd name="T12" fmla="*/ 51 w 82"/>
                    <a:gd name="T13" fmla="*/ 46 h 215"/>
                    <a:gd name="T14" fmla="*/ 39 w 82"/>
                    <a:gd name="T15" fmla="*/ 88 h 215"/>
                    <a:gd name="T16" fmla="*/ 32 w 82"/>
                    <a:gd name="T17" fmla="*/ 122 h 215"/>
                    <a:gd name="T18" fmla="*/ 38 w 82"/>
                    <a:gd name="T19" fmla="*/ 157 h 215"/>
                    <a:gd name="T20" fmla="*/ 49 w 82"/>
                    <a:gd name="T21" fmla="*/ 195 h 215"/>
                    <a:gd name="T22" fmla="*/ 49 w 82"/>
                    <a:gd name="T23" fmla="*/ 202 h 215"/>
                    <a:gd name="T24" fmla="*/ 30 w 82"/>
                    <a:gd name="T25" fmla="*/ 215 h 215"/>
                    <a:gd name="T26" fmla="*/ 9 w 82"/>
                    <a:gd name="T27" fmla="*/ 197 h 215"/>
                    <a:gd name="T28" fmla="*/ 0 w 82"/>
                    <a:gd name="T29" fmla="*/ 15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2" h="215">
                      <a:moveTo>
                        <a:pt x="0" y="152"/>
                      </a:moveTo>
                      <a:cubicBezTo>
                        <a:pt x="6" y="127"/>
                        <a:pt x="9" y="100"/>
                        <a:pt x="18" y="74"/>
                      </a:cubicBezTo>
                      <a:cubicBezTo>
                        <a:pt x="24" y="52"/>
                        <a:pt x="35" y="32"/>
                        <a:pt x="46" y="12"/>
                      </a:cubicBezTo>
                      <a:cubicBezTo>
                        <a:pt x="49" y="6"/>
                        <a:pt x="60" y="2"/>
                        <a:pt x="68" y="1"/>
                      </a:cubicBezTo>
                      <a:cubicBezTo>
                        <a:pt x="72" y="0"/>
                        <a:pt x="82" y="7"/>
                        <a:pt x="82" y="11"/>
                      </a:cubicBezTo>
                      <a:cubicBezTo>
                        <a:pt x="82" y="18"/>
                        <a:pt x="82" y="28"/>
                        <a:pt x="69" y="30"/>
                      </a:cubicBezTo>
                      <a:cubicBezTo>
                        <a:pt x="62" y="30"/>
                        <a:pt x="54" y="39"/>
                        <a:pt x="51" y="46"/>
                      </a:cubicBezTo>
                      <a:cubicBezTo>
                        <a:pt x="45" y="59"/>
                        <a:pt x="43" y="74"/>
                        <a:pt x="39" y="88"/>
                      </a:cubicBezTo>
                      <a:cubicBezTo>
                        <a:pt x="37" y="99"/>
                        <a:pt x="32" y="111"/>
                        <a:pt x="32" y="122"/>
                      </a:cubicBezTo>
                      <a:cubicBezTo>
                        <a:pt x="32" y="134"/>
                        <a:pt x="37" y="145"/>
                        <a:pt x="38" y="157"/>
                      </a:cubicBezTo>
                      <a:cubicBezTo>
                        <a:pt x="39" y="170"/>
                        <a:pt x="38" y="184"/>
                        <a:pt x="49" y="195"/>
                      </a:cubicBezTo>
                      <a:cubicBezTo>
                        <a:pt x="50" y="196"/>
                        <a:pt x="49" y="200"/>
                        <a:pt x="49" y="202"/>
                      </a:cubicBezTo>
                      <a:cubicBezTo>
                        <a:pt x="46" y="211"/>
                        <a:pt x="40" y="215"/>
                        <a:pt x="30" y="215"/>
                      </a:cubicBezTo>
                      <a:cubicBezTo>
                        <a:pt x="17" y="215"/>
                        <a:pt x="12" y="207"/>
                        <a:pt x="9" y="197"/>
                      </a:cubicBezTo>
                      <a:cubicBezTo>
                        <a:pt x="5" y="184"/>
                        <a:pt x="4" y="169"/>
                        <a:pt x="0" y="1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" name="Freeform 24">
                  <a:extLst>
                    <a:ext uri="{FF2B5EF4-FFF2-40B4-BE49-F238E27FC236}">
                      <a16:creationId xmlns:a16="http://schemas.microsoft.com/office/drawing/2014/main" id="{1A3E0AC1-8CA1-4AE1-B3E4-28FB48A745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0587" y="4417074"/>
                  <a:ext cx="85387" cy="105998"/>
                </a:xfrm>
                <a:custGeom>
                  <a:avLst/>
                  <a:gdLst>
                    <a:gd name="T0" fmla="*/ 14 w 50"/>
                    <a:gd name="T1" fmla="*/ 0 h 62"/>
                    <a:gd name="T2" fmla="*/ 26 w 50"/>
                    <a:gd name="T3" fmla="*/ 6 h 62"/>
                    <a:gd name="T4" fmla="*/ 32 w 50"/>
                    <a:gd name="T5" fmla="*/ 12 h 62"/>
                    <a:gd name="T6" fmla="*/ 50 w 50"/>
                    <a:gd name="T7" fmla="*/ 16 h 62"/>
                    <a:gd name="T8" fmla="*/ 43 w 50"/>
                    <a:gd name="T9" fmla="*/ 56 h 62"/>
                    <a:gd name="T10" fmla="*/ 25 w 50"/>
                    <a:gd name="T11" fmla="*/ 59 h 62"/>
                    <a:gd name="T12" fmla="*/ 0 w 50"/>
                    <a:gd name="T13" fmla="*/ 17 h 62"/>
                    <a:gd name="T14" fmla="*/ 14 w 50"/>
                    <a:gd name="T1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62">
                      <a:moveTo>
                        <a:pt x="14" y="0"/>
                      </a:moveTo>
                      <a:cubicBezTo>
                        <a:pt x="20" y="3"/>
                        <a:pt x="23" y="5"/>
                        <a:pt x="26" y="6"/>
                      </a:cubicBezTo>
                      <a:cubicBezTo>
                        <a:pt x="28" y="8"/>
                        <a:pt x="30" y="11"/>
                        <a:pt x="32" y="12"/>
                      </a:cubicBezTo>
                      <a:cubicBezTo>
                        <a:pt x="39" y="14"/>
                        <a:pt x="50" y="15"/>
                        <a:pt x="50" y="16"/>
                      </a:cubicBezTo>
                      <a:cubicBezTo>
                        <a:pt x="49" y="30"/>
                        <a:pt x="47" y="44"/>
                        <a:pt x="43" y="56"/>
                      </a:cubicBezTo>
                      <a:cubicBezTo>
                        <a:pt x="42" y="59"/>
                        <a:pt x="29" y="62"/>
                        <a:pt x="25" y="59"/>
                      </a:cubicBezTo>
                      <a:cubicBezTo>
                        <a:pt x="11" y="49"/>
                        <a:pt x="0" y="35"/>
                        <a:pt x="0" y="17"/>
                      </a:cubicBezTo>
                      <a:cubicBezTo>
                        <a:pt x="0" y="11"/>
                        <a:pt x="9" y="6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" name="Freeform 39">
                  <a:extLst>
                    <a:ext uri="{FF2B5EF4-FFF2-40B4-BE49-F238E27FC236}">
                      <a16:creationId xmlns:a16="http://schemas.microsoft.com/office/drawing/2014/main" id="{67B02F28-C291-49E1-BB2B-ECB677BB2E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2168" y="4393519"/>
                  <a:ext cx="92747" cy="76554"/>
                </a:xfrm>
                <a:custGeom>
                  <a:avLst/>
                  <a:gdLst>
                    <a:gd name="T0" fmla="*/ 0 w 55"/>
                    <a:gd name="T1" fmla="*/ 19 h 45"/>
                    <a:gd name="T2" fmla="*/ 21 w 55"/>
                    <a:gd name="T3" fmla="*/ 5 h 45"/>
                    <a:gd name="T4" fmla="*/ 42 w 55"/>
                    <a:gd name="T5" fmla="*/ 8 h 45"/>
                    <a:gd name="T6" fmla="*/ 55 w 55"/>
                    <a:gd name="T7" fmla="*/ 15 h 45"/>
                    <a:gd name="T8" fmla="*/ 47 w 55"/>
                    <a:gd name="T9" fmla="*/ 24 h 45"/>
                    <a:gd name="T10" fmla="*/ 41 w 55"/>
                    <a:gd name="T11" fmla="*/ 31 h 45"/>
                    <a:gd name="T12" fmla="*/ 22 w 55"/>
                    <a:gd name="T13" fmla="*/ 45 h 45"/>
                    <a:gd name="T14" fmla="*/ 0 w 55"/>
                    <a:gd name="T15" fmla="*/ 19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45">
                      <a:moveTo>
                        <a:pt x="0" y="19"/>
                      </a:moveTo>
                      <a:cubicBezTo>
                        <a:pt x="0" y="5"/>
                        <a:pt x="8" y="0"/>
                        <a:pt x="21" y="5"/>
                      </a:cubicBezTo>
                      <a:cubicBezTo>
                        <a:pt x="28" y="7"/>
                        <a:pt x="35" y="7"/>
                        <a:pt x="42" y="8"/>
                      </a:cubicBezTo>
                      <a:cubicBezTo>
                        <a:pt x="47" y="10"/>
                        <a:pt x="51" y="13"/>
                        <a:pt x="55" y="15"/>
                      </a:cubicBezTo>
                      <a:cubicBezTo>
                        <a:pt x="52" y="18"/>
                        <a:pt x="50" y="21"/>
                        <a:pt x="47" y="24"/>
                      </a:cubicBezTo>
                      <a:cubicBezTo>
                        <a:pt x="45" y="27"/>
                        <a:pt x="43" y="29"/>
                        <a:pt x="41" y="31"/>
                      </a:cubicBezTo>
                      <a:cubicBezTo>
                        <a:pt x="35" y="36"/>
                        <a:pt x="28" y="45"/>
                        <a:pt x="22" y="45"/>
                      </a:cubicBezTo>
                      <a:cubicBezTo>
                        <a:pt x="6" y="44"/>
                        <a:pt x="0" y="35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CCE4886-9635-4F5B-B805-89DADB76AA5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046078" y="5492385"/>
                <a:ext cx="1980000" cy="115344"/>
              </a:xfrm>
              <a:custGeom>
                <a:avLst/>
                <a:gdLst/>
                <a:ahLst/>
                <a:cxnLst/>
                <a:rect l="l" t="t" r="r" b="b"/>
                <a:pathLst>
                  <a:path w="3900602" h="227228">
                    <a:moveTo>
                      <a:pt x="2355647" y="114757"/>
                    </a:moveTo>
                    <a:cubicBezTo>
                      <a:pt x="2352141" y="115976"/>
                      <a:pt x="2349246" y="117234"/>
                      <a:pt x="2346960" y="118529"/>
                    </a:cubicBezTo>
                    <a:cubicBezTo>
                      <a:pt x="2344674" y="119824"/>
                      <a:pt x="2342883" y="121425"/>
                      <a:pt x="2341588" y="123330"/>
                    </a:cubicBezTo>
                    <a:cubicBezTo>
                      <a:pt x="2340292" y="125235"/>
                      <a:pt x="2339378" y="127482"/>
                      <a:pt x="2338845" y="130073"/>
                    </a:cubicBezTo>
                    <a:cubicBezTo>
                      <a:pt x="2338311" y="132664"/>
                      <a:pt x="2338045" y="135788"/>
                      <a:pt x="2338045" y="139446"/>
                    </a:cubicBezTo>
                    <a:cubicBezTo>
                      <a:pt x="2338045" y="143408"/>
                      <a:pt x="2338692" y="147104"/>
                      <a:pt x="2339988" y="150533"/>
                    </a:cubicBezTo>
                    <a:cubicBezTo>
                      <a:pt x="2341283" y="153962"/>
                      <a:pt x="2343912" y="155676"/>
                      <a:pt x="2347874" y="155676"/>
                    </a:cubicBezTo>
                    <a:cubicBezTo>
                      <a:pt x="2349551" y="155676"/>
                      <a:pt x="2350884" y="155295"/>
                      <a:pt x="2351875" y="154533"/>
                    </a:cubicBezTo>
                    <a:cubicBezTo>
                      <a:pt x="2352865" y="153771"/>
                      <a:pt x="2354123" y="152705"/>
                      <a:pt x="2355647" y="151333"/>
                    </a:cubicBezTo>
                    <a:close/>
                    <a:moveTo>
                      <a:pt x="2457982" y="75895"/>
                    </a:moveTo>
                    <a:cubicBezTo>
                      <a:pt x="2454970" y="75895"/>
                      <a:pt x="2452636" y="77343"/>
                      <a:pt x="2450979" y="80238"/>
                    </a:cubicBezTo>
                    <a:cubicBezTo>
                      <a:pt x="2449323" y="83134"/>
                      <a:pt x="2448043" y="86563"/>
                      <a:pt x="2447140" y="90525"/>
                    </a:cubicBezTo>
                    <a:cubicBezTo>
                      <a:pt x="2446236" y="94488"/>
                      <a:pt x="2445671" y="98565"/>
                      <a:pt x="2445445" y="102756"/>
                    </a:cubicBezTo>
                    <a:cubicBezTo>
                      <a:pt x="2445219" y="106947"/>
                      <a:pt x="2445106" y="110337"/>
                      <a:pt x="2445106" y="112928"/>
                    </a:cubicBezTo>
                    <a:cubicBezTo>
                      <a:pt x="2445106" y="118567"/>
                      <a:pt x="2445369" y="123634"/>
                      <a:pt x="2445897" y="128130"/>
                    </a:cubicBezTo>
                    <a:cubicBezTo>
                      <a:pt x="2446424" y="132626"/>
                      <a:pt x="2446913" y="136169"/>
                      <a:pt x="2447363" y="138760"/>
                    </a:cubicBezTo>
                    <a:cubicBezTo>
                      <a:pt x="2447515" y="139979"/>
                      <a:pt x="2447780" y="141503"/>
                      <a:pt x="2448156" y="143332"/>
                    </a:cubicBezTo>
                    <a:cubicBezTo>
                      <a:pt x="2448532" y="145161"/>
                      <a:pt x="2449135" y="146952"/>
                      <a:pt x="2449963" y="148704"/>
                    </a:cubicBezTo>
                    <a:cubicBezTo>
                      <a:pt x="2450792" y="150457"/>
                      <a:pt x="2451846" y="151981"/>
                      <a:pt x="2453126" y="153276"/>
                    </a:cubicBezTo>
                    <a:cubicBezTo>
                      <a:pt x="2454406" y="154572"/>
                      <a:pt x="2455950" y="155219"/>
                      <a:pt x="2457757" y="155219"/>
                    </a:cubicBezTo>
                    <a:cubicBezTo>
                      <a:pt x="2459262" y="155219"/>
                      <a:pt x="2460542" y="154762"/>
                      <a:pt x="2461597" y="153848"/>
                    </a:cubicBezTo>
                    <a:cubicBezTo>
                      <a:pt x="2462652" y="152933"/>
                      <a:pt x="2463555" y="152019"/>
                      <a:pt x="2464308" y="151104"/>
                    </a:cubicBezTo>
                    <a:lnTo>
                      <a:pt x="2464308" y="78181"/>
                    </a:lnTo>
                    <a:cubicBezTo>
                      <a:pt x="2463405" y="77571"/>
                      <a:pt x="2462427" y="77038"/>
                      <a:pt x="2461372" y="76581"/>
                    </a:cubicBezTo>
                    <a:cubicBezTo>
                      <a:pt x="2460317" y="76124"/>
                      <a:pt x="2459187" y="75895"/>
                      <a:pt x="2457982" y="75895"/>
                    </a:cubicBezTo>
                    <a:close/>
                    <a:moveTo>
                      <a:pt x="3853739" y="73609"/>
                    </a:moveTo>
                    <a:cubicBezTo>
                      <a:pt x="3851605" y="73609"/>
                      <a:pt x="3849929" y="74759"/>
                      <a:pt x="3848709" y="77059"/>
                    </a:cubicBezTo>
                    <a:cubicBezTo>
                      <a:pt x="3847490" y="79360"/>
                      <a:pt x="3846576" y="81584"/>
                      <a:pt x="3845966" y="83732"/>
                    </a:cubicBezTo>
                    <a:cubicBezTo>
                      <a:pt x="3844900" y="88180"/>
                      <a:pt x="3844290" y="92820"/>
                      <a:pt x="3844138" y="97651"/>
                    </a:cubicBezTo>
                    <a:cubicBezTo>
                      <a:pt x="3843985" y="102483"/>
                      <a:pt x="3843909" y="106356"/>
                      <a:pt x="3843909" y="109271"/>
                    </a:cubicBezTo>
                    <a:lnTo>
                      <a:pt x="3861511" y="109271"/>
                    </a:lnTo>
                    <a:cubicBezTo>
                      <a:pt x="3861511" y="107737"/>
                      <a:pt x="3861511" y="105935"/>
                      <a:pt x="3861511" y="103865"/>
                    </a:cubicBezTo>
                    <a:cubicBezTo>
                      <a:pt x="3861511" y="101794"/>
                      <a:pt x="3861473" y="99608"/>
                      <a:pt x="3861397" y="97307"/>
                    </a:cubicBezTo>
                    <a:cubicBezTo>
                      <a:pt x="3861321" y="95005"/>
                      <a:pt x="3861206" y="92704"/>
                      <a:pt x="3861054" y="90404"/>
                    </a:cubicBezTo>
                    <a:cubicBezTo>
                      <a:pt x="3860901" y="88104"/>
                      <a:pt x="3860673" y="86033"/>
                      <a:pt x="3860368" y="84193"/>
                    </a:cubicBezTo>
                    <a:cubicBezTo>
                      <a:pt x="3860063" y="81737"/>
                      <a:pt x="3859415" y="79360"/>
                      <a:pt x="3858425" y="77059"/>
                    </a:cubicBezTo>
                    <a:cubicBezTo>
                      <a:pt x="3857435" y="74759"/>
                      <a:pt x="3855872" y="73609"/>
                      <a:pt x="3853739" y="73609"/>
                    </a:cubicBezTo>
                    <a:close/>
                    <a:moveTo>
                      <a:pt x="3529889" y="73609"/>
                    </a:moveTo>
                    <a:cubicBezTo>
                      <a:pt x="3527755" y="73609"/>
                      <a:pt x="3526079" y="74759"/>
                      <a:pt x="3524859" y="77059"/>
                    </a:cubicBezTo>
                    <a:cubicBezTo>
                      <a:pt x="3523640" y="79360"/>
                      <a:pt x="3522726" y="81584"/>
                      <a:pt x="3522116" y="83732"/>
                    </a:cubicBezTo>
                    <a:cubicBezTo>
                      <a:pt x="3521050" y="88180"/>
                      <a:pt x="3520440" y="92820"/>
                      <a:pt x="3520288" y="97651"/>
                    </a:cubicBezTo>
                    <a:cubicBezTo>
                      <a:pt x="3520135" y="102483"/>
                      <a:pt x="3520059" y="106356"/>
                      <a:pt x="3520059" y="109271"/>
                    </a:cubicBezTo>
                    <a:lnTo>
                      <a:pt x="3537661" y="109271"/>
                    </a:lnTo>
                    <a:cubicBezTo>
                      <a:pt x="3537661" y="107737"/>
                      <a:pt x="3537661" y="105935"/>
                      <a:pt x="3537661" y="103865"/>
                    </a:cubicBezTo>
                    <a:cubicBezTo>
                      <a:pt x="3537661" y="101794"/>
                      <a:pt x="3537623" y="99608"/>
                      <a:pt x="3537547" y="97307"/>
                    </a:cubicBezTo>
                    <a:cubicBezTo>
                      <a:pt x="3537471" y="95005"/>
                      <a:pt x="3537356" y="92704"/>
                      <a:pt x="3537204" y="90404"/>
                    </a:cubicBezTo>
                    <a:cubicBezTo>
                      <a:pt x="3537051" y="88104"/>
                      <a:pt x="3536823" y="86033"/>
                      <a:pt x="3536518" y="84193"/>
                    </a:cubicBezTo>
                    <a:cubicBezTo>
                      <a:pt x="3536213" y="81737"/>
                      <a:pt x="3535565" y="79360"/>
                      <a:pt x="3534575" y="77059"/>
                    </a:cubicBezTo>
                    <a:cubicBezTo>
                      <a:pt x="3533585" y="74759"/>
                      <a:pt x="3532022" y="73609"/>
                      <a:pt x="3529889" y="73609"/>
                    </a:cubicBezTo>
                    <a:close/>
                    <a:moveTo>
                      <a:pt x="2567864" y="73609"/>
                    </a:moveTo>
                    <a:cubicBezTo>
                      <a:pt x="2565730" y="73609"/>
                      <a:pt x="2564054" y="74759"/>
                      <a:pt x="2562834" y="77059"/>
                    </a:cubicBezTo>
                    <a:cubicBezTo>
                      <a:pt x="2561615" y="79360"/>
                      <a:pt x="2560701" y="81584"/>
                      <a:pt x="2560091" y="83732"/>
                    </a:cubicBezTo>
                    <a:cubicBezTo>
                      <a:pt x="2559025" y="88180"/>
                      <a:pt x="2558415" y="92820"/>
                      <a:pt x="2558263" y="97651"/>
                    </a:cubicBezTo>
                    <a:cubicBezTo>
                      <a:pt x="2558110" y="102483"/>
                      <a:pt x="2558034" y="106356"/>
                      <a:pt x="2558034" y="109271"/>
                    </a:cubicBezTo>
                    <a:lnTo>
                      <a:pt x="2575636" y="109271"/>
                    </a:lnTo>
                    <a:cubicBezTo>
                      <a:pt x="2575636" y="107737"/>
                      <a:pt x="2575636" y="105935"/>
                      <a:pt x="2575636" y="103865"/>
                    </a:cubicBezTo>
                    <a:cubicBezTo>
                      <a:pt x="2575636" y="101794"/>
                      <a:pt x="2575598" y="99608"/>
                      <a:pt x="2575522" y="97307"/>
                    </a:cubicBezTo>
                    <a:cubicBezTo>
                      <a:pt x="2575446" y="95005"/>
                      <a:pt x="2575331" y="92704"/>
                      <a:pt x="2575179" y="90404"/>
                    </a:cubicBezTo>
                    <a:cubicBezTo>
                      <a:pt x="2575026" y="88104"/>
                      <a:pt x="2574798" y="86033"/>
                      <a:pt x="2574493" y="84193"/>
                    </a:cubicBezTo>
                    <a:cubicBezTo>
                      <a:pt x="2574188" y="81737"/>
                      <a:pt x="2573540" y="79360"/>
                      <a:pt x="2572550" y="77059"/>
                    </a:cubicBezTo>
                    <a:cubicBezTo>
                      <a:pt x="2571560" y="74759"/>
                      <a:pt x="2569997" y="73609"/>
                      <a:pt x="2567864" y="73609"/>
                    </a:cubicBezTo>
                    <a:close/>
                    <a:moveTo>
                      <a:pt x="1948739" y="73609"/>
                    </a:moveTo>
                    <a:cubicBezTo>
                      <a:pt x="1946605" y="73609"/>
                      <a:pt x="1944929" y="74759"/>
                      <a:pt x="1943710" y="77059"/>
                    </a:cubicBezTo>
                    <a:cubicBezTo>
                      <a:pt x="1942490" y="79360"/>
                      <a:pt x="1941576" y="81584"/>
                      <a:pt x="1940966" y="83732"/>
                    </a:cubicBezTo>
                    <a:cubicBezTo>
                      <a:pt x="1939900" y="88180"/>
                      <a:pt x="1939290" y="92820"/>
                      <a:pt x="1939138" y="97651"/>
                    </a:cubicBezTo>
                    <a:cubicBezTo>
                      <a:pt x="1938985" y="102483"/>
                      <a:pt x="1938909" y="106356"/>
                      <a:pt x="1938909" y="109271"/>
                    </a:cubicBezTo>
                    <a:lnTo>
                      <a:pt x="1956511" y="109271"/>
                    </a:lnTo>
                    <a:cubicBezTo>
                      <a:pt x="1956511" y="107737"/>
                      <a:pt x="1956511" y="105935"/>
                      <a:pt x="1956511" y="103865"/>
                    </a:cubicBezTo>
                    <a:cubicBezTo>
                      <a:pt x="1956511" y="101794"/>
                      <a:pt x="1956473" y="99608"/>
                      <a:pt x="1956397" y="97307"/>
                    </a:cubicBezTo>
                    <a:cubicBezTo>
                      <a:pt x="1956321" y="95005"/>
                      <a:pt x="1956206" y="92704"/>
                      <a:pt x="1956054" y="90404"/>
                    </a:cubicBezTo>
                    <a:cubicBezTo>
                      <a:pt x="1955902" y="88104"/>
                      <a:pt x="1955673" y="86033"/>
                      <a:pt x="1955368" y="84193"/>
                    </a:cubicBezTo>
                    <a:cubicBezTo>
                      <a:pt x="1955063" y="81737"/>
                      <a:pt x="1954416" y="79360"/>
                      <a:pt x="1953425" y="77059"/>
                    </a:cubicBezTo>
                    <a:cubicBezTo>
                      <a:pt x="1952435" y="74759"/>
                      <a:pt x="1950872" y="73609"/>
                      <a:pt x="1948739" y="73609"/>
                    </a:cubicBezTo>
                    <a:close/>
                    <a:moveTo>
                      <a:pt x="1748714" y="73609"/>
                    </a:moveTo>
                    <a:cubicBezTo>
                      <a:pt x="1746580" y="73609"/>
                      <a:pt x="1744904" y="74759"/>
                      <a:pt x="1743685" y="77059"/>
                    </a:cubicBezTo>
                    <a:cubicBezTo>
                      <a:pt x="1742465" y="79360"/>
                      <a:pt x="1741551" y="81584"/>
                      <a:pt x="1740941" y="83732"/>
                    </a:cubicBezTo>
                    <a:cubicBezTo>
                      <a:pt x="1739875" y="88180"/>
                      <a:pt x="1739265" y="92820"/>
                      <a:pt x="1739113" y="97651"/>
                    </a:cubicBezTo>
                    <a:cubicBezTo>
                      <a:pt x="1738960" y="102483"/>
                      <a:pt x="1738884" y="106356"/>
                      <a:pt x="1738884" y="109271"/>
                    </a:cubicBezTo>
                    <a:lnTo>
                      <a:pt x="1756486" y="109271"/>
                    </a:lnTo>
                    <a:cubicBezTo>
                      <a:pt x="1756486" y="107737"/>
                      <a:pt x="1756486" y="105935"/>
                      <a:pt x="1756486" y="103865"/>
                    </a:cubicBezTo>
                    <a:cubicBezTo>
                      <a:pt x="1756486" y="101794"/>
                      <a:pt x="1756448" y="99608"/>
                      <a:pt x="1756372" y="97307"/>
                    </a:cubicBezTo>
                    <a:cubicBezTo>
                      <a:pt x="1756296" y="95005"/>
                      <a:pt x="1756181" y="92704"/>
                      <a:pt x="1756029" y="90404"/>
                    </a:cubicBezTo>
                    <a:cubicBezTo>
                      <a:pt x="1755877" y="88104"/>
                      <a:pt x="1755648" y="86033"/>
                      <a:pt x="1755343" y="84193"/>
                    </a:cubicBezTo>
                    <a:cubicBezTo>
                      <a:pt x="1755038" y="81737"/>
                      <a:pt x="1754391" y="79360"/>
                      <a:pt x="1753400" y="77059"/>
                    </a:cubicBezTo>
                    <a:cubicBezTo>
                      <a:pt x="1752409" y="74759"/>
                      <a:pt x="1750847" y="73609"/>
                      <a:pt x="1748714" y="73609"/>
                    </a:cubicBezTo>
                    <a:close/>
                    <a:moveTo>
                      <a:pt x="481889" y="73609"/>
                    </a:moveTo>
                    <a:cubicBezTo>
                      <a:pt x="479755" y="73609"/>
                      <a:pt x="478079" y="74759"/>
                      <a:pt x="476860" y="77059"/>
                    </a:cubicBezTo>
                    <a:cubicBezTo>
                      <a:pt x="475640" y="79360"/>
                      <a:pt x="474726" y="81584"/>
                      <a:pt x="474117" y="83732"/>
                    </a:cubicBezTo>
                    <a:cubicBezTo>
                      <a:pt x="473050" y="88180"/>
                      <a:pt x="472440" y="92820"/>
                      <a:pt x="472288" y="97651"/>
                    </a:cubicBezTo>
                    <a:cubicBezTo>
                      <a:pt x="472135" y="102483"/>
                      <a:pt x="472059" y="106356"/>
                      <a:pt x="472059" y="109271"/>
                    </a:cubicBezTo>
                    <a:lnTo>
                      <a:pt x="489661" y="109271"/>
                    </a:lnTo>
                    <a:cubicBezTo>
                      <a:pt x="489661" y="107737"/>
                      <a:pt x="489661" y="105935"/>
                      <a:pt x="489661" y="103865"/>
                    </a:cubicBezTo>
                    <a:cubicBezTo>
                      <a:pt x="489661" y="101794"/>
                      <a:pt x="489623" y="99608"/>
                      <a:pt x="489547" y="97307"/>
                    </a:cubicBezTo>
                    <a:cubicBezTo>
                      <a:pt x="489471" y="95005"/>
                      <a:pt x="489356" y="92704"/>
                      <a:pt x="489204" y="90404"/>
                    </a:cubicBezTo>
                    <a:cubicBezTo>
                      <a:pt x="489052" y="88104"/>
                      <a:pt x="488823" y="86033"/>
                      <a:pt x="488518" y="84193"/>
                    </a:cubicBezTo>
                    <a:cubicBezTo>
                      <a:pt x="488213" y="81737"/>
                      <a:pt x="487566" y="79360"/>
                      <a:pt x="486575" y="77059"/>
                    </a:cubicBezTo>
                    <a:cubicBezTo>
                      <a:pt x="485585" y="74759"/>
                      <a:pt x="484022" y="73609"/>
                      <a:pt x="481889" y="73609"/>
                    </a:cubicBezTo>
                    <a:close/>
                    <a:moveTo>
                      <a:pt x="3008757" y="71780"/>
                    </a:moveTo>
                    <a:cubicBezTo>
                      <a:pt x="3006776" y="71780"/>
                      <a:pt x="3005214" y="72390"/>
                      <a:pt x="3004071" y="73609"/>
                    </a:cubicBezTo>
                    <a:cubicBezTo>
                      <a:pt x="3002928" y="74828"/>
                      <a:pt x="3002051" y="76276"/>
                      <a:pt x="3001442" y="77952"/>
                    </a:cubicBezTo>
                    <a:cubicBezTo>
                      <a:pt x="3000070" y="81610"/>
                      <a:pt x="2999118" y="87096"/>
                      <a:pt x="2998584" y="94412"/>
                    </a:cubicBezTo>
                    <a:cubicBezTo>
                      <a:pt x="2998051" y="101727"/>
                      <a:pt x="2997784" y="109728"/>
                      <a:pt x="2997784" y="118415"/>
                    </a:cubicBezTo>
                    <a:cubicBezTo>
                      <a:pt x="2997784" y="123901"/>
                      <a:pt x="2997975" y="130149"/>
                      <a:pt x="2998356" y="137160"/>
                    </a:cubicBezTo>
                    <a:cubicBezTo>
                      <a:pt x="2998737" y="144170"/>
                      <a:pt x="2999384" y="150419"/>
                      <a:pt x="3000299" y="155905"/>
                    </a:cubicBezTo>
                    <a:cubicBezTo>
                      <a:pt x="3000451" y="156972"/>
                      <a:pt x="3000718" y="158229"/>
                      <a:pt x="3001099" y="159677"/>
                    </a:cubicBezTo>
                    <a:cubicBezTo>
                      <a:pt x="3001480" y="161125"/>
                      <a:pt x="3001975" y="162458"/>
                      <a:pt x="3002585" y="163677"/>
                    </a:cubicBezTo>
                    <a:cubicBezTo>
                      <a:pt x="3003194" y="164897"/>
                      <a:pt x="3003994" y="165963"/>
                      <a:pt x="3004985" y="166878"/>
                    </a:cubicBezTo>
                    <a:cubicBezTo>
                      <a:pt x="3005976" y="167792"/>
                      <a:pt x="3007309" y="168249"/>
                      <a:pt x="3008985" y="168249"/>
                    </a:cubicBezTo>
                    <a:cubicBezTo>
                      <a:pt x="3011424" y="168249"/>
                      <a:pt x="3013176" y="167487"/>
                      <a:pt x="3014243" y="165963"/>
                    </a:cubicBezTo>
                    <a:cubicBezTo>
                      <a:pt x="3015310" y="164439"/>
                      <a:pt x="3015996" y="163296"/>
                      <a:pt x="3016301" y="162534"/>
                    </a:cubicBezTo>
                    <a:cubicBezTo>
                      <a:pt x="3017063" y="160706"/>
                      <a:pt x="3017672" y="158077"/>
                      <a:pt x="3018130" y="154648"/>
                    </a:cubicBezTo>
                    <a:cubicBezTo>
                      <a:pt x="3018587" y="151219"/>
                      <a:pt x="3018930" y="147599"/>
                      <a:pt x="3019158" y="143789"/>
                    </a:cubicBezTo>
                    <a:cubicBezTo>
                      <a:pt x="3019387" y="139979"/>
                      <a:pt x="3019539" y="136245"/>
                      <a:pt x="3019615" y="132588"/>
                    </a:cubicBezTo>
                    <a:cubicBezTo>
                      <a:pt x="3019692" y="128930"/>
                      <a:pt x="3019730" y="126035"/>
                      <a:pt x="3019730" y="123901"/>
                    </a:cubicBezTo>
                    <a:cubicBezTo>
                      <a:pt x="3019730" y="121615"/>
                      <a:pt x="3019692" y="118834"/>
                      <a:pt x="3019615" y="115557"/>
                    </a:cubicBezTo>
                    <a:cubicBezTo>
                      <a:pt x="3019539" y="112281"/>
                      <a:pt x="3019387" y="108890"/>
                      <a:pt x="3019158" y="105384"/>
                    </a:cubicBezTo>
                    <a:cubicBezTo>
                      <a:pt x="3018930" y="101879"/>
                      <a:pt x="3018625" y="98336"/>
                      <a:pt x="3018244" y="94755"/>
                    </a:cubicBezTo>
                    <a:cubicBezTo>
                      <a:pt x="3017863" y="91173"/>
                      <a:pt x="3017444" y="87858"/>
                      <a:pt x="3016987" y="84810"/>
                    </a:cubicBezTo>
                    <a:cubicBezTo>
                      <a:pt x="3016225" y="80391"/>
                      <a:pt x="3015234" y="77114"/>
                      <a:pt x="3014015" y="74981"/>
                    </a:cubicBezTo>
                    <a:cubicBezTo>
                      <a:pt x="3012796" y="72847"/>
                      <a:pt x="3011043" y="71780"/>
                      <a:pt x="3008757" y="71780"/>
                    </a:cubicBezTo>
                    <a:close/>
                    <a:moveTo>
                      <a:pt x="1056132" y="71780"/>
                    </a:moveTo>
                    <a:cubicBezTo>
                      <a:pt x="1054151" y="71780"/>
                      <a:pt x="1052589" y="72390"/>
                      <a:pt x="1051446" y="73609"/>
                    </a:cubicBezTo>
                    <a:cubicBezTo>
                      <a:pt x="1050303" y="74828"/>
                      <a:pt x="1049427" y="76276"/>
                      <a:pt x="1048817" y="77952"/>
                    </a:cubicBezTo>
                    <a:cubicBezTo>
                      <a:pt x="1047445" y="81610"/>
                      <a:pt x="1046493" y="87096"/>
                      <a:pt x="1045959" y="94412"/>
                    </a:cubicBezTo>
                    <a:cubicBezTo>
                      <a:pt x="1045426" y="101727"/>
                      <a:pt x="1045159" y="109728"/>
                      <a:pt x="1045159" y="118415"/>
                    </a:cubicBezTo>
                    <a:cubicBezTo>
                      <a:pt x="1045159" y="123901"/>
                      <a:pt x="1045350" y="130149"/>
                      <a:pt x="1045731" y="137160"/>
                    </a:cubicBezTo>
                    <a:cubicBezTo>
                      <a:pt x="1046112" y="144170"/>
                      <a:pt x="1046759" y="150419"/>
                      <a:pt x="1047674" y="155905"/>
                    </a:cubicBezTo>
                    <a:cubicBezTo>
                      <a:pt x="1047826" y="156972"/>
                      <a:pt x="1048093" y="158229"/>
                      <a:pt x="1048474" y="159677"/>
                    </a:cubicBezTo>
                    <a:cubicBezTo>
                      <a:pt x="1048855" y="161125"/>
                      <a:pt x="1049350" y="162458"/>
                      <a:pt x="1049960" y="163677"/>
                    </a:cubicBezTo>
                    <a:cubicBezTo>
                      <a:pt x="1050569" y="164897"/>
                      <a:pt x="1051369" y="165963"/>
                      <a:pt x="1052360" y="166878"/>
                    </a:cubicBezTo>
                    <a:cubicBezTo>
                      <a:pt x="1053351" y="167792"/>
                      <a:pt x="1054684" y="168249"/>
                      <a:pt x="1056361" y="168249"/>
                    </a:cubicBezTo>
                    <a:cubicBezTo>
                      <a:pt x="1058799" y="168249"/>
                      <a:pt x="1060551" y="167487"/>
                      <a:pt x="1061618" y="165963"/>
                    </a:cubicBezTo>
                    <a:cubicBezTo>
                      <a:pt x="1062685" y="164439"/>
                      <a:pt x="1063371" y="163296"/>
                      <a:pt x="1063676" y="162534"/>
                    </a:cubicBezTo>
                    <a:cubicBezTo>
                      <a:pt x="1064438" y="160706"/>
                      <a:pt x="1065047" y="158077"/>
                      <a:pt x="1065505" y="154648"/>
                    </a:cubicBezTo>
                    <a:cubicBezTo>
                      <a:pt x="1065962" y="151219"/>
                      <a:pt x="1066305" y="147599"/>
                      <a:pt x="1066533" y="143789"/>
                    </a:cubicBezTo>
                    <a:cubicBezTo>
                      <a:pt x="1066762" y="139979"/>
                      <a:pt x="1066914" y="136245"/>
                      <a:pt x="1066991" y="132588"/>
                    </a:cubicBezTo>
                    <a:cubicBezTo>
                      <a:pt x="1067067" y="128930"/>
                      <a:pt x="1067105" y="126035"/>
                      <a:pt x="1067105" y="123901"/>
                    </a:cubicBezTo>
                    <a:cubicBezTo>
                      <a:pt x="1067105" y="121615"/>
                      <a:pt x="1067067" y="118834"/>
                      <a:pt x="1066991" y="115557"/>
                    </a:cubicBezTo>
                    <a:cubicBezTo>
                      <a:pt x="1066914" y="112281"/>
                      <a:pt x="1066762" y="108890"/>
                      <a:pt x="1066533" y="105384"/>
                    </a:cubicBezTo>
                    <a:cubicBezTo>
                      <a:pt x="1066305" y="101879"/>
                      <a:pt x="1066000" y="98336"/>
                      <a:pt x="1065619" y="94755"/>
                    </a:cubicBezTo>
                    <a:cubicBezTo>
                      <a:pt x="1065238" y="91173"/>
                      <a:pt x="1064819" y="87858"/>
                      <a:pt x="1064362" y="84810"/>
                    </a:cubicBezTo>
                    <a:cubicBezTo>
                      <a:pt x="1063599" y="80391"/>
                      <a:pt x="1062609" y="77114"/>
                      <a:pt x="1061390" y="74981"/>
                    </a:cubicBezTo>
                    <a:cubicBezTo>
                      <a:pt x="1060171" y="72847"/>
                      <a:pt x="1058418" y="71780"/>
                      <a:pt x="1056132" y="71780"/>
                    </a:cubicBezTo>
                    <a:close/>
                    <a:moveTo>
                      <a:pt x="2110054" y="68808"/>
                    </a:moveTo>
                    <a:lnTo>
                      <a:pt x="2092452" y="117043"/>
                    </a:lnTo>
                    <a:lnTo>
                      <a:pt x="2123084" y="117043"/>
                    </a:lnTo>
                    <a:close/>
                    <a:moveTo>
                      <a:pt x="2790139" y="65151"/>
                    </a:moveTo>
                    <a:cubicBezTo>
                      <a:pt x="2794864" y="65456"/>
                      <a:pt x="2799321" y="65646"/>
                      <a:pt x="2803512" y="65722"/>
                    </a:cubicBezTo>
                    <a:cubicBezTo>
                      <a:pt x="2807703" y="65799"/>
                      <a:pt x="2812694" y="65837"/>
                      <a:pt x="2818485" y="65837"/>
                    </a:cubicBezTo>
                    <a:cubicBezTo>
                      <a:pt x="2820772" y="65837"/>
                      <a:pt x="2822943" y="65837"/>
                      <a:pt x="2825001" y="65837"/>
                    </a:cubicBezTo>
                    <a:cubicBezTo>
                      <a:pt x="2827058" y="65837"/>
                      <a:pt x="2829116" y="65799"/>
                      <a:pt x="2831173" y="65722"/>
                    </a:cubicBezTo>
                    <a:cubicBezTo>
                      <a:pt x="2833230" y="65646"/>
                      <a:pt x="2835440" y="65570"/>
                      <a:pt x="2837802" y="65494"/>
                    </a:cubicBezTo>
                    <a:cubicBezTo>
                      <a:pt x="2840164" y="65418"/>
                      <a:pt x="2842793" y="65303"/>
                      <a:pt x="2845689" y="65151"/>
                    </a:cubicBezTo>
                    <a:lnTo>
                      <a:pt x="2845689" y="73152"/>
                    </a:lnTo>
                    <a:cubicBezTo>
                      <a:pt x="2844013" y="73609"/>
                      <a:pt x="2842527" y="74257"/>
                      <a:pt x="2841231" y="75095"/>
                    </a:cubicBezTo>
                    <a:cubicBezTo>
                      <a:pt x="2839936" y="75933"/>
                      <a:pt x="2839288" y="77571"/>
                      <a:pt x="2839288" y="80010"/>
                    </a:cubicBezTo>
                    <a:cubicBezTo>
                      <a:pt x="2839288" y="81686"/>
                      <a:pt x="2839593" y="83782"/>
                      <a:pt x="2840202" y="86296"/>
                    </a:cubicBezTo>
                    <a:cubicBezTo>
                      <a:pt x="2840812" y="88811"/>
                      <a:pt x="2841269" y="90678"/>
                      <a:pt x="2841574" y="91897"/>
                    </a:cubicBezTo>
                    <a:lnTo>
                      <a:pt x="2855290" y="149047"/>
                    </a:lnTo>
                    <a:lnTo>
                      <a:pt x="2869692" y="91897"/>
                    </a:lnTo>
                    <a:cubicBezTo>
                      <a:pt x="2870606" y="88392"/>
                      <a:pt x="2871216" y="85877"/>
                      <a:pt x="2871521" y="84353"/>
                    </a:cubicBezTo>
                    <a:cubicBezTo>
                      <a:pt x="2871825" y="82829"/>
                      <a:pt x="2871978" y="81381"/>
                      <a:pt x="2871978" y="80010"/>
                    </a:cubicBezTo>
                    <a:cubicBezTo>
                      <a:pt x="2871978" y="76962"/>
                      <a:pt x="2871254" y="75133"/>
                      <a:pt x="2869806" y="74523"/>
                    </a:cubicBezTo>
                    <a:cubicBezTo>
                      <a:pt x="2868359" y="73914"/>
                      <a:pt x="2866796" y="73533"/>
                      <a:pt x="2865120" y="73380"/>
                    </a:cubicBezTo>
                    <a:lnTo>
                      <a:pt x="2865120" y="65151"/>
                    </a:lnTo>
                    <a:cubicBezTo>
                      <a:pt x="2867863" y="65303"/>
                      <a:pt x="2870340" y="65418"/>
                      <a:pt x="2872550" y="65494"/>
                    </a:cubicBezTo>
                    <a:cubicBezTo>
                      <a:pt x="2874759" y="65570"/>
                      <a:pt x="2877083" y="65608"/>
                      <a:pt x="2879522" y="65608"/>
                    </a:cubicBezTo>
                    <a:cubicBezTo>
                      <a:pt x="2881503" y="65608"/>
                      <a:pt x="2883560" y="65608"/>
                      <a:pt x="2885694" y="65608"/>
                    </a:cubicBezTo>
                    <a:cubicBezTo>
                      <a:pt x="2887827" y="65608"/>
                      <a:pt x="2890952" y="65456"/>
                      <a:pt x="2895066" y="65151"/>
                    </a:cubicBezTo>
                    <a:lnTo>
                      <a:pt x="2895066" y="73152"/>
                    </a:lnTo>
                    <a:cubicBezTo>
                      <a:pt x="2892781" y="73457"/>
                      <a:pt x="2890952" y="73838"/>
                      <a:pt x="2889580" y="74295"/>
                    </a:cubicBezTo>
                    <a:cubicBezTo>
                      <a:pt x="2888208" y="74752"/>
                      <a:pt x="2887066" y="75705"/>
                      <a:pt x="2886151" y="77152"/>
                    </a:cubicBezTo>
                    <a:cubicBezTo>
                      <a:pt x="2885237" y="78600"/>
                      <a:pt x="2884322" y="80734"/>
                      <a:pt x="2883408" y="83553"/>
                    </a:cubicBezTo>
                    <a:cubicBezTo>
                      <a:pt x="2882493" y="86373"/>
                      <a:pt x="2881350" y="90144"/>
                      <a:pt x="2879979" y="94869"/>
                    </a:cubicBezTo>
                    <a:lnTo>
                      <a:pt x="2860319" y="164363"/>
                    </a:lnTo>
                    <a:cubicBezTo>
                      <a:pt x="2855747" y="180670"/>
                      <a:pt x="2851556" y="193472"/>
                      <a:pt x="2847746" y="202768"/>
                    </a:cubicBezTo>
                    <a:cubicBezTo>
                      <a:pt x="2843936" y="212064"/>
                      <a:pt x="2839212" y="218541"/>
                      <a:pt x="2833573" y="222199"/>
                    </a:cubicBezTo>
                    <a:cubicBezTo>
                      <a:pt x="2831440" y="223571"/>
                      <a:pt x="2828887" y="224752"/>
                      <a:pt x="2825915" y="225742"/>
                    </a:cubicBezTo>
                    <a:cubicBezTo>
                      <a:pt x="2822943" y="226733"/>
                      <a:pt x="2819933" y="227228"/>
                      <a:pt x="2816885" y="227228"/>
                    </a:cubicBezTo>
                    <a:cubicBezTo>
                      <a:pt x="2809875" y="227228"/>
                      <a:pt x="2804160" y="225095"/>
                      <a:pt x="2799740" y="220827"/>
                    </a:cubicBezTo>
                    <a:cubicBezTo>
                      <a:pt x="2795321" y="216560"/>
                      <a:pt x="2793111" y="211226"/>
                      <a:pt x="2793111" y="204825"/>
                    </a:cubicBezTo>
                    <a:cubicBezTo>
                      <a:pt x="2793111" y="199796"/>
                      <a:pt x="2794597" y="195796"/>
                      <a:pt x="2797569" y="192824"/>
                    </a:cubicBezTo>
                    <a:cubicBezTo>
                      <a:pt x="2800541" y="189852"/>
                      <a:pt x="2804084" y="188366"/>
                      <a:pt x="2808199" y="188366"/>
                    </a:cubicBezTo>
                    <a:cubicBezTo>
                      <a:pt x="2811247" y="188366"/>
                      <a:pt x="2814218" y="189357"/>
                      <a:pt x="2817114" y="191338"/>
                    </a:cubicBezTo>
                    <a:cubicBezTo>
                      <a:pt x="2820009" y="193319"/>
                      <a:pt x="2821457" y="196520"/>
                      <a:pt x="2821457" y="200939"/>
                    </a:cubicBezTo>
                    <a:cubicBezTo>
                      <a:pt x="2821457" y="202616"/>
                      <a:pt x="2821153" y="204140"/>
                      <a:pt x="2820543" y="205511"/>
                    </a:cubicBezTo>
                    <a:cubicBezTo>
                      <a:pt x="2820391" y="205968"/>
                      <a:pt x="2820200" y="206426"/>
                      <a:pt x="2819971" y="206883"/>
                    </a:cubicBezTo>
                    <a:cubicBezTo>
                      <a:pt x="2819743" y="207340"/>
                      <a:pt x="2819553" y="207797"/>
                      <a:pt x="2819400" y="208254"/>
                    </a:cubicBezTo>
                    <a:cubicBezTo>
                      <a:pt x="2818943" y="209169"/>
                      <a:pt x="2818714" y="210083"/>
                      <a:pt x="2818714" y="210998"/>
                    </a:cubicBezTo>
                    <a:cubicBezTo>
                      <a:pt x="2818714" y="211302"/>
                      <a:pt x="2818866" y="212141"/>
                      <a:pt x="2819171" y="213512"/>
                    </a:cubicBezTo>
                    <a:cubicBezTo>
                      <a:pt x="2819476" y="214884"/>
                      <a:pt x="2820695" y="215570"/>
                      <a:pt x="2822829" y="215570"/>
                    </a:cubicBezTo>
                    <a:cubicBezTo>
                      <a:pt x="2825725" y="215570"/>
                      <a:pt x="2828315" y="214465"/>
                      <a:pt x="2830601" y="212255"/>
                    </a:cubicBezTo>
                    <a:cubicBezTo>
                      <a:pt x="2832887" y="210045"/>
                      <a:pt x="2834945" y="207111"/>
                      <a:pt x="2836774" y="203454"/>
                    </a:cubicBezTo>
                    <a:cubicBezTo>
                      <a:pt x="2838602" y="199796"/>
                      <a:pt x="2840279" y="195643"/>
                      <a:pt x="2841803" y="190995"/>
                    </a:cubicBezTo>
                    <a:cubicBezTo>
                      <a:pt x="2843327" y="186347"/>
                      <a:pt x="2844698" y="181661"/>
                      <a:pt x="2845917" y="176936"/>
                    </a:cubicBezTo>
                    <a:lnTo>
                      <a:pt x="2826258" y="176936"/>
                    </a:lnTo>
                    <a:lnTo>
                      <a:pt x="2802712" y="91440"/>
                    </a:lnTo>
                    <a:cubicBezTo>
                      <a:pt x="2801493" y="87173"/>
                      <a:pt x="2800502" y="83896"/>
                      <a:pt x="2799740" y="81610"/>
                    </a:cubicBezTo>
                    <a:cubicBezTo>
                      <a:pt x="2798978" y="79324"/>
                      <a:pt x="2798140" y="77610"/>
                      <a:pt x="2797226" y="76467"/>
                    </a:cubicBezTo>
                    <a:cubicBezTo>
                      <a:pt x="2796311" y="75324"/>
                      <a:pt x="2795321" y="74562"/>
                      <a:pt x="2794254" y="74181"/>
                    </a:cubicBezTo>
                    <a:cubicBezTo>
                      <a:pt x="2793187" y="73800"/>
                      <a:pt x="2791816" y="73457"/>
                      <a:pt x="2790139" y="73152"/>
                    </a:cubicBezTo>
                    <a:close/>
                    <a:moveTo>
                      <a:pt x="837514" y="65151"/>
                    </a:moveTo>
                    <a:cubicBezTo>
                      <a:pt x="842239" y="65456"/>
                      <a:pt x="846696" y="65646"/>
                      <a:pt x="850887" y="65722"/>
                    </a:cubicBezTo>
                    <a:cubicBezTo>
                      <a:pt x="855078" y="65799"/>
                      <a:pt x="860069" y="65837"/>
                      <a:pt x="865861" y="65837"/>
                    </a:cubicBezTo>
                    <a:cubicBezTo>
                      <a:pt x="868147" y="65837"/>
                      <a:pt x="870318" y="65837"/>
                      <a:pt x="872376" y="65837"/>
                    </a:cubicBezTo>
                    <a:cubicBezTo>
                      <a:pt x="874433" y="65837"/>
                      <a:pt x="876490" y="65799"/>
                      <a:pt x="878548" y="65722"/>
                    </a:cubicBezTo>
                    <a:cubicBezTo>
                      <a:pt x="880605" y="65646"/>
                      <a:pt x="882815" y="65570"/>
                      <a:pt x="885177" y="65494"/>
                    </a:cubicBezTo>
                    <a:cubicBezTo>
                      <a:pt x="887539" y="65418"/>
                      <a:pt x="890169" y="65303"/>
                      <a:pt x="893064" y="65151"/>
                    </a:cubicBezTo>
                    <a:lnTo>
                      <a:pt x="893064" y="73152"/>
                    </a:lnTo>
                    <a:cubicBezTo>
                      <a:pt x="891387" y="73609"/>
                      <a:pt x="889902" y="74257"/>
                      <a:pt x="888606" y="75095"/>
                    </a:cubicBezTo>
                    <a:cubicBezTo>
                      <a:pt x="887311" y="75933"/>
                      <a:pt x="886663" y="77571"/>
                      <a:pt x="886663" y="80010"/>
                    </a:cubicBezTo>
                    <a:cubicBezTo>
                      <a:pt x="886663" y="81686"/>
                      <a:pt x="886968" y="83782"/>
                      <a:pt x="887578" y="86296"/>
                    </a:cubicBezTo>
                    <a:cubicBezTo>
                      <a:pt x="888187" y="88811"/>
                      <a:pt x="888644" y="90678"/>
                      <a:pt x="888949" y="91897"/>
                    </a:cubicBezTo>
                    <a:lnTo>
                      <a:pt x="902665" y="149047"/>
                    </a:lnTo>
                    <a:lnTo>
                      <a:pt x="917067" y="91897"/>
                    </a:lnTo>
                    <a:cubicBezTo>
                      <a:pt x="917981" y="88392"/>
                      <a:pt x="918591" y="85877"/>
                      <a:pt x="918896" y="84353"/>
                    </a:cubicBezTo>
                    <a:cubicBezTo>
                      <a:pt x="919201" y="82829"/>
                      <a:pt x="919353" y="81381"/>
                      <a:pt x="919353" y="80010"/>
                    </a:cubicBezTo>
                    <a:cubicBezTo>
                      <a:pt x="919353" y="76962"/>
                      <a:pt x="918629" y="75133"/>
                      <a:pt x="917181" y="74523"/>
                    </a:cubicBezTo>
                    <a:cubicBezTo>
                      <a:pt x="915733" y="73914"/>
                      <a:pt x="914171" y="73533"/>
                      <a:pt x="912495" y="73380"/>
                    </a:cubicBezTo>
                    <a:lnTo>
                      <a:pt x="912495" y="65151"/>
                    </a:lnTo>
                    <a:cubicBezTo>
                      <a:pt x="915238" y="65303"/>
                      <a:pt x="917715" y="65418"/>
                      <a:pt x="919924" y="65494"/>
                    </a:cubicBezTo>
                    <a:cubicBezTo>
                      <a:pt x="922134" y="65570"/>
                      <a:pt x="924459" y="65608"/>
                      <a:pt x="926897" y="65608"/>
                    </a:cubicBezTo>
                    <a:cubicBezTo>
                      <a:pt x="928878" y="65608"/>
                      <a:pt x="930935" y="65608"/>
                      <a:pt x="933069" y="65608"/>
                    </a:cubicBezTo>
                    <a:cubicBezTo>
                      <a:pt x="935202" y="65608"/>
                      <a:pt x="938327" y="65456"/>
                      <a:pt x="942442" y="65151"/>
                    </a:cubicBezTo>
                    <a:lnTo>
                      <a:pt x="942442" y="73152"/>
                    </a:lnTo>
                    <a:cubicBezTo>
                      <a:pt x="940155" y="73457"/>
                      <a:pt x="938327" y="73838"/>
                      <a:pt x="936955" y="74295"/>
                    </a:cubicBezTo>
                    <a:cubicBezTo>
                      <a:pt x="935584" y="74752"/>
                      <a:pt x="934441" y="75705"/>
                      <a:pt x="933526" y="77152"/>
                    </a:cubicBezTo>
                    <a:cubicBezTo>
                      <a:pt x="932612" y="78600"/>
                      <a:pt x="931697" y="80734"/>
                      <a:pt x="930783" y="83553"/>
                    </a:cubicBezTo>
                    <a:cubicBezTo>
                      <a:pt x="929868" y="86373"/>
                      <a:pt x="928726" y="90144"/>
                      <a:pt x="927354" y="94869"/>
                    </a:cubicBezTo>
                    <a:lnTo>
                      <a:pt x="907694" y="164363"/>
                    </a:lnTo>
                    <a:cubicBezTo>
                      <a:pt x="903122" y="180670"/>
                      <a:pt x="898932" y="193472"/>
                      <a:pt x="895122" y="202768"/>
                    </a:cubicBezTo>
                    <a:cubicBezTo>
                      <a:pt x="891311" y="212064"/>
                      <a:pt x="886587" y="218541"/>
                      <a:pt x="880948" y="222199"/>
                    </a:cubicBezTo>
                    <a:cubicBezTo>
                      <a:pt x="878815" y="223571"/>
                      <a:pt x="876262" y="224752"/>
                      <a:pt x="873290" y="225742"/>
                    </a:cubicBezTo>
                    <a:cubicBezTo>
                      <a:pt x="870318" y="226733"/>
                      <a:pt x="867308" y="227228"/>
                      <a:pt x="864260" y="227228"/>
                    </a:cubicBezTo>
                    <a:cubicBezTo>
                      <a:pt x="857250" y="227228"/>
                      <a:pt x="851535" y="225095"/>
                      <a:pt x="847116" y="220827"/>
                    </a:cubicBezTo>
                    <a:cubicBezTo>
                      <a:pt x="842696" y="216560"/>
                      <a:pt x="840486" y="211226"/>
                      <a:pt x="840486" y="204825"/>
                    </a:cubicBezTo>
                    <a:cubicBezTo>
                      <a:pt x="840486" y="199796"/>
                      <a:pt x="841972" y="195796"/>
                      <a:pt x="844944" y="192824"/>
                    </a:cubicBezTo>
                    <a:cubicBezTo>
                      <a:pt x="847915" y="189852"/>
                      <a:pt x="851459" y="188366"/>
                      <a:pt x="855574" y="188366"/>
                    </a:cubicBezTo>
                    <a:cubicBezTo>
                      <a:pt x="858622" y="188366"/>
                      <a:pt x="861593" y="189357"/>
                      <a:pt x="864489" y="191338"/>
                    </a:cubicBezTo>
                    <a:cubicBezTo>
                      <a:pt x="867385" y="193319"/>
                      <a:pt x="868832" y="196520"/>
                      <a:pt x="868832" y="200939"/>
                    </a:cubicBezTo>
                    <a:cubicBezTo>
                      <a:pt x="868832" y="202616"/>
                      <a:pt x="868528" y="204140"/>
                      <a:pt x="867918" y="205511"/>
                    </a:cubicBezTo>
                    <a:cubicBezTo>
                      <a:pt x="867766" y="205968"/>
                      <a:pt x="867575" y="206426"/>
                      <a:pt x="867346" y="206883"/>
                    </a:cubicBezTo>
                    <a:cubicBezTo>
                      <a:pt x="867118" y="207340"/>
                      <a:pt x="866927" y="207797"/>
                      <a:pt x="866775" y="208254"/>
                    </a:cubicBezTo>
                    <a:cubicBezTo>
                      <a:pt x="866318" y="209169"/>
                      <a:pt x="866089" y="210083"/>
                      <a:pt x="866089" y="210998"/>
                    </a:cubicBezTo>
                    <a:cubicBezTo>
                      <a:pt x="866089" y="211302"/>
                      <a:pt x="866242" y="212141"/>
                      <a:pt x="866546" y="213512"/>
                    </a:cubicBezTo>
                    <a:cubicBezTo>
                      <a:pt x="866851" y="214884"/>
                      <a:pt x="868070" y="215570"/>
                      <a:pt x="870204" y="215570"/>
                    </a:cubicBezTo>
                    <a:cubicBezTo>
                      <a:pt x="873100" y="215570"/>
                      <a:pt x="875690" y="214465"/>
                      <a:pt x="877976" y="212255"/>
                    </a:cubicBezTo>
                    <a:cubicBezTo>
                      <a:pt x="880262" y="210045"/>
                      <a:pt x="882320" y="207111"/>
                      <a:pt x="884149" y="203454"/>
                    </a:cubicBezTo>
                    <a:cubicBezTo>
                      <a:pt x="885977" y="199796"/>
                      <a:pt x="887654" y="195643"/>
                      <a:pt x="889178" y="190995"/>
                    </a:cubicBezTo>
                    <a:cubicBezTo>
                      <a:pt x="890702" y="186347"/>
                      <a:pt x="892074" y="181661"/>
                      <a:pt x="893293" y="176936"/>
                    </a:cubicBezTo>
                    <a:lnTo>
                      <a:pt x="873633" y="176936"/>
                    </a:lnTo>
                    <a:lnTo>
                      <a:pt x="850087" y="91440"/>
                    </a:lnTo>
                    <a:cubicBezTo>
                      <a:pt x="848868" y="87173"/>
                      <a:pt x="847877" y="83896"/>
                      <a:pt x="847116" y="81610"/>
                    </a:cubicBezTo>
                    <a:cubicBezTo>
                      <a:pt x="846354" y="79324"/>
                      <a:pt x="845515" y="77610"/>
                      <a:pt x="844601" y="76467"/>
                    </a:cubicBezTo>
                    <a:cubicBezTo>
                      <a:pt x="843686" y="75324"/>
                      <a:pt x="842696" y="74562"/>
                      <a:pt x="841629" y="74181"/>
                    </a:cubicBezTo>
                    <a:cubicBezTo>
                      <a:pt x="840562" y="73800"/>
                      <a:pt x="839191" y="73457"/>
                      <a:pt x="837514" y="73152"/>
                    </a:cubicBezTo>
                    <a:close/>
                    <a:moveTo>
                      <a:pt x="332689" y="64922"/>
                    </a:moveTo>
                    <a:cubicBezTo>
                      <a:pt x="337414" y="65227"/>
                      <a:pt x="341757" y="65418"/>
                      <a:pt x="345720" y="65494"/>
                    </a:cubicBezTo>
                    <a:cubicBezTo>
                      <a:pt x="349682" y="65570"/>
                      <a:pt x="354330" y="65608"/>
                      <a:pt x="359664" y="65608"/>
                    </a:cubicBezTo>
                    <a:cubicBezTo>
                      <a:pt x="362407" y="65608"/>
                      <a:pt x="364884" y="65608"/>
                      <a:pt x="367094" y="65608"/>
                    </a:cubicBezTo>
                    <a:cubicBezTo>
                      <a:pt x="369303" y="65608"/>
                      <a:pt x="371475" y="65570"/>
                      <a:pt x="373609" y="65494"/>
                    </a:cubicBezTo>
                    <a:cubicBezTo>
                      <a:pt x="375742" y="65418"/>
                      <a:pt x="377914" y="65341"/>
                      <a:pt x="380124" y="65265"/>
                    </a:cubicBezTo>
                    <a:cubicBezTo>
                      <a:pt x="382334" y="65189"/>
                      <a:pt x="384963" y="65075"/>
                      <a:pt x="388010" y="64922"/>
                    </a:cubicBezTo>
                    <a:lnTo>
                      <a:pt x="388010" y="73380"/>
                    </a:lnTo>
                    <a:cubicBezTo>
                      <a:pt x="386791" y="73685"/>
                      <a:pt x="385496" y="74142"/>
                      <a:pt x="384124" y="74752"/>
                    </a:cubicBezTo>
                    <a:cubicBezTo>
                      <a:pt x="382753" y="75362"/>
                      <a:pt x="382067" y="76886"/>
                      <a:pt x="382067" y="79324"/>
                    </a:cubicBezTo>
                    <a:cubicBezTo>
                      <a:pt x="382067" y="79781"/>
                      <a:pt x="382067" y="80200"/>
                      <a:pt x="382067" y="80581"/>
                    </a:cubicBezTo>
                    <a:cubicBezTo>
                      <a:pt x="382067" y="80962"/>
                      <a:pt x="382143" y="81496"/>
                      <a:pt x="382295" y="82182"/>
                    </a:cubicBezTo>
                    <a:cubicBezTo>
                      <a:pt x="382448" y="82867"/>
                      <a:pt x="382638" y="83782"/>
                      <a:pt x="382867" y="84925"/>
                    </a:cubicBezTo>
                    <a:cubicBezTo>
                      <a:pt x="383096" y="86068"/>
                      <a:pt x="383438" y="87706"/>
                      <a:pt x="383896" y="89840"/>
                    </a:cubicBezTo>
                    <a:lnTo>
                      <a:pt x="397840" y="149047"/>
                    </a:lnTo>
                    <a:lnTo>
                      <a:pt x="412699" y="90475"/>
                    </a:lnTo>
                    <a:cubicBezTo>
                      <a:pt x="414223" y="84853"/>
                      <a:pt x="414985" y="80978"/>
                      <a:pt x="414985" y="78849"/>
                    </a:cubicBezTo>
                    <a:cubicBezTo>
                      <a:pt x="414985" y="76268"/>
                      <a:pt x="414223" y="74711"/>
                      <a:pt x="412699" y="74179"/>
                    </a:cubicBezTo>
                    <a:cubicBezTo>
                      <a:pt x="411175" y="73647"/>
                      <a:pt x="409651" y="73380"/>
                      <a:pt x="408127" y="73380"/>
                    </a:cubicBezTo>
                    <a:lnTo>
                      <a:pt x="408127" y="64922"/>
                    </a:lnTo>
                    <a:cubicBezTo>
                      <a:pt x="410718" y="65075"/>
                      <a:pt x="413195" y="65189"/>
                      <a:pt x="415557" y="65265"/>
                    </a:cubicBezTo>
                    <a:cubicBezTo>
                      <a:pt x="417919" y="65341"/>
                      <a:pt x="420395" y="65379"/>
                      <a:pt x="422986" y="65379"/>
                    </a:cubicBezTo>
                    <a:cubicBezTo>
                      <a:pt x="425425" y="65379"/>
                      <a:pt x="427863" y="65341"/>
                      <a:pt x="430301" y="65265"/>
                    </a:cubicBezTo>
                    <a:cubicBezTo>
                      <a:pt x="432740" y="65189"/>
                      <a:pt x="435178" y="65075"/>
                      <a:pt x="437617" y="64922"/>
                    </a:cubicBezTo>
                    <a:lnTo>
                      <a:pt x="437617" y="73152"/>
                    </a:lnTo>
                    <a:cubicBezTo>
                      <a:pt x="435483" y="73152"/>
                      <a:pt x="433730" y="73380"/>
                      <a:pt x="432359" y="73836"/>
                    </a:cubicBezTo>
                    <a:cubicBezTo>
                      <a:pt x="430987" y="74292"/>
                      <a:pt x="429806" y="75166"/>
                      <a:pt x="428816" y="76459"/>
                    </a:cubicBezTo>
                    <a:cubicBezTo>
                      <a:pt x="427825" y="77752"/>
                      <a:pt x="426910" y="79691"/>
                      <a:pt x="426072" y="82276"/>
                    </a:cubicBezTo>
                    <a:cubicBezTo>
                      <a:pt x="425234" y="84861"/>
                      <a:pt x="424205" y="88359"/>
                      <a:pt x="422986" y="92769"/>
                    </a:cubicBezTo>
                    <a:lnTo>
                      <a:pt x="398983" y="176936"/>
                    </a:lnTo>
                    <a:lnTo>
                      <a:pt x="368580" y="176936"/>
                    </a:lnTo>
                    <a:lnTo>
                      <a:pt x="344119" y="88664"/>
                    </a:lnTo>
                    <a:cubicBezTo>
                      <a:pt x="343052" y="85166"/>
                      <a:pt x="342176" y="82429"/>
                      <a:pt x="341490" y="80453"/>
                    </a:cubicBezTo>
                    <a:cubicBezTo>
                      <a:pt x="340804" y="78476"/>
                      <a:pt x="340081" y="76993"/>
                      <a:pt x="339319" y="76004"/>
                    </a:cubicBezTo>
                    <a:cubicBezTo>
                      <a:pt x="338557" y="75015"/>
                      <a:pt x="337680" y="74368"/>
                      <a:pt x="336690" y="74064"/>
                    </a:cubicBezTo>
                    <a:cubicBezTo>
                      <a:pt x="335699" y="73761"/>
                      <a:pt x="334366" y="73609"/>
                      <a:pt x="332689" y="73609"/>
                    </a:cubicBezTo>
                    <a:close/>
                    <a:moveTo>
                      <a:pt x="2657390" y="64236"/>
                    </a:moveTo>
                    <a:lnTo>
                      <a:pt x="2668295" y="64236"/>
                    </a:lnTo>
                    <a:cubicBezTo>
                      <a:pt x="2668143" y="65913"/>
                      <a:pt x="2668029" y="67323"/>
                      <a:pt x="2667952" y="68466"/>
                    </a:cubicBezTo>
                    <a:cubicBezTo>
                      <a:pt x="2667876" y="69609"/>
                      <a:pt x="2667838" y="70637"/>
                      <a:pt x="2667838" y="71552"/>
                    </a:cubicBezTo>
                    <a:cubicBezTo>
                      <a:pt x="2667838" y="72466"/>
                      <a:pt x="2667800" y="73457"/>
                      <a:pt x="2667724" y="74523"/>
                    </a:cubicBezTo>
                    <a:cubicBezTo>
                      <a:pt x="2667648" y="75590"/>
                      <a:pt x="2667609" y="76886"/>
                      <a:pt x="2667609" y="78410"/>
                    </a:cubicBezTo>
                    <a:cubicBezTo>
                      <a:pt x="2670669" y="75514"/>
                      <a:pt x="2673500" y="73190"/>
                      <a:pt x="2676102" y="71437"/>
                    </a:cubicBezTo>
                    <a:cubicBezTo>
                      <a:pt x="2678703" y="69685"/>
                      <a:pt x="2681228" y="68313"/>
                      <a:pt x="2683676" y="67323"/>
                    </a:cubicBezTo>
                    <a:cubicBezTo>
                      <a:pt x="2686124" y="66332"/>
                      <a:pt x="2688495" y="65646"/>
                      <a:pt x="2690791" y="65265"/>
                    </a:cubicBezTo>
                    <a:cubicBezTo>
                      <a:pt x="2693087" y="64884"/>
                      <a:pt x="2695458" y="64694"/>
                      <a:pt x="2697906" y="64694"/>
                    </a:cubicBezTo>
                    <a:cubicBezTo>
                      <a:pt x="2702345" y="64694"/>
                      <a:pt x="2706094" y="65265"/>
                      <a:pt x="2709154" y="66408"/>
                    </a:cubicBezTo>
                    <a:cubicBezTo>
                      <a:pt x="2712214" y="67551"/>
                      <a:pt x="2714739" y="68923"/>
                      <a:pt x="2716728" y="70523"/>
                    </a:cubicBezTo>
                    <a:cubicBezTo>
                      <a:pt x="2718718" y="72123"/>
                      <a:pt x="2720286" y="73800"/>
                      <a:pt x="2721434" y="75552"/>
                    </a:cubicBezTo>
                    <a:cubicBezTo>
                      <a:pt x="2722582" y="77305"/>
                      <a:pt x="2723462" y="78714"/>
                      <a:pt x="2724074" y="79781"/>
                    </a:cubicBezTo>
                    <a:cubicBezTo>
                      <a:pt x="2727717" y="75819"/>
                      <a:pt x="2732196" y="72276"/>
                      <a:pt x="2737509" y="69151"/>
                    </a:cubicBezTo>
                    <a:cubicBezTo>
                      <a:pt x="2742823" y="66027"/>
                      <a:pt x="2748820" y="64465"/>
                      <a:pt x="2755499" y="64465"/>
                    </a:cubicBezTo>
                    <a:cubicBezTo>
                      <a:pt x="2758535" y="64465"/>
                      <a:pt x="2761685" y="64922"/>
                      <a:pt x="2764949" y="65837"/>
                    </a:cubicBezTo>
                    <a:cubicBezTo>
                      <a:pt x="2768212" y="66751"/>
                      <a:pt x="2771362" y="68504"/>
                      <a:pt x="2774398" y="71094"/>
                    </a:cubicBezTo>
                    <a:cubicBezTo>
                      <a:pt x="2778648" y="75066"/>
                      <a:pt x="2781153" y="79306"/>
                      <a:pt x="2781913" y="83812"/>
                    </a:cubicBezTo>
                    <a:cubicBezTo>
                      <a:pt x="2782673" y="88319"/>
                      <a:pt x="2783052" y="92557"/>
                      <a:pt x="2783052" y="96526"/>
                    </a:cubicBezTo>
                    <a:lnTo>
                      <a:pt x="2783052" y="152205"/>
                    </a:lnTo>
                    <a:cubicBezTo>
                      <a:pt x="2783052" y="157553"/>
                      <a:pt x="2783129" y="161181"/>
                      <a:pt x="2783281" y="163090"/>
                    </a:cubicBezTo>
                    <a:cubicBezTo>
                      <a:pt x="2783433" y="164998"/>
                      <a:pt x="2783967" y="166487"/>
                      <a:pt x="2784881" y="167557"/>
                    </a:cubicBezTo>
                    <a:cubicBezTo>
                      <a:pt x="2785643" y="168780"/>
                      <a:pt x="2786634" y="169507"/>
                      <a:pt x="2787853" y="169735"/>
                    </a:cubicBezTo>
                    <a:cubicBezTo>
                      <a:pt x="2789072" y="169964"/>
                      <a:pt x="2790063" y="170078"/>
                      <a:pt x="2790825" y="170078"/>
                    </a:cubicBezTo>
                    <a:lnTo>
                      <a:pt x="2790825" y="178308"/>
                    </a:lnTo>
                    <a:cubicBezTo>
                      <a:pt x="2788539" y="178155"/>
                      <a:pt x="2786445" y="178041"/>
                      <a:pt x="2784542" y="177965"/>
                    </a:cubicBezTo>
                    <a:cubicBezTo>
                      <a:pt x="2782639" y="177889"/>
                      <a:pt x="2780742" y="177851"/>
                      <a:pt x="2778849" y="177851"/>
                    </a:cubicBezTo>
                    <a:cubicBezTo>
                      <a:pt x="2776955" y="177851"/>
                      <a:pt x="2774949" y="177851"/>
                      <a:pt x="2772828" y="177851"/>
                    </a:cubicBezTo>
                    <a:cubicBezTo>
                      <a:pt x="2770708" y="177851"/>
                      <a:pt x="2768284" y="177851"/>
                      <a:pt x="2765558" y="177851"/>
                    </a:cubicBezTo>
                    <a:cubicBezTo>
                      <a:pt x="2762829" y="177851"/>
                      <a:pt x="2760479" y="177851"/>
                      <a:pt x="2758510" y="177851"/>
                    </a:cubicBezTo>
                    <a:cubicBezTo>
                      <a:pt x="2756541" y="177851"/>
                      <a:pt x="2754610" y="177851"/>
                      <a:pt x="2752716" y="177851"/>
                    </a:cubicBezTo>
                    <a:cubicBezTo>
                      <a:pt x="2750824" y="177851"/>
                      <a:pt x="2748891" y="177889"/>
                      <a:pt x="2746919" y="177965"/>
                    </a:cubicBezTo>
                    <a:cubicBezTo>
                      <a:pt x="2744948" y="178041"/>
                      <a:pt x="2742666" y="178155"/>
                      <a:pt x="2740076" y="178308"/>
                    </a:cubicBezTo>
                    <a:lnTo>
                      <a:pt x="2740076" y="169850"/>
                    </a:lnTo>
                    <a:cubicBezTo>
                      <a:pt x="2742514" y="169088"/>
                      <a:pt x="2743962" y="167983"/>
                      <a:pt x="2744419" y="166535"/>
                    </a:cubicBezTo>
                    <a:cubicBezTo>
                      <a:pt x="2744876" y="165087"/>
                      <a:pt x="2745105" y="162763"/>
                      <a:pt x="2745105" y="159563"/>
                    </a:cubicBezTo>
                    <a:lnTo>
                      <a:pt x="2745105" y="102870"/>
                    </a:lnTo>
                    <a:cubicBezTo>
                      <a:pt x="2745105" y="100431"/>
                      <a:pt x="2745066" y="98222"/>
                      <a:pt x="2744989" y="96240"/>
                    </a:cubicBezTo>
                    <a:cubicBezTo>
                      <a:pt x="2744911" y="94259"/>
                      <a:pt x="2744603" y="92583"/>
                      <a:pt x="2744064" y="91211"/>
                    </a:cubicBezTo>
                    <a:cubicBezTo>
                      <a:pt x="2743524" y="89840"/>
                      <a:pt x="2742637" y="88773"/>
                      <a:pt x="2741403" y="88011"/>
                    </a:cubicBezTo>
                    <a:cubicBezTo>
                      <a:pt x="2740168" y="87249"/>
                      <a:pt x="2738471" y="86868"/>
                      <a:pt x="2736311" y="86868"/>
                    </a:cubicBezTo>
                    <a:cubicBezTo>
                      <a:pt x="2734151" y="86868"/>
                      <a:pt x="2732339" y="87211"/>
                      <a:pt x="2730874" y="87897"/>
                    </a:cubicBezTo>
                    <a:cubicBezTo>
                      <a:pt x="2729410" y="88582"/>
                      <a:pt x="2727829" y="89382"/>
                      <a:pt x="2726131" y="90297"/>
                    </a:cubicBezTo>
                    <a:lnTo>
                      <a:pt x="2726131" y="152019"/>
                    </a:lnTo>
                    <a:cubicBezTo>
                      <a:pt x="2726131" y="155372"/>
                      <a:pt x="2726169" y="158115"/>
                      <a:pt x="2726245" y="160248"/>
                    </a:cubicBezTo>
                    <a:cubicBezTo>
                      <a:pt x="2726322" y="162382"/>
                      <a:pt x="2726512" y="164097"/>
                      <a:pt x="2726817" y="165392"/>
                    </a:cubicBezTo>
                    <a:cubicBezTo>
                      <a:pt x="2727122" y="166687"/>
                      <a:pt x="2727655" y="167678"/>
                      <a:pt x="2728417" y="168364"/>
                    </a:cubicBezTo>
                    <a:cubicBezTo>
                      <a:pt x="2729179" y="169050"/>
                      <a:pt x="2730246" y="169621"/>
                      <a:pt x="2731617" y="170078"/>
                    </a:cubicBezTo>
                    <a:lnTo>
                      <a:pt x="2731617" y="178308"/>
                    </a:lnTo>
                    <a:cubicBezTo>
                      <a:pt x="2729332" y="178308"/>
                      <a:pt x="2727278" y="178270"/>
                      <a:pt x="2725456" y="178194"/>
                    </a:cubicBezTo>
                    <a:cubicBezTo>
                      <a:pt x="2723635" y="178117"/>
                      <a:pt x="2721776" y="178041"/>
                      <a:pt x="2719882" y="177965"/>
                    </a:cubicBezTo>
                    <a:cubicBezTo>
                      <a:pt x="2717988" y="177889"/>
                      <a:pt x="2715791" y="177851"/>
                      <a:pt x="2713292" y="177851"/>
                    </a:cubicBezTo>
                    <a:cubicBezTo>
                      <a:pt x="2710793" y="177851"/>
                      <a:pt x="2707650" y="177851"/>
                      <a:pt x="2703864" y="177851"/>
                    </a:cubicBezTo>
                    <a:cubicBezTo>
                      <a:pt x="2699471" y="177851"/>
                      <a:pt x="2695910" y="177889"/>
                      <a:pt x="2693182" y="177965"/>
                    </a:cubicBezTo>
                    <a:cubicBezTo>
                      <a:pt x="2690455" y="178041"/>
                      <a:pt x="2686959" y="178155"/>
                      <a:pt x="2682697" y="178308"/>
                    </a:cubicBezTo>
                    <a:lnTo>
                      <a:pt x="2682697" y="169850"/>
                    </a:lnTo>
                    <a:cubicBezTo>
                      <a:pt x="2684069" y="169392"/>
                      <a:pt x="2685136" y="168935"/>
                      <a:pt x="2685898" y="168478"/>
                    </a:cubicBezTo>
                    <a:cubicBezTo>
                      <a:pt x="2686659" y="168021"/>
                      <a:pt x="2687193" y="167297"/>
                      <a:pt x="2687498" y="166306"/>
                    </a:cubicBezTo>
                    <a:cubicBezTo>
                      <a:pt x="2687802" y="165316"/>
                      <a:pt x="2687993" y="163944"/>
                      <a:pt x="2688069" y="162192"/>
                    </a:cubicBezTo>
                    <a:cubicBezTo>
                      <a:pt x="2688145" y="160439"/>
                      <a:pt x="2688183" y="158039"/>
                      <a:pt x="2688183" y="154991"/>
                    </a:cubicBezTo>
                    <a:lnTo>
                      <a:pt x="2688183" y="101955"/>
                    </a:lnTo>
                    <a:cubicBezTo>
                      <a:pt x="2688029" y="98907"/>
                      <a:pt x="2687874" y="96545"/>
                      <a:pt x="2687721" y="94869"/>
                    </a:cubicBezTo>
                    <a:cubicBezTo>
                      <a:pt x="2687568" y="93192"/>
                      <a:pt x="2686950" y="91668"/>
                      <a:pt x="2685869" y="90297"/>
                    </a:cubicBezTo>
                    <a:cubicBezTo>
                      <a:pt x="2685097" y="89382"/>
                      <a:pt x="2684134" y="88620"/>
                      <a:pt x="2682977" y="88011"/>
                    </a:cubicBezTo>
                    <a:cubicBezTo>
                      <a:pt x="2681821" y="87401"/>
                      <a:pt x="2680394" y="87096"/>
                      <a:pt x="2678697" y="87096"/>
                    </a:cubicBezTo>
                    <a:cubicBezTo>
                      <a:pt x="2676692" y="87096"/>
                      <a:pt x="2674918" y="87477"/>
                      <a:pt x="2673375" y="88239"/>
                    </a:cubicBezTo>
                    <a:cubicBezTo>
                      <a:pt x="2671832" y="89001"/>
                      <a:pt x="2670443" y="89763"/>
                      <a:pt x="2669210" y="90525"/>
                    </a:cubicBezTo>
                    <a:lnTo>
                      <a:pt x="2669210" y="154991"/>
                    </a:lnTo>
                    <a:cubicBezTo>
                      <a:pt x="2669210" y="160477"/>
                      <a:pt x="2669438" y="164173"/>
                      <a:pt x="2669896" y="166078"/>
                    </a:cubicBezTo>
                    <a:cubicBezTo>
                      <a:pt x="2670353" y="167983"/>
                      <a:pt x="2671877" y="169240"/>
                      <a:pt x="2674467" y="169850"/>
                    </a:cubicBezTo>
                    <a:lnTo>
                      <a:pt x="2674467" y="178308"/>
                    </a:lnTo>
                    <a:cubicBezTo>
                      <a:pt x="2666267" y="178308"/>
                      <a:pt x="2660159" y="178232"/>
                      <a:pt x="2656144" y="178079"/>
                    </a:cubicBezTo>
                    <a:cubicBezTo>
                      <a:pt x="2652129" y="177927"/>
                      <a:pt x="2649441" y="177851"/>
                      <a:pt x="2648078" y="177851"/>
                    </a:cubicBezTo>
                    <a:cubicBezTo>
                      <a:pt x="2644745" y="177851"/>
                      <a:pt x="2641298" y="177889"/>
                      <a:pt x="2637738" y="177965"/>
                    </a:cubicBezTo>
                    <a:cubicBezTo>
                      <a:pt x="2634178" y="178041"/>
                      <a:pt x="2629276" y="178155"/>
                      <a:pt x="2623033" y="178308"/>
                    </a:cubicBezTo>
                    <a:lnTo>
                      <a:pt x="2623033" y="170307"/>
                    </a:lnTo>
                    <a:cubicBezTo>
                      <a:pt x="2625014" y="170154"/>
                      <a:pt x="2626576" y="169925"/>
                      <a:pt x="2627719" y="169619"/>
                    </a:cubicBezTo>
                    <a:cubicBezTo>
                      <a:pt x="2628862" y="169313"/>
                      <a:pt x="2629700" y="168664"/>
                      <a:pt x="2630234" y="167671"/>
                    </a:cubicBezTo>
                    <a:cubicBezTo>
                      <a:pt x="2630767" y="166678"/>
                      <a:pt x="2631072" y="165265"/>
                      <a:pt x="2631148" y="163431"/>
                    </a:cubicBezTo>
                    <a:cubicBezTo>
                      <a:pt x="2631224" y="161597"/>
                      <a:pt x="2631262" y="159077"/>
                      <a:pt x="2631262" y="155869"/>
                    </a:cubicBezTo>
                    <a:lnTo>
                      <a:pt x="2631262" y="95137"/>
                    </a:lnTo>
                    <a:cubicBezTo>
                      <a:pt x="2631262" y="92082"/>
                      <a:pt x="2631224" y="89561"/>
                      <a:pt x="2631148" y="87575"/>
                    </a:cubicBezTo>
                    <a:cubicBezTo>
                      <a:pt x="2631072" y="85589"/>
                      <a:pt x="2630767" y="84023"/>
                      <a:pt x="2630234" y="82876"/>
                    </a:cubicBezTo>
                    <a:cubicBezTo>
                      <a:pt x="2629700" y="81730"/>
                      <a:pt x="2628862" y="80889"/>
                      <a:pt x="2627719" y="80355"/>
                    </a:cubicBezTo>
                    <a:cubicBezTo>
                      <a:pt x="2626576" y="79820"/>
                      <a:pt x="2624938" y="79476"/>
                      <a:pt x="2622804" y="79324"/>
                    </a:cubicBezTo>
                    <a:lnTo>
                      <a:pt x="2622804" y="71094"/>
                    </a:lnTo>
                    <a:cubicBezTo>
                      <a:pt x="2626766" y="70790"/>
                      <a:pt x="2631136" y="70332"/>
                      <a:pt x="2635913" y="69723"/>
                    </a:cubicBezTo>
                    <a:cubicBezTo>
                      <a:pt x="2640690" y="69113"/>
                      <a:pt x="2646258" y="67818"/>
                      <a:pt x="2652619" y="65837"/>
                    </a:cubicBezTo>
                    <a:cubicBezTo>
                      <a:pt x="2653376" y="65532"/>
                      <a:pt x="2654171" y="65265"/>
                      <a:pt x="2655004" y="65037"/>
                    </a:cubicBezTo>
                    <a:cubicBezTo>
                      <a:pt x="2655838" y="64808"/>
                      <a:pt x="2656633" y="64541"/>
                      <a:pt x="2657390" y="64236"/>
                    </a:cubicBezTo>
                    <a:close/>
                    <a:moveTo>
                      <a:pt x="3620555" y="64008"/>
                    </a:moveTo>
                    <a:lnTo>
                      <a:pt x="3631006" y="64008"/>
                    </a:lnTo>
                    <a:cubicBezTo>
                      <a:pt x="3630701" y="66903"/>
                      <a:pt x="3630511" y="69266"/>
                      <a:pt x="3630435" y="71094"/>
                    </a:cubicBezTo>
                    <a:cubicBezTo>
                      <a:pt x="3630359" y="72923"/>
                      <a:pt x="3630244" y="75590"/>
                      <a:pt x="3630092" y="79095"/>
                    </a:cubicBezTo>
                    <a:cubicBezTo>
                      <a:pt x="3636671" y="73914"/>
                      <a:pt x="3642409" y="70180"/>
                      <a:pt x="3647305" y="67894"/>
                    </a:cubicBezTo>
                    <a:cubicBezTo>
                      <a:pt x="3652201" y="65608"/>
                      <a:pt x="3657632" y="64465"/>
                      <a:pt x="3663600" y="64465"/>
                    </a:cubicBezTo>
                    <a:cubicBezTo>
                      <a:pt x="3667424" y="64465"/>
                      <a:pt x="3670981" y="65265"/>
                      <a:pt x="3674270" y="66865"/>
                    </a:cubicBezTo>
                    <a:cubicBezTo>
                      <a:pt x="3677560" y="68466"/>
                      <a:pt x="3680275" y="70561"/>
                      <a:pt x="3682416" y="73152"/>
                    </a:cubicBezTo>
                    <a:cubicBezTo>
                      <a:pt x="3685171" y="76657"/>
                      <a:pt x="3686817" y="80619"/>
                      <a:pt x="3687352" y="85039"/>
                    </a:cubicBezTo>
                    <a:cubicBezTo>
                      <a:pt x="3687888" y="89459"/>
                      <a:pt x="3688232" y="93878"/>
                      <a:pt x="3688385" y="98298"/>
                    </a:cubicBezTo>
                    <a:lnTo>
                      <a:pt x="3688385" y="152247"/>
                    </a:lnTo>
                    <a:cubicBezTo>
                      <a:pt x="3688385" y="156057"/>
                      <a:pt x="3688423" y="159105"/>
                      <a:pt x="3688499" y="161391"/>
                    </a:cubicBezTo>
                    <a:cubicBezTo>
                      <a:pt x="3688575" y="163677"/>
                      <a:pt x="3688880" y="165468"/>
                      <a:pt x="3689413" y="166764"/>
                    </a:cubicBezTo>
                    <a:cubicBezTo>
                      <a:pt x="3689947" y="168059"/>
                      <a:pt x="3690747" y="168935"/>
                      <a:pt x="3691814" y="169392"/>
                    </a:cubicBezTo>
                    <a:cubicBezTo>
                      <a:pt x="3692881" y="169850"/>
                      <a:pt x="3694405" y="170154"/>
                      <a:pt x="3696386" y="170307"/>
                    </a:cubicBezTo>
                    <a:lnTo>
                      <a:pt x="3696386" y="178079"/>
                    </a:lnTo>
                    <a:cubicBezTo>
                      <a:pt x="3691966" y="177927"/>
                      <a:pt x="3688263" y="177813"/>
                      <a:pt x="3685276" y="177736"/>
                    </a:cubicBezTo>
                    <a:cubicBezTo>
                      <a:pt x="3682288" y="177660"/>
                      <a:pt x="3678572" y="177622"/>
                      <a:pt x="3674126" y="177622"/>
                    </a:cubicBezTo>
                    <a:cubicBezTo>
                      <a:pt x="3670447" y="177622"/>
                      <a:pt x="3667265" y="177622"/>
                      <a:pt x="3664582" y="177622"/>
                    </a:cubicBezTo>
                    <a:cubicBezTo>
                      <a:pt x="3661898" y="177622"/>
                      <a:pt x="3659445" y="177660"/>
                      <a:pt x="3657222" y="177736"/>
                    </a:cubicBezTo>
                    <a:cubicBezTo>
                      <a:pt x="3654999" y="177813"/>
                      <a:pt x="3652855" y="177889"/>
                      <a:pt x="3650791" y="177965"/>
                    </a:cubicBezTo>
                    <a:cubicBezTo>
                      <a:pt x="3648726" y="178041"/>
                      <a:pt x="3646475" y="178079"/>
                      <a:pt x="3644036" y="178079"/>
                    </a:cubicBezTo>
                    <a:lnTo>
                      <a:pt x="3644036" y="170307"/>
                    </a:lnTo>
                    <a:cubicBezTo>
                      <a:pt x="3645560" y="170002"/>
                      <a:pt x="3646780" y="169583"/>
                      <a:pt x="3647694" y="169050"/>
                    </a:cubicBezTo>
                    <a:cubicBezTo>
                      <a:pt x="3648608" y="168516"/>
                      <a:pt x="3649256" y="167678"/>
                      <a:pt x="3649637" y="166535"/>
                    </a:cubicBezTo>
                    <a:cubicBezTo>
                      <a:pt x="3650018" y="165392"/>
                      <a:pt x="3650247" y="163792"/>
                      <a:pt x="3650323" y="161734"/>
                    </a:cubicBezTo>
                    <a:cubicBezTo>
                      <a:pt x="3650399" y="159677"/>
                      <a:pt x="3650437" y="156896"/>
                      <a:pt x="3650437" y="153390"/>
                    </a:cubicBezTo>
                    <a:lnTo>
                      <a:pt x="3650437" y="103327"/>
                    </a:lnTo>
                    <a:cubicBezTo>
                      <a:pt x="3650437" y="99365"/>
                      <a:pt x="3650399" y="96431"/>
                      <a:pt x="3650323" y="94526"/>
                    </a:cubicBezTo>
                    <a:cubicBezTo>
                      <a:pt x="3650247" y="92621"/>
                      <a:pt x="3649827" y="91059"/>
                      <a:pt x="3649066" y="89840"/>
                    </a:cubicBezTo>
                    <a:cubicBezTo>
                      <a:pt x="3648608" y="89078"/>
                      <a:pt x="3647808" y="88316"/>
                      <a:pt x="3646665" y="87554"/>
                    </a:cubicBezTo>
                    <a:cubicBezTo>
                      <a:pt x="3645522" y="86792"/>
                      <a:pt x="3644036" y="86411"/>
                      <a:pt x="3642208" y="86411"/>
                    </a:cubicBezTo>
                    <a:cubicBezTo>
                      <a:pt x="3640683" y="86411"/>
                      <a:pt x="3639198" y="86677"/>
                      <a:pt x="3637750" y="87211"/>
                    </a:cubicBezTo>
                    <a:cubicBezTo>
                      <a:pt x="3636302" y="87744"/>
                      <a:pt x="3634054" y="88697"/>
                      <a:pt x="3631006" y="90068"/>
                    </a:cubicBezTo>
                    <a:lnTo>
                      <a:pt x="3631006" y="153619"/>
                    </a:lnTo>
                    <a:cubicBezTo>
                      <a:pt x="3631006" y="159867"/>
                      <a:pt x="3631273" y="164097"/>
                      <a:pt x="3631806" y="166306"/>
                    </a:cubicBezTo>
                    <a:cubicBezTo>
                      <a:pt x="3632340" y="168516"/>
                      <a:pt x="3634054" y="169773"/>
                      <a:pt x="3636950" y="170078"/>
                    </a:cubicBezTo>
                    <a:lnTo>
                      <a:pt x="3636950" y="178079"/>
                    </a:lnTo>
                    <a:cubicBezTo>
                      <a:pt x="3634359" y="178079"/>
                      <a:pt x="3632077" y="178041"/>
                      <a:pt x="3630104" y="177965"/>
                    </a:cubicBezTo>
                    <a:cubicBezTo>
                      <a:pt x="3628131" y="177889"/>
                      <a:pt x="3626236" y="177813"/>
                      <a:pt x="3624418" y="177736"/>
                    </a:cubicBezTo>
                    <a:cubicBezTo>
                      <a:pt x="3622600" y="177660"/>
                      <a:pt x="3620782" y="177622"/>
                      <a:pt x="3618964" y="177622"/>
                    </a:cubicBezTo>
                    <a:cubicBezTo>
                      <a:pt x="3617145" y="177622"/>
                      <a:pt x="3615100" y="177622"/>
                      <a:pt x="3612829" y="177622"/>
                    </a:cubicBezTo>
                    <a:cubicBezTo>
                      <a:pt x="3610102" y="177622"/>
                      <a:pt x="3607678" y="177622"/>
                      <a:pt x="3605557" y="177622"/>
                    </a:cubicBezTo>
                    <a:cubicBezTo>
                      <a:pt x="3603435" y="177622"/>
                      <a:pt x="3601352" y="177660"/>
                      <a:pt x="3599308" y="177736"/>
                    </a:cubicBezTo>
                    <a:cubicBezTo>
                      <a:pt x="3597263" y="177813"/>
                      <a:pt x="3595139" y="177889"/>
                      <a:pt x="3592935" y="177965"/>
                    </a:cubicBezTo>
                    <a:cubicBezTo>
                      <a:pt x="3590731" y="178041"/>
                      <a:pt x="3588182" y="178079"/>
                      <a:pt x="3585286" y="178079"/>
                    </a:cubicBezTo>
                    <a:lnTo>
                      <a:pt x="3585286" y="170307"/>
                    </a:lnTo>
                    <a:cubicBezTo>
                      <a:pt x="3587267" y="170154"/>
                      <a:pt x="3588791" y="169811"/>
                      <a:pt x="3589858" y="169276"/>
                    </a:cubicBezTo>
                    <a:cubicBezTo>
                      <a:pt x="3590925" y="168742"/>
                      <a:pt x="3591687" y="167901"/>
                      <a:pt x="3592144" y="166755"/>
                    </a:cubicBezTo>
                    <a:cubicBezTo>
                      <a:pt x="3592601" y="165608"/>
                      <a:pt x="3592868" y="164042"/>
                      <a:pt x="3592944" y="162056"/>
                    </a:cubicBezTo>
                    <a:cubicBezTo>
                      <a:pt x="3593020" y="160070"/>
                      <a:pt x="3593058" y="157397"/>
                      <a:pt x="3593058" y="154037"/>
                    </a:cubicBezTo>
                    <a:lnTo>
                      <a:pt x="3593058" y="95140"/>
                    </a:lnTo>
                    <a:cubicBezTo>
                      <a:pt x="3593058" y="91778"/>
                      <a:pt x="3593020" y="89028"/>
                      <a:pt x="3592944" y="86889"/>
                    </a:cubicBezTo>
                    <a:cubicBezTo>
                      <a:pt x="3592868" y="84751"/>
                      <a:pt x="3592601" y="83032"/>
                      <a:pt x="3592144" y="81733"/>
                    </a:cubicBezTo>
                    <a:cubicBezTo>
                      <a:pt x="3591687" y="80434"/>
                      <a:pt x="3590925" y="79556"/>
                      <a:pt x="3589858" y="79097"/>
                    </a:cubicBezTo>
                    <a:cubicBezTo>
                      <a:pt x="3588791" y="78639"/>
                      <a:pt x="3587343" y="78333"/>
                      <a:pt x="3585515" y="78181"/>
                    </a:cubicBezTo>
                    <a:lnTo>
                      <a:pt x="3585515" y="69951"/>
                    </a:lnTo>
                    <a:cubicBezTo>
                      <a:pt x="3589172" y="69799"/>
                      <a:pt x="3592367" y="69570"/>
                      <a:pt x="3595098" y="69266"/>
                    </a:cubicBezTo>
                    <a:cubicBezTo>
                      <a:pt x="3597829" y="68961"/>
                      <a:pt x="3600483" y="68580"/>
                      <a:pt x="3603058" y="68123"/>
                    </a:cubicBezTo>
                    <a:cubicBezTo>
                      <a:pt x="3605633" y="67665"/>
                      <a:pt x="3608284" y="67132"/>
                      <a:pt x="3611011" y="66522"/>
                    </a:cubicBezTo>
                    <a:cubicBezTo>
                      <a:pt x="3613737" y="65913"/>
                      <a:pt x="3616919" y="65075"/>
                      <a:pt x="3620555" y="64008"/>
                    </a:cubicBezTo>
                    <a:close/>
                    <a:moveTo>
                      <a:pt x="1610780" y="64008"/>
                    </a:moveTo>
                    <a:lnTo>
                      <a:pt x="1621231" y="64008"/>
                    </a:lnTo>
                    <a:cubicBezTo>
                      <a:pt x="1620926" y="66903"/>
                      <a:pt x="1620736" y="69266"/>
                      <a:pt x="1620660" y="71094"/>
                    </a:cubicBezTo>
                    <a:cubicBezTo>
                      <a:pt x="1620583" y="72923"/>
                      <a:pt x="1620469" y="75590"/>
                      <a:pt x="1620317" y="79095"/>
                    </a:cubicBezTo>
                    <a:cubicBezTo>
                      <a:pt x="1626896" y="73914"/>
                      <a:pt x="1632634" y="70180"/>
                      <a:pt x="1637530" y="67894"/>
                    </a:cubicBezTo>
                    <a:cubicBezTo>
                      <a:pt x="1642426" y="65608"/>
                      <a:pt x="1647857" y="64465"/>
                      <a:pt x="1653825" y="64465"/>
                    </a:cubicBezTo>
                    <a:cubicBezTo>
                      <a:pt x="1657649" y="64465"/>
                      <a:pt x="1661206" y="65265"/>
                      <a:pt x="1664495" y="66865"/>
                    </a:cubicBezTo>
                    <a:cubicBezTo>
                      <a:pt x="1667785" y="68466"/>
                      <a:pt x="1670500" y="70561"/>
                      <a:pt x="1672641" y="73152"/>
                    </a:cubicBezTo>
                    <a:cubicBezTo>
                      <a:pt x="1675396" y="76657"/>
                      <a:pt x="1677042" y="80619"/>
                      <a:pt x="1677578" y="85039"/>
                    </a:cubicBezTo>
                    <a:cubicBezTo>
                      <a:pt x="1678113" y="89459"/>
                      <a:pt x="1678457" y="93878"/>
                      <a:pt x="1678610" y="98298"/>
                    </a:cubicBezTo>
                    <a:lnTo>
                      <a:pt x="1678610" y="152247"/>
                    </a:lnTo>
                    <a:cubicBezTo>
                      <a:pt x="1678610" y="156057"/>
                      <a:pt x="1678648" y="159105"/>
                      <a:pt x="1678724" y="161391"/>
                    </a:cubicBezTo>
                    <a:cubicBezTo>
                      <a:pt x="1678800" y="163677"/>
                      <a:pt x="1679105" y="165468"/>
                      <a:pt x="1679638" y="166764"/>
                    </a:cubicBezTo>
                    <a:cubicBezTo>
                      <a:pt x="1680172" y="168059"/>
                      <a:pt x="1680972" y="168935"/>
                      <a:pt x="1682039" y="169392"/>
                    </a:cubicBezTo>
                    <a:cubicBezTo>
                      <a:pt x="1683106" y="169850"/>
                      <a:pt x="1684630" y="170154"/>
                      <a:pt x="1686611" y="170307"/>
                    </a:cubicBezTo>
                    <a:lnTo>
                      <a:pt x="1686611" y="178079"/>
                    </a:lnTo>
                    <a:cubicBezTo>
                      <a:pt x="1682191" y="177927"/>
                      <a:pt x="1678488" y="177813"/>
                      <a:pt x="1675500" y="177736"/>
                    </a:cubicBezTo>
                    <a:cubicBezTo>
                      <a:pt x="1672513" y="177660"/>
                      <a:pt x="1668797" y="177622"/>
                      <a:pt x="1664351" y="177622"/>
                    </a:cubicBezTo>
                    <a:cubicBezTo>
                      <a:pt x="1660672" y="177622"/>
                      <a:pt x="1657491" y="177622"/>
                      <a:pt x="1654807" y="177622"/>
                    </a:cubicBezTo>
                    <a:cubicBezTo>
                      <a:pt x="1652123" y="177622"/>
                      <a:pt x="1649670" y="177660"/>
                      <a:pt x="1647447" y="177736"/>
                    </a:cubicBezTo>
                    <a:cubicBezTo>
                      <a:pt x="1645224" y="177813"/>
                      <a:pt x="1643080" y="177889"/>
                      <a:pt x="1641016" y="177965"/>
                    </a:cubicBezTo>
                    <a:cubicBezTo>
                      <a:pt x="1638951" y="178041"/>
                      <a:pt x="1636700" y="178079"/>
                      <a:pt x="1634261" y="178079"/>
                    </a:cubicBezTo>
                    <a:lnTo>
                      <a:pt x="1634261" y="170307"/>
                    </a:lnTo>
                    <a:cubicBezTo>
                      <a:pt x="1635785" y="170002"/>
                      <a:pt x="1637005" y="169583"/>
                      <a:pt x="1637919" y="169050"/>
                    </a:cubicBezTo>
                    <a:cubicBezTo>
                      <a:pt x="1638833" y="168516"/>
                      <a:pt x="1639481" y="167678"/>
                      <a:pt x="1639862" y="166535"/>
                    </a:cubicBezTo>
                    <a:cubicBezTo>
                      <a:pt x="1640243" y="165392"/>
                      <a:pt x="1640472" y="163792"/>
                      <a:pt x="1640548" y="161734"/>
                    </a:cubicBezTo>
                    <a:cubicBezTo>
                      <a:pt x="1640624" y="159677"/>
                      <a:pt x="1640662" y="156896"/>
                      <a:pt x="1640662" y="153390"/>
                    </a:cubicBezTo>
                    <a:lnTo>
                      <a:pt x="1640662" y="103327"/>
                    </a:lnTo>
                    <a:cubicBezTo>
                      <a:pt x="1640662" y="99365"/>
                      <a:pt x="1640624" y="96431"/>
                      <a:pt x="1640548" y="94526"/>
                    </a:cubicBezTo>
                    <a:cubicBezTo>
                      <a:pt x="1640472" y="92621"/>
                      <a:pt x="1640053" y="91059"/>
                      <a:pt x="1639291" y="89840"/>
                    </a:cubicBezTo>
                    <a:cubicBezTo>
                      <a:pt x="1638833" y="89078"/>
                      <a:pt x="1638033" y="88316"/>
                      <a:pt x="1636890" y="87554"/>
                    </a:cubicBezTo>
                    <a:cubicBezTo>
                      <a:pt x="1635747" y="86792"/>
                      <a:pt x="1634261" y="86411"/>
                      <a:pt x="1632433" y="86411"/>
                    </a:cubicBezTo>
                    <a:cubicBezTo>
                      <a:pt x="1630909" y="86411"/>
                      <a:pt x="1629423" y="86677"/>
                      <a:pt x="1627975" y="87211"/>
                    </a:cubicBezTo>
                    <a:cubicBezTo>
                      <a:pt x="1626527" y="87744"/>
                      <a:pt x="1624279" y="88697"/>
                      <a:pt x="1621231" y="90068"/>
                    </a:cubicBezTo>
                    <a:lnTo>
                      <a:pt x="1621231" y="153619"/>
                    </a:lnTo>
                    <a:cubicBezTo>
                      <a:pt x="1621231" y="159867"/>
                      <a:pt x="1621498" y="164097"/>
                      <a:pt x="1622031" y="166306"/>
                    </a:cubicBezTo>
                    <a:cubicBezTo>
                      <a:pt x="1622565" y="168516"/>
                      <a:pt x="1624279" y="169773"/>
                      <a:pt x="1627175" y="170078"/>
                    </a:cubicBezTo>
                    <a:lnTo>
                      <a:pt x="1627175" y="178079"/>
                    </a:lnTo>
                    <a:cubicBezTo>
                      <a:pt x="1624584" y="178079"/>
                      <a:pt x="1622302" y="178041"/>
                      <a:pt x="1620329" y="177965"/>
                    </a:cubicBezTo>
                    <a:cubicBezTo>
                      <a:pt x="1618356" y="177889"/>
                      <a:pt x="1616461" y="177813"/>
                      <a:pt x="1614643" y="177736"/>
                    </a:cubicBezTo>
                    <a:cubicBezTo>
                      <a:pt x="1612825" y="177660"/>
                      <a:pt x="1611007" y="177622"/>
                      <a:pt x="1609189" y="177622"/>
                    </a:cubicBezTo>
                    <a:cubicBezTo>
                      <a:pt x="1607370" y="177622"/>
                      <a:pt x="1605326" y="177622"/>
                      <a:pt x="1603054" y="177622"/>
                    </a:cubicBezTo>
                    <a:cubicBezTo>
                      <a:pt x="1600327" y="177622"/>
                      <a:pt x="1597903" y="177622"/>
                      <a:pt x="1595782" y="177622"/>
                    </a:cubicBezTo>
                    <a:cubicBezTo>
                      <a:pt x="1593660" y="177622"/>
                      <a:pt x="1591577" y="177660"/>
                      <a:pt x="1589533" y="177736"/>
                    </a:cubicBezTo>
                    <a:cubicBezTo>
                      <a:pt x="1587488" y="177813"/>
                      <a:pt x="1585364" y="177889"/>
                      <a:pt x="1583160" y="177965"/>
                    </a:cubicBezTo>
                    <a:cubicBezTo>
                      <a:pt x="1580957" y="178041"/>
                      <a:pt x="1578407" y="178079"/>
                      <a:pt x="1575511" y="178079"/>
                    </a:cubicBezTo>
                    <a:lnTo>
                      <a:pt x="1575511" y="170307"/>
                    </a:lnTo>
                    <a:cubicBezTo>
                      <a:pt x="1577492" y="170154"/>
                      <a:pt x="1579016" y="169811"/>
                      <a:pt x="1580083" y="169276"/>
                    </a:cubicBezTo>
                    <a:cubicBezTo>
                      <a:pt x="1581150" y="168742"/>
                      <a:pt x="1581912" y="167901"/>
                      <a:pt x="1582369" y="166755"/>
                    </a:cubicBezTo>
                    <a:cubicBezTo>
                      <a:pt x="1582826" y="165608"/>
                      <a:pt x="1583093" y="164042"/>
                      <a:pt x="1583169" y="162056"/>
                    </a:cubicBezTo>
                    <a:cubicBezTo>
                      <a:pt x="1583245" y="160070"/>
                      <a:pt x="1583284" y="157397"/>
                      <a:pt x="1583284" y="154037"/>
                    </a:cubicBezTo>
                    <a:lnTo>
                      <a:pt x="1583284" y="95140"/>
                    </a:lnTo>
                    <a:cubicBezTo>
                      <a:pt x="1583284" y="91778"/>
                      <a:pt x="1583245" y="89028"/>
                      <a:pt x="1583169" y="86889"/>
                    </a:cubicBezTo>
                    <a:cubicBezTo>
                      <a:pt x="1583093" y="84751"/>
                      <a:pt x="1582826" y="83032"/>
                      <a:pt x="1582369" y="81733"/>
                    </a:cubicBezTo>
                    <a:cubicBezTo>
                      <a:pt x="1581912" y="80434"/>
                      <a:pt x="1581150" y="79556"/>
                      <a:pt x="1580083" y="79097"/>
                    </a:cubicBezTo>
                    <a:cubicBezTo>
                      <a:pt x="1579016" y="78639"/>
                      <a:pt x="1577569" y="78333"/>
                      <a:pt x="1575740" y="78181"/>
                    </a:cubicBezTo>
                    <a:lnTo>
                      <a:pt x="1575740" y="69951"/>
                    </a:lnTo>
                    <a:cubicBezTo>
                      <a:pt x="1579397" y="69799"/>
                      <a:pt x="1582592" y="69570"/>
                      <a:pt x="1585323" y="69266"/>
                    </a:cubicBezTo>
                    <a:cubicBezTo>
                      <a:pt x="1588054" y="68961"/>
                      <a:pt x="1590708" y="68580"/>
                      <a:pt x="1593283" y="68123"/>
                    </a:cubicBezTo>
                    <a:cubicBezTo>
                      <a:pt x="1595858" y="67665"/>
                      <a:pt x="1598509" y="67132"/>
                      <a:pt x="1601236" y="66522"/>
                    </a:cubicBezTo>
                    <a:cubicBezTo>
                      <a:pt x="1603962" y="65913"/>
                      <a:pt x="1607144" y="65075"/>
                      <a:pt x="1610780" y="64008"/>
                    </a:cubicBezTo>
                    <a:close/>
                    <a:moveTo>
                      <a:pt x="607238" y="64008"/>
                    </a:moveTo>
                    <a:cubicBezTo>
                      <a:pt x="609371" y="64008"/>
                      <a:pt x="611314" y="64579"/>
                      <a:pt x="613067" y="65722"/>
                    </a:cubicBezTo>
                    <a:cubicBezTo>
                      <a:pt x="614820" y="66865"/>
                      <a:pt x="616153" y="68275"/>
                      <a:pt x="617067" y="69951"/>
                    </a:cubicBezTo>
                    <a:cubicBezTo>
                      <a:pt x="617677" y="70868"/>
                      <a:pt x="618211" y="72243"/>
                      <a:pt x="618668" y="74075"/>
                    </a:cubicBezTo>
                    <a:cubicBezTo>
                      <a:pt x="619125" y="75908"/>
                      <a:pt x="619354" y="78581"/>
                      <a:pt x="619354" y="82096"/>
                    </a:cubicBezTo>
                    <a:cubicBezTo>
                      <a:pt x="619354" y="83775"/>
                      <a:pt x="619201" y="85874"/>
                      <a:pt x="618896" y="88395"/>
                    </a:cubicBezTo>
                    <a:cubicBezTo>
                      <a:pt x="618592" y="90915"/>
                      <a:pt x="617830" y="93321"/>
                      <a:pt x="616610" y="95612"/>
                    </a:cubicBezTo>
                    <a:cubicBezTo>
                      <a:pt x="615239" y="98057"/>
                      <a:pt x="613562" y="99739"/>
                      <a:pt x="611581" y="100655"/>
                    </a:cubicBezTo>
                    <a:cubicBezTo>
                      <a:pt x="609600" y="101572"/>
                      <a:pt x="607924" y="102030"/>
                      <a:pt x="606552" y="102030"/>
                    </a:cubicBezTo>
                    <a:cubicBezTo>
                      <a:pt x="605333" y="102030"/>
                      <a:pt x="604037" y="101763"/>
                      <a:pt x="602666" y="101229"/>
                    </a:cubicBezTo>
                    <a:cubicBezTo>
                      <a:pt x="601294" y="100694"/>
                      <a:pt x="600227" y="100273"/>
                      <a:pt x="599465" y="99966"/>
                    </a:cubicBezTo>
                    <a:cubicBezTo>
                      <a:pt x="599008" y="99661"/>
                      <a:pt x="598551" y="99394"/>
                      <a:pt x="598094" y="99164"/>
                    </a:cubicBezTo>
                    <a:cubicBezTo>
                      <a:pt x="597637" y="98934"/>
                      <a:pt x="597179" y="98667"/>
                      <a:pt x="596722" y="98362"/>
                    </a:cubicBezTo>
                    <a:cubicBezTo>
                      <a:pt x="595198" y="97598"/>
                      <a:pt x="593827" y="97216"/>
                      <a:pt x="592608" y="97216"/>
                    </a:cubicBezTo>
                    <a:cubicBezTo>
                      <a:pt x="591541" y="97216"/>
                      <a:pt x="590398" y="97483"/>
                      <a:pt x="589178" y="98017"/>
                    </a:cubicBezTo>
                    <a:cubicBezTo>
                      <a:pt x="587959" y="98552"/>
                      <a:pt x="586893" y="99431"/>
                      <a:pt x="585978" y="100655"/>
                    </a:cubicBezTo>
                    <a:cubicBezTo>
                      <a:pt x="584607" y="102182"/>
                      <a:pt x="583768" y="103862"/>
                      <a:pt x="583463" y="105695"/>
                    </a:cubicBezTo>
                    <a:cubicBezTo>
                      <a:pt x="583159" y="107529"/>
                      <a:pt x="583006" y="109896"/>
                      <a:pt x="583006" y="112796"/>
                    </a:cubicBezTo>
                    <a:lnTo>
                      <a:pt x="583006" y="152437"/>
                    </a:lnTo>
                    <a:cubicBezTo>
                      <a:pt x="583006" y="156561"/>
                      <a:pt x="583082" y="159769"/>
                      <a:pt x="583235" y="162059"/>
                    </a:cubicBezTo>
                    <a:cubicBezTo>
                      <a:pt x="583387" y="164350"/>
                      <a:pt x="583845" y="166068"/>
                      <a:pt x="584607" y="167214"/>
                    </a:cubicBezTo>
                    <a:cubicBezTo>
                      <a:pt x="585368" y="168359"/>
                      <a:pt x="586512" y="169085"/>
                      <a:pt x="588036" y="169391"/>
                    </a:cubicBezTo>
                    <a:cubicBezTo>
                      <a:pt x="589560" y="169697"/>
                      <a:pt x="591693" y="169850"/>
                      <a:pt x="594436" y="169850"/>
                    </a:cubicBezTo>
                    <a:lnTo>
                      <a:pt x="594436" y="178079"/>
                    </a:lnTo>
                    <a:cubicBezTo>
                      <a:pt x="591388" y="177927"/>
                      <a:pt x="588759" y="177813"/>
                      <a:pt x="586549" y="177736"/>
                    </a:cubicBezTo>
                    <a:cubicBezTo>
                      <a:pt x="584340" y="177660"/>
                      <a:pt x="582206" y="177584"/>
                      <a:pt x="580149" y="177508"/>
                    </a:cubicBezTo>
                    <a:cubicBezTo>
                      <a:pt x="578091" y="177432"/>
                      <a:pt x="575881" y="177393"/>
                      <a:pt x="573519" y="177393"/>
                    </a:cubicBezTo>
                    <a:cubicBezTo>
                      <a:pt x="571157" y="177393"/>
                      <a:pt x="568299" y="177393"/>
                      <a:pt x="564947" y="177393"/>
                    </a:cubicBezTo>
                    <a:cubicBezTo>
                      <a:pt x="562051" y="177393"/>
                      <a:pt x="559460" y="177393"/>
                      <a:pt x="557174" y="177393"/>
                    </a:cubicBezTo>
                    <a:cubicBezTo>
                      <a:pt x="554888" y="177393"/>
                      <a:pt x="552679" y="177432"/>
                      <a:pt x="550545" y="177508"/>
                    </a:cubicBezTo>
                    <a:cubicBezTo>
                      <a:pt x="548411" y="177584"/>
                      <a:pt x="546278" y="177660"/>
                      <a:pt x="544144" y="177736"/>
                    </a:cubicBezTo>
                    <a:cubicBezTo>
                      <a:pt x="542011" y="177813"/>
                      <a:pt x="539648" y="177927"/>
                      <a:pt x="537058" y="178079"/>
                    </a:cubicBezTo>
                    <a:lnTo>
                      <a:pt x="537058" y="170078"/>
                    </a:lnTo>
                    <a:cubicBezTo>
                      <a:pt x="539039" y="169926"/>
                      <a:pt x="540563" y="169659"/>
                      <a:pt x="541629" y="169276"/>
                    </a:cubicBezTo>
                    <a:cubicBezTo>
                      <a:pt x="542696" y="168894"/>
                      <a:pt x="543496" y="168092"/>
                      <a:pt x="544030" y="166869"/>
                    </a:cubicBezTo>
                    <a:cubicBezTo>
                      <a:pt x="544563" y="165646"/>
                      <a:pt x="544868" y="163889"/>
                      <a:pt x="544944" y="161599"/>
                    </a:cubicBezTo>
                    <a:cubicBezTo>
                      <a:pt x="545021" y="159308"/>
                      <a:pt x="545059" y="156099"/>
                      <a:pt x="545059" y="151972"/>
                    </a:cubicBezTo>
                    <a:lnTo>
                      <a:pt x="545059" y="97887"/>
                    </a:lnTo>
                    <a:cubicBezTo>
                      <a:pt x="545059" y="91012"/>
                      <a:pt x="544716" y="86238"/>
                      <a:pt x="544030" y="83564"/>
                    </a:cubicBezTo>
                    <a:cubicBezTo>
                      <a:pt x="543344" y="80890"/>
                      <a:pt x="541173" y="79476"/>
                      <a:pt x="537515" y="79324"/>
                    </a:cubicBezTo>
                    <a:lnTo>
                      <a:pt x="537515" y="71094"/>
                    </a:lnTo>
                    <a:cubicBezTo>
                      <a:pt x="540106" y="70942"/>
                      <a:pt x="542468" y="70752"/>
                      <a:pt x="544601" y="70523"/>
                    </a:cubicBezTo>
                    <a:cubicBezTo>
                      <a:pt x="546735" y="70294"/>
                      <a:pt x="549021" y="69951"/>
                      <a:pt x="551459" y="69494"/>
                    </a:cubicBezTo>
                    <a:cubicBezTo>
                      <a:pt x="553898" y="69037"/>
                      <a:pt x="556527" y="68389"/>
                      <a:pt x="559346" y="67551"/>
                    </a:cubicBezTo>
                    <a:cubicBezTo>
                      <a:pt x="562165" y="66713"/>
                      <a:pt x="565556" y="65608"/>
                      <a:pt x="569519" y="64236"/>
                    </a:cubicBezTo>
                    <a:lnTo>
                      <a:pt x="579349" y="64236"/>
                    </a:lnTo>
                    <a:cubicBezTo>
                      <a:pt x="579349" y="66827"/>
                      <a:pt x="579349" y="68923"/>
                      <a:pt x="579349" y="70523"/>
                    </a:cubicBezTo>
                    <a:cubicBezTo>
                      <a:pt x="579349" y="72123"/>
                      <a:pt x="579387" y="73723"/>
                      <a:pt x="579463" y="75324"/>
                    </a:cubicBezTo>
                    <a:cubicBezTo>
                      <a:pt x="579539" y="76924"/>
                      <a:pt x="579691" y="78676"/>
                      <a:pt x="579920" y="80581"/>
                    </a:cubicBezTo>
                    <a:cubicBezTo>
                      <a:pt x="580149" y="82486"/>
                      <a:pt x="580415" y="84963"/>
                      <a:pt x="580720" y="88011"/>
                    </a:cubicBezTo>
                    <a:cubicBezTo>
                      <a:pt x="581787" y="86182"/>
                      <a:pt x="583197" y="83934"/>
                      <a:pt x="584949" y="81267"/>
                    </a:cubicBezTo>
                    <a:cubicBezTo>
                      <a:pt x="586702" y="78600"/>
                      <a:pt x="588721" y="75971"/>
                      <a:pt x="591007" y="73380"/>
                    </a:cubicBezTo>
                    <a:cubicBezTo>
                      <a:pt x="593293" y="70790"/>
                      <a:pt x="595808" y="68580"/>
                      <a:pt x="598551" y="66751"/>
                    </a:cubicBezTo>
                    <a:cubicBezTo>
                      <a:pt x="601294" y="64922"/>
                      <a:pt x="604190" y="64008"/>
                      <a:pt x="607238" y="64008"/>
                    </a:cubicBezTo>
                    <a:close/>
                    <a:moveTo>
                      <a:pt x="191555" y="64008"/>
                    </a:moveTo>
                    <a:lnTo>
                      <a:pt x="202006" y="64008"/>
                    </a:lnTo>
                    <a:cubicBezTo>
                      <a:pt x="201702" y="66903"/>
                      <a:pt x="201511" y="69266"/>
                      <a:pt x="201435" y="71094"/>
                    </a:cubicBezTo>
                    <a:cubicBezTo>
                      <a:pt x="201359" y="72923"/>
                      <a:pt x="201244" y="75590"/>
                      <a:pt x="201092" y="79095"/>
                    </a:cubicBezTo>
                    <a:cubicBezTo>
                      <a:pt x="207671" y="73914"/>
                      <a:pt x="213409" y="70180"/>
                      <a:pt x="218305" y="67894"/>
                    </a:cubicBezTo>
                    <a:cubicBezTo>
                      <a:pt x="223201" y="65608"/>
                      <a:pt x="228632" y="64465"/>
                      <a:pt x="234600" y="64465"/>
                    </a:cubicBezTo>
                    <a:cubicBezTo>
                      <a:pt x="238424" y="64465"/>
                      <a:pt x="241981" y="65265"/>
                      <a:pt x="245271" y="66865"/>
                    </a:cubicBezTo>
                    <a:cubicBezTo>
                      <a:pt x="248560" y="68466"/>
                      <a:pt x="251276" y="70561"/>
                      <a:pt x="253416" y="73152"/>
                    </a:cubicBezTo>
                    <a:cubicBezTo>
                      <a:pt x="256171" y="76657"/>
                      <a:pt x="257817" y="80619"/>
                      <a:pt x="258353" y="85039"/>
                    </a:cubicBezTo>
                    <a:cubicBezTo>
                      <a:pt x="258888" y="89459"/>
                      <a:pt x="259233" y="93878"/>
                      <a:pt x="259385" y="98298"/>
                    </a:cubicBezTo>
                    <a:lnTo>
                      <a:pt x="259385" y="152247"/>
                    </a:lnTo>
                    <a:cubicBezTo>
                      <a:pt x="259385" y="156057"/>
                      <a:pt x="259423" y="159105"/>
                      <a:pt x="259499" y="161391"/>
                    </a:cubicBezTo>
                    <a:cubicBezTo>
                      <a:pt x="259575" y="163677"/>
                      <a:pt x="259880" y="165468"/>
                      <a:pt x="260414" y="166764"/>
                    </a:cubicBezTo>
                    <a:cubicBezTo>
                      <a:pt x="260947" y="168059"/>
                      <a:pt x="261747" y="168935"/>
                      <a:pt x="262814" y="169392"/>
                    </a:cubicBezTo>
                    <a:cubicBezTo>
                      <a:pt x="263881" y="169850"/>
                      <a:pt x="265405" y="170154"/>
                      <a:pt x="267386" y="170307"/>
                    </a:cubicBezTo>
                    <a:lnTo>
                      <a:pt x="267386" y="178079"/>
                    </a:lnTo>
                    <a:cubicBezTo>
                      <a:pt x="262966" y="177927"/>
                      <a:pt x="259263" y="177813"/>
                      <a:pt x="256276" y="177736"/>
                    </a:cubicBezTo>
                    <a:cubicBezTo>
                      <a:pt x="253288" y="177660"/>
                      <a:pt x="249572" y="177622"/>
                      <a:pt x="245126" y="177622"/>
                    </a:cubicBezTo>
                    <a:cubicBezTo>
                      <a:pt x="241447" y="177622"/>
                      <a:pt x="238266" y="177622"/>
                      <a:pt x="235582" y="177622"/>
                    </a:cubicBezTo>
                    <a:cubicBezTo>
                      <a:pt x="232898" y="177622"/>
                      <a:pt x="230445" y="177660"/>
                      <a:pt x="228222" y="177736"/>
                    </a:cubicBezTo>
                    <a:cubicBezTo>
                      <a:pt x="225999" y="177813"/>
                      <a:pt x="223855" y="177889"/>
                      <a:pt x="221791" y="177965"/>
                    </a:cubicBezTo>
                    <a:cubicBezTo>
                      <a:pt x="219726" y="178041"/>
                      <a:pt x="217475" y="178079"/>
                      <a:pt x="215037" y="178079"/>
                    </a:cubicBezTo>
                    <a:lnTo>
                      <a:pt x="215037" y="170307"/>
                    </a:lnTo>
                    <a:cubicBezTo>
                      <a:pt x="216560" y="170002"/>
                      <a:pt x="217780" y="169583"/>
                      <a:pt x="218694" y="169050"/>
                    </a:cubicBezTo>
                    <a:cubicBezTo>
                      <a:pt x="219609" y="168516"/>
                      <a:pt x="220256" y="167678"/>
                      <a:pt x="220637" y="166535"/>
                    </a:cubicBezTo>
                    <a:cubicBezTo>
                      <a:pt x="221018" y="165392"/>
                      <a:pt x="221247" y="163792"/>
                      <a:pt x="221323" y="161734"/>
                    </a:cubicBezTo>
                    <a:cubicBezTo>
                      <a:pt x="221399" y="159677"/>
                      <a:pt x="221437" y="156896"/>
                      <a:pt x="221437" y="153390"/>
                    </a:cubicBezTo>
                    <a:lnTo>
                      <a:pt x="221437" y="103327"/>
                    </a:lnTo>
                    <a:cubicBezTo>
                      <a:pt x="221437" y="99365"/>
                      <a:pt x="221399" y="96431"/>
                      <a:pt x="221323" y="94526"/>
                    </a:cubicBezTo>
                    <a:cubicBezTo>
                      <a:pt x="221247" y="92621"/>
                      <a:pt x="220828" y="91059"/>
                      <a:pt x="220066" y="89840"/>
                    </a:cubicBezTo>
                    <a:cubicBezTo>
                      <a:pt x="219609" y="89078"/>
                      <a:pt x="218808" y="88316"/>
                      <a:pt x="217665" y="87554"/>
                    </a:cubicBezTo>
                    <a:cubicBezTo>
                      <a:pt x="216522" y="86792"/>
                      <a:pt x="215037" y="86411"/>
                      <a:pt x="213208" y="86411"/>
                    </a:cubicBezTo>
                    <a:cubicBezTo>
                      <a:pt x="211684" y="86411"/>
                      <a:pt x="210198" y="86677"/>
                      <a:pt x="208750" y="87211"/>
                    </a:cubicBezTo>
                    <a:cubicBezTo>
                      <a:pt x="207302" y="87744"/>
                      <a:pt x="205054" y="88697"/>
                      <a:pt x="202006" y="90068"/>
                    </a:cubicBezTo>
                    <a:lnTo>
                      <a:pt x="202006" y="153619"/>
                    </a:lnTo>
                    <a:cubicBezTo>
                      <a:pt x="202006" y="159867"/>
                      <a:pt x="202273" y="164097"/>
                      <a:pt x="202806" y="166306"/>
                    </a:cubicBezTo>
                    <a:cubicBezTo>
                      <a:pt x="203340" y="168516"/>
                      <a:pt x="205054" y="169773"/>
                      <a:pt x="207950" y="170078"/>
                    </a:cubicBezTo>
                    <a:lnTo>
                      <a:pt x="207950" y="178079"/>
                    </a:lnTo>
                    <a:cubicBezTo>
                      <a:pt x="205359" y="178079"/>
                      <a:pt x="203077" y="178041"/>
                      <a:pt x="201104" y="177965"/>
                    </a:cubicBezTo>
                    <a:cubicBezTo>
                      <a:pt x="199131" y="177889"/>
                      <a:pt x="197236" y="177813"/>
                      <a:pt x="195418" y="177736"/>
                    </a:cubicBezTo>
                    <a:cubicBezTo>
                      <a:pt x="193600" y="177660"/>
                      <a:pt x="191782" y="177622"/>
                      <a:pt x="189964" y="177622"/>
                    </a:cubicBezTo>
                    <a:cubicBezTo>
                      <a:pt x="188146" y="177622"/>
                      <a:pt x="186101" y="177622"/>
                      <a:pt x="183829" y="177622"/>
                    </a:cubicBezTo>
                    <a:cubicBezTo>
                      <a:pt x="181103" y="177622"/>
                      <a:pt x="178678" y="177622"/>
                      <a:pt x="176557" y="177622"/>
                    </a:cubicBezTo>
                    <a:cubicBezTo>
                      <a:pt x="174435" y="177622"/>
                      <a:pt x="172352" y="177660"/>
                      <a:pt x="170308" y="177736"/>
                    </a:cubicBezTo>
                    <a:cubicBezTo>
                      <a:pt x="168263" y="177813"/>
                      <a:pt x="166139" y="177889"/>
                      <a:pt x="163935" y="177965"/>
                    </a:cubicBezTo>
                    <a:cubicBezTo>
                      <a:pt x="161732" y="178041"/>
                      <a:pt x="159182" y="178079"/>
                      <a:pt x="156286" y="178079"/>
                    </a:cubicBezTo>
                    <a:lnTo>
                      <a:pt x="156286" y="170307"/>
                    </a:lnTo>
                    <a:cubicBezTo>
                      <a:pt x="158268" y="170154"/>
                      <a:pt x="159792" y="169811"/>
                      <a:pt x="160858" y="169276"/>
                    </a:cubicBezTo>
                    <a:cubicBezTo>
                      <a:pt x="161925" y="168742"/>
                      <a:pt x="162687" y="167901"/>
                      <a:pt x="163144" y="166755"/>
                    </a:cubicBezTo>
                    <a:cubicBezTo>
                      <a:pt x="163602" y="165608"/>
                      <a:pt x="163868" y="164042"/>
                      <a:pt x="163944" y="162056"/>
                    </a:cubicBezTo>
                    <a:cubicBezTo>
                      <a:pt x="164021" y="160070"/>
                      <a:pt x="164059" y="157397"/>
                      <a:pt x="164059" y="154037"/>
                    </a:cubicBezTo>
                    <a:lnTo>
                      <a:pt x="164059" y="95140"/>
                    </a:lnTo>
                    <a:cubicBezTo>
                      <a:pt x="164059" y="91778"/>
                      <a:pt x="164021" y="89028"/>
                      <a:pt x="163944" y="86889"/>
                    </a:cubicBezTo>
                    <a:cubicBezTo>
                      <a:pt x="163868" y="84751"/>
                      <a:pt x="163602" y="83032"/>
                      <a:pt x="163144" y="81733"/>
                    </a:cubicBezTo>
                    <a:cubicBezTo>
                      <a:pt x="162687" y="80434"/>
                      <a:pt x="161925" y="79556"/>
                      <a:pt x="160858" y="79097"/>
                    </a:cubicBezTo>
                    <a:cubicBezTo>
                      <a:pt x="159792" y="78639"/>
                      <a:pt x="158344" y="78333"/>
                      <a:pt x="156515" y="78181"/>
                    </a:cubicBezTo>
                    <a:lnTo>
                      <a:pt x="156515" y="69951"/>
                    </a:lnTo>
                    <a:cubicBezTo>
                      <a:pt x="160173" y="69799"/>
                      <a:pt x="163367" y="69570"/>
                      <a:pt x="166098" y="69266"/>
                    </a:cubicBezTo>
                    <a:cubicBezTo>
                      <a:pt x="168830" y="68961"/>
                      <a:pt x="171483" y="68580"/>
                      <a:pt x="174058" y="68123"/>
                    </a:cubicBezTo>
                    <a:cubicBezTo>
                      <a:pt x="176634" y="67665"/>
                      <a:pt x="179284" y="67132"/>
                      <a:pt x="182011" y="66522"/>
                    </a:cubicBezTo>
                    <a:cubicBezTo>
                      <a:pt x="184737" y="65913"/>
                      <a:pt x="187919" y="65075"/>
                      <a:pt x="191555" y="64008"/>
                    </a:cubicBezTo>
                    <a:close/>
                    <a:moveTo>
                      <a:pt x="3458859" y="63779"/>
                    </a:moveTo>
                    <a:lnTo>
                      <a:pt x="3469310" y="63779"/>
                    </a:lnTo>
                    <a:lnTo>
                      <a:pt x="3469310" y="153883"/>
                    </a:lnTo>
                    <a:cubicBezTo>
                      <a:pt x="3469310" y="156467"/>
                      <a:pt x="3469310" y="158520"/>
                      <a:pt x="3469310" y="160041"/>
                    </a:cubicBezTo>
                    <a:cubicBezTo>
                      <a:pt x="3469310" y="161563"/>
                      <a:pt x="3469386" y="162818"/>
                      <a:pt x="3469538" y="163806"/>
                    </a:cubicBezTo>
                    <a:cubicBezTo>
                      <a:pt x="3469691" y="164794"/>
                      <a:pt x="3469881" y="165554"/>
                      <a:pt x="3470110" y="166087"/>
                    </a:cubicBezTo>
                    <a:cubicBezTo>
                      <a:pt x="3470338" y="166619"/>
                      <a:pt x="3470681" y="167114"/>
                      <a:pt x="3471139" y="167571"/>
                    </a:cubicBezTo>
                    <a:cubicBezTo>
                      <a:pt x="3472053" y="168785"/>
                      <a:pt x="3473082" y="169507"/>
                      <a:pt x="3474225" y="169735"/>
                    </a:cubicBezTo>
                    <a:cubicBezTo>
                      <a:pt x="3475368" y="169964"/>
                      <a:pt x="3476320" y="170078"/>
                      <a:pt x="3477082" y="170078"/>
                    </a:cubicBezTo>
                    <a:lnTo>
                      <a:pt x="3477082" y="178308"/>
                    </a:lnTo>
                    <a:cubicBezTo>
                      <a:pt x="3474491" y="178155"/>
                      <a:pt x="3472207" y="178041"/>
                      <a:pt x="3470229" y="177965"/>
                    </a:cubicBezTo>
                    <a:cubicBezTo>
                      <a:pt x="3468252" y="177889"/>
                      <a:pt x="3466392" y="177813"/>
                      <a:pt x="3464650" y="177736"/>
                    </a:cubicBezTo>
                    <a:cubicBezTo>
                      <a:pt x="3462908" y="177660"/>
                      <a:pt x="3461167" y="177622"/>
                      <a:pt x="3459424" y="177622"/>
                    </a:cubicBezTo>
                    <a:cubicBezTo>
                      <a:pt x="3457683" y="177622"/>
                      <a:pt x="3455676" y="177622"/>
                      <a:pt x="3453404" y="177622"/>
                    </a:cubicBezTo>
                    <a:cubicBezTo>
                      <a:pt x="3449768" y="177622"/>
                      <a:pt x="3446700" y="177622"/>
                      <a:pt x="3444201" y="177622"/>
                    </a:cubicBezTo>
                    <a:cubicBezTo>
                      <a:pt x="3441702" y="177622"/>
                      <a:pt x="3439392" y="177660"/>
                      <a:pt x="3437270" y="177736"/>
                    </a:cubicBezTo>
                    <a:cubicBezTo>
                      <a:pt x="3435148" y="177813"/>
                      <a:pt x="3433024" y="177889"/>
                      <a:pt x="3430896" y="177965"/>
                    </a:cubicBezTo>
                    <a:cubicBezTo>
                      <a:pt x="3428768" y="178041"/>
                      <a:pt x="3426333" y="178155"/>
                      <a:pt x="3423590" y="178308"/>
                    </a:cubicBezTo>
                    <a:lnTo>
                      <a:pt x="3423590" y="170307"/>
                    </a:lnTo>
                    <a:cubicBezTo>
                      <a:pt x="3425571" y="170154"/>
                      <a:pt x="3427095" y="169774"/>
                      <a:pt x="3428162" y="169166"/>
                    </a:cubicBezTo>
                    <a:cubicBezTo>
                      <a:pt x="3429229" y="168557"/>
                      <a:pt x="3429991" y="167683"/>
                      <a:pt x="3430448" y="166544"/>
                    </a:cubicBezTo>
                    <a:cubicBezTo>
                      <a:pt x="3430905" y="165404"/>
                      <a:pt x="3431172" y="163808"/>
                      <a:pt x="3431248" y="161756"/>
                    </a:cubicBezTo>
                    <a:cubicBezTo>
                      <a:pt x="3431324" y="159703"/>
                      <a:pt x="3431362" y="157080"/>
                      <a:pt x="3431362" y="153887"/>
                    </a:cubicBezTo>
                    <a:lnTo>
                      <a:pt x="3431362" y="94830"/>
                    </a:lnTo>
                    <a:cubicBezTo>
                      <a:pt x="3431362" y="91941"/>
                      <a:pt x="3431286" y="89509"/>
                      <a:pt x="3431133" y="87532"/>
                    </a:cubicBezTo>
                    <a:cubicBezTo>
                      <a:pt x="3430981" y="85556"/>
                      <a:pt x="3430676" y="83960"/>
                      <a:pt x="3430219" y="82744"/>
                    </a:cubicBezTo>
                    <a:cubicBezTo>
                      <a:pt x="3429762" y="81528"/>
                      <a:pt x="3429000" y="80616"/>
                      <a:pt x="3427933" y="80008"/>
                    </a:cubicBezTo>
                    <a:cubicBezTo>
                      <a:pt x="3426866" y="79400"/>
                      <a:pt x="3425418" y="79019"/>
                      <a:pt x="3423590" y="78867"/>
                    </a:cubicBezTo>
                    <a:lnTo>
                      <a:pt x="3423590" y="70637"/>
                    </a:lnTo>
                    <a:cubicBezTo>
                      <a:pt x="3427400" y="70332"/>
                      <a:pt x="3430708" y="70028"/>
                      <a:pt x="3433514" y="69723"/>
                    </a:cubicBezTo>
                    <a:cubicBezTo>
                      <a:pt x="3436320" y="69418"/>
                      <a:pt x="3438974" y="68999"/>
                      <a:pt x="3441474" y="68466"/>
                    </a:cubicBezTo>
                    <a:cubicBezTo>
                      <a:pt x="3443975" y="67932"/>
                      <a:pt x="3446588" y="67323"/>
                      <a:pt x="3449314" y="66637"/>
                    </a:cubicBezTo>
                    <a:cubicBezTo>
                      <a:pt x="3452041" y="65951"/>
                      <a:pt x="3455222" y="64998"/>
                      <a:pt x="3458859" y="63779"/>
                    </a:cubicBezTo>
                    <a:close/>
                    <a:moveTo>
                      <a:pt x="1553858" y="63779"/>
                    </a:moveTo>
                    <a:lnTo>
                      <a:pt x="1564310" y="63779"/>
                    </a:lnTo>
                    <a:lnTo>
                      <a:pt x="1564310" y="153883"/>
                    </a:lnTo>
                    <a:cubicBezTo>
                      <a:pt x="1564310" y="156467"/>
                      <a:pt x="1564310" y="158520"/>
                      <a:pt x="1564310" y="160041"/>
                    </a:cubicBezTo>
                    <a:cubicBezTo>
                      <a:pt x="1564310" y="161563"/>
                      <a:pt x="1564386" y="162818"/>
                      <a:pt x="1564538" y="163806"/>
                    </a:cubicBezTo>
                    <a:cubicBezTo>
                      <a:pt x="1564691" y="164794"/>
                      <a:pt x="1564881" y="165554"/>
                      <a:pt x="1565110" y="166087"/>
                    </a:cubicBezTo>
                    <a:cubicBezTo>
                      <a:pt x="1565339" y="166619"/>
                      <a:pt x="1565682" y="167114"/>
                      <a:pt x="1566138" y="167571"/>
                    </a:cubicBezTo>
                    <a:cubicBezTo>
                      <a:pt x="1567053" y="168785"/>
                      <a:pt x="1568082" y="169507"/>
                      <a:pt x="1569225" y="169735"/>
                    </a:cubicBezTo>
                    <a:cubicBezTo>
                      <a:pt x="1570367" y="169964"/>
                      <a:pt x="1571320" y="170078"/>
                      <a:pt x="1572082" y="170078"/>
                    </a:cubicBezTo>
                    <a:lnTo>
                      <a:pt x="1572082" y="178308"/>
                    </a:lnTo>
                    <a:cubicBezTo>
                      <a:pt x="1569491" y="178155"/>
                      <a:pt x="1567207" y="178041"/>
                      <a:pt x="1565229" y="177965"/>
                    </a:cubicBezTo>
                    <a:cubicBezTo>
                      <a:pt x="1563252" y="177889"/>
                      <a:pt x="1561392" y="177813"/>
                      <a:pt x="1559650" y="177736"/>
                    </a:cubicBezTo>
                    <a:cubicBezTo>
                      <a:pt x="1557908" y="177660"/>
                      <a:pt x="1556167" y="177622"/>
                      <a:pt x="1554425" y="177622"/>
                    </a:cubicBezTo>
                    <a:cubicBezTo>
                      <a:pt x="1552683" y="177622"/>
                      <a:pt x="1550676" y="177622"/>
                      <a:pt x="1548404" y="177622"/>
                    </a:cubicBezTo>
                    <a:cubicBezTo>
                      <a:pt x="1544768" y="177622"/>
                      <a:pt x="1541701" y="177622"/>
                      <a:pt x="1539201" y="177622"/>
                    </a:cubicBezTo>
                    <a:cubicBezTo>
                      <a:pt x="1536702" y="177622"/>
                      <a:pt x="1534392" y="177660"/>
                      <a:pt x="1532270" y="177736"/>
                    </a:cubicBezTo>
                    <a:cubicBezTo>
                      <a:pt x="1530148" y="177813"/>
                      <a:pt x="1528024" y="177889"/>
                      <a:pt x="1525896" y="177965"/>
                    </a:cubicBezTo>
                    <a:cubicBezTo>
                      <a:pt x="1523768" y="178041"/>
                      <a:pt x="1521333" y="178155"/>
                      <a:pt x="1518590" y="178308"/>
                    </a:cubicBezTo>
                    <a:lnTo>
                      <a:pt x="1518590" y="170307"/>
                    </a:lnTo>
                    <a:cubicBezTo>
                      <a:pt x="1520571" y="170154"/>
                      <a:pt x="1522095" y="169774"/>
                      <a:pt x="1523162" y="169166"/>
                    </a:cubicBezTo>
                    <a:cubicBezTo>
                      <a:pt x="1524229" y="168557"/>
                      <a:pt x="1524991" y="167683"/>
                      <a:pt x="1525448" y="166544"/>
                    </a:cubicBezTo>
                    <a:cubicBezTo>
                      <a:pt x="1525905" y="165404"/>
                      <a:pt x="1526172" y="163808"/>
                      <a:pt x="1526248" y="161756"/>
                    </a:cubicBezTo>
                    <a:cubicBezTo>
                      <a:pt x="1526324" y="159703"/>
                      <a:pt x="1526362" y="157080"/>
                      <a:pt x="1526362" y="153887"/>
                    </a:cubicBezTo>
                    <a:lnTo>
                      <a:pt x="1526362" y="94830"/>
                    </a:lnTo>
                    <a:cubicBezTo>
                      <a:pt x="1526362" y="91941"/>
                      <a:pt x="1526286" y="89509"/>
                      <a:pt x="1526134" y="87532"/>
                    </a:cubicBezTo>
                    <a:cubicBezTo>
                      <a:pt x="1525981" y="85556"/>
                      <a:pt x="1525676" y="83960"/>
                      <a:pt x="1525219" y="82744"/>
                    </a:cubicBezTo>
                    <a:cubicBezTo>
                      <a:pt x="1524762" y="81528"/>
                      <a:pt x="1524000" y="80616"/>
                      <a:pt x="1522933" y="80008"/>
                    </a:cubicBezTo>
                    <a:cubicBezTo>
                      <a:pt x="1521866" y="79400"/>
                      <a:pt x="1520419" y="79019"/>
                      <a:pt x="1518590" y="78867"/>
                    </a:cubicBezTo>
                    <a:lnTo>
                      <a:pt x="1518590" y="70637"/>
                    </a:lnTo>
                    <a:cubicBezTo>
                      <a:pt x="1522400" y="70332"/>
                      <a:pt x="1525708" y="70028"/>
                      <a:pt x="1528514" y="69723"/>
                    </a:cubicBezTo>
                    <a:cubicBezTo>
                      <a:pt x="1531321" y="69418"/>
                      <a:pt x="1533974" y="68999"/>
                      <a:pt x="1536474" y="68466"/>
                    </a:cubicBezTo>
                    <a:cubicBezTo>
                      <a:pt x="1538975" y="67932"/>
                      <a:pt x="1541588" y="67323"/>
                      <a:pt x="1544314" y="66637"/>
                    </a:cubicBezTo>
                    <a:cubicBezTo>
                      <a:pt x="1547041" y="65951"/>
                      <a:pt x="1550223" y="64998"/>
                      <a:pt x="1553858" y="63779"/>
                    </a:cubicBezTo>
                    <a:close/>
                    <a:moveTo>
                      <a:pt x="753758" y="63779"/>
                    </a:moveTo>
                    <a:lnTo>
                      <a:pt x="764210" y="63779"/>
                    </a:lnTo>
                    <a:lnTo>
                      <a:pt x="764210" y="153883"/>
                    </a:lnTo>
                    <a:cubicBezTo>
                      <a:pt x="764210" y="156467"/>
                      <a:pt x="764210" y="158520"/>
                      <a:pt x="764210" y="160041"/>
                    </a:cubicBezTo>
                    <a:cubicBezTo>
                      <a:pt x="764210" y="161563"/>
                      <a:pt x="764286" y="162818"/>
                      <a:pt x="764438" y="163806"/>
                    </a:cubicBezTo>
                    <a:cubicBezTo>
                      <a:pt x="764591" y="164794"/>
                      <a:pt x="764781" y="165554"/>
                      <a:pt x="765010" y="166087"/>
                    </a:cubicBezTo>
                    <a:cubicBezTo>
                      <a:pt x="765238" y="166619"/>
                      <a:pt x="765581" y="167114"/>
                      <a:pt x="766039" y="167571"/>
                    </a:cubicBezTo>
                    <a:cubicBezTo>
                      <a:pt x="766953" y="168785"/>
                      <a:pt x="767982" y="169507"/>
                      <a:pt x="769125" y="169735"/>
                    </a:cubicBezTo>
                    <a:cubicBezTo>
                      <a:pt x="770268" y="169964"/>
                      <a:pt x="771220" y="170078"/>
                      <a:pt x="771982" y="170078"/>
                    </a:cubicBezTo>
                    <a:lnTo>
                      <a:pt x="771982" y="178308"/>
                    </a:lnTo>
                    <a:cubicBezTo>
                      <a:pt x="769391" y="178155"/>
                      <a:pt x="767107" y="178041"/>
                      <a:pt x="765130" y="177965"/>
                    </a:cubicBezTo>
                    <a:cubicBezTo>
                      <a:pt x="763152" y="177889"/>
                      <a:pt x="761292" y="177813"/>
                      <a:pt x="759550" y="177736"/>
                    </a:cubicBezTo>
                    <a:cubicBezTo>
                      <a:pt x="757809" y="177660"/>
                      <a:pt x="756066" y="177622"/>
                      <a:pt x="754325" y="177622"/>
                    </a:cubicBezTo>
                    <a:cubicBezTo>
                      <a:pt x="752583" y="177622"/>
                      <a:pt x="750576" y="177622"/>
                      <a:pt x="748304" y="177622"/>
                    </a:cubicBezTo>
                    <a:cubicBezTo>
                      <a:pt x="744668" y="177622"/>
                      <a:pt x="741600" y="177622"/>
                      <a:pt x="739101" y="177622"/>
                    </a:cubicBezTo>
                    <a:cubicBezTo>
                      <a:pt x="736602" y="177622"/>
                      <a:pt x="734292" y="177660"/>
                      <a:pt x="732170" y="177736"/>
                    </a:cubicBezTo>
                    <a:cubicBezTo>
                      <a:pt x="730048" y="177813"/>
                      <a:pt x="727924" y="177889"/>
                      <a:pt x="725796" y="177965"/>
                    </a:cubicBezTo>
                    <a:cubicBezTo>
                      <a:pt x="723668" y="178041"/>
                      <a:pt x="721233" y="178155"/>
                      <a:pt x="718490" y="178308"/>
                    </a:cubicBezTo>
                    <a:lnTo>
                      <a:pt x="718490" y="170307"/>
                    </a:lnTo>
                    <a:cubicBezTo>
                      <a:pt x="720471" y="170154"/>
                      <a:pt x="721995" y="169774"/>
                      <a:pt x="723062" y="169166"/>
                    </a:cubicBezTo>
                    <a:cubicBezTo>
                      <a:pt x="724128" y="168557"/>
                      <a:pt x="724891" y="167683"/>
                      <a:pt x="725348" y="166544"/>
                    </a:cubicBezTo>
                    <a:cubicBezTo>
                      <a:pt x="725805" y="165404"/>
                      <a:pt x="726072" y="163808"/>
                      <a:pt x="726148" y="161756"/>
                    </a:cubicBezTo>
                    <a:cubicBezTo>
                      <a:pt x="726224" y="159703"/>
                      <a:pt x="726262" y="157080"/>
                      <a:pt x="726262" y="153887"/>
                    </a:cubicBezTo>
                    <a:lnTo>
                      <a:pt x="726262" y="94830"/>
                    </a:lnTo>
                    <a:cubicBezTo>
                      <a:pt x="726262" y="91941"/>
                      <a:pt x="726186" y="89509"/>
                      <a:pt x="726034" y="87532"/>
                    </a:cubicBezTo>
                    <a:cubicBezTo>
                      <a:pt x="725881" y="85556"/>
                      <a:pt x="725577" y="83960"/>
                      <a:pt x="725119" y="82744"/>
                    </a:cubicBezTo>
                    <a:cubicBezTo>
                      <a:pt x="724662" y="81528"/>
                      <a:pt x="723900" y="80616"/>
                      <a:pt x="722833" y="80008"/>
                    </a:cubicBezTo>
                    <a:cubicBezTo>
                      <a:pt x="721767" y="79400"/>
                      <a:pt x="720319" y="79019"/>
                      <a:pt x="718490" y="78867"/>
                    </a:cubicBezTo>
                    <a:lnTo>
                      <a:pt x="718490" y="70637"/>
                    </a:lnTo>
                    <a:cubicBezTo>
                      <a:pt x="722300" y="70332"/>
                      <a:pt x="725608" y="70028"/>
                      <a:pt x="728414" y="69723"/>
                    </a:cubicBezTo>
                    <a:cubicBezTo>
                      <a:pt x="731220" y="69418"/>
                      <a:pt x="733874" y="68999"/>
                      <a:pt x="736374" y="68466"/>
                    </a:cubicBezTo>
                    <a:cubicBezTo>
                      <a:pt x="738874" y="67932"/>
                      <a:pt x="741488" y="67323"/>
                      <a:pt x="744215" y="66637"/>
                    </a:cubicBezTo>
                    <a:cubicBezTo>
                      <a:pt x="746941" y="65951"/>
                      <a:pt x="750122" y="64998"/>
                      <a:pt x="753758" y="63779"/>
                    </a:cubicBezTo>
                    <a:close/>
                    <a:moveTo>
                      <a:pt x="315609" y="63779"/>
                    </a:moveTo>
                    <a:lnTo>
                      <a:pt x="326060" y="63779"/>
                    </a:lnTo>
                    <a:lnTo>
                      <a:pt x="326060" y="153883"/>
                    </a:lnTo>
                    <a:cubicBezTo>
                      <a:pt x="326060" y="156467"/>
                      <a:pt x="326060" y="158520"/>
                      <a:pt x="326060" y="160041"/>
                    </a:cubicBezTo>
                    <a:cubicBezTo>
                      <a:pt x="326060" y="161563"/>
                      <a:pt x="326136" y="162818"/>
                      <a:pt x="326288" y="163806"/>
                    </a:cubicBezTo>
                    <a:cubicBezTo>
                      <a:pt x="326441" y="164794"/>
                      <a:pt x="326631" y="165554"/>
                      <a:pt x="326860" y="166087"/>
                    </a:cubicBezTo>
                    <a:cubicBezTo>
                      <a:pt x="327089" y="166619"/>
                      <a:pt x="327432" y="167114"/>
                      <a:pt x="327889" y="167571"/>
                    </a:cubicBezTo>
                    <a:cubicBezTo>
                      <a:pt x="328803" y="168785"/>
                      <a:pt x="329832" y="169507"/>
                      <a:pt x="330975" y="169735"/>
                    </a:cubicBezTo>
                    <a:cubicBezTo>
                      <a:pt x="332118" y="169964"/>
                      <a:pt x="333070" y="170078"/>
                      <a:pt x="333832" y="170078"/>
                    </a:cubicBezTo>
                    <a:lnTo>
                      <a:pt x="333832" y="178308"/>
                    </a:lnTo>
                    <a:cubicBezTo>
                      <a:pt x="331241" y="178155"/>
                      <a:pt x="328957" y="178041"/>
                      <a:pt x="326980" y="177965"/>
                    </a:cubicBezTo>
                    <a:cubicBezTo>
                      <a:pt x="325002" y="177889"/>
                      <a:pt x="323142" y="177813"/>
                      <a:pt x="321400" y="177736"/>
                    </a:cubicBezTo>
                    <a:cubicBezTo>
                      <a:pt x="319658" y="177660"/>
                      <a:pt x="317917" y="177622"/>
                      <a:pt x="316175" y="177622"/>
                    </a:cubicBezTo>
                    <a:cubicBezTo>
                      <a:pt x="314433" y="177622"/>
                      <a:pt x="312426" y="177622"/>
                      <a:pt x="310154" y="177622"/>
                    </a:cubicBezTo>
                    <a:cubicBezTo>
                      <a:pt x="306518" y="177622"/>
                      <a:pt x="303451" y="177622"/>
                      <a:pt x="300951" y="177622"/>
                    </a:cubicBezTo>
                    <a:cubicBezTo>
                      <a:pt x="298452" y="177622"/>
                      <a:pt x="296142" y="177660"/>
                      <a:pt x="294020" y="177736"/>
                    </a:cubicBezTo>
                    <a:cubicBezTo>
                      <a:pt x="291899" y="177813"/>
                      <a:pt x="289774" y="177889"/>
                      <a:pt x="287646" y="177965"/>
                    </a:cubicBezTo>
                    <a:cubicBezTo>
                      <a:pt x="285519" y="178041"/>
                      <a:pt x="283083" y="178155"/>
                      <a:pt x="280340" y="178308"/>
                    </a:cubicBezTo>
                    <a:lnTo>
                      <a:pt x="280340" y="170307"/>
                    </a:lnTo>
                    <a:cubicBezTo>
                      <a:pt x="282321" y="170154"/>
                      <a:pt x="283845" y="169774"/>
                      <a:pt x="284912" y="169166"/>
                    </a:cubicBezTo>
                    <a:cubicBezTo>
                      <a:pt x="285979" y="168557"/>
                      <a:pt x="286741" y="167683"/>
                      <a:pt x="287198" y="166544"/>
                    </a:cubicBezTo>
                    <a:cubicBezTo>
                      <a:pt x="287655" y="165404"/>
                      <a:pt x="287922" y="163808"/>
                      <a:pt x="287998" y="161756"/>
                    </a:cubicBezTo>
                    <a:cubicBezTo>
                      <a:pt x="288074" y="159703"/>
                      <a:pt x="288112" y="157080"/>
                      <a:pt x="288112" y="153887"/>
                    </a:cubicBezTo>
                    <a:lnTo>
                      <a:pt x="288112" y="94830"/>
                    </a:lnTo>
                    <a:cubicBezTo>
                      <a:pt x="288112" y="91941"/>
                      <a:pt x="288036" y="89509"/>
                      <a:pt x="287884" y="87532"/>
                    </a:cubicBezTo>
                    <a:cubicBezTo>
                      <a:pt x="287731" y="85556"/>
                      <a:pt x="287427" y="83960"/>
                      <a:pt x="286969" y="82744"/>
                    </a:cubicBezTo>
                    <a:cubicBezTo>
                      <a:pt x="286512" y="81528"/>
                      <a:pt x="285750" y="80616"/>
                      <a:pt x="284683" y="80008"/>
                    </a:cubicBezTo>
                    <a:cubicBezTo>
                      <a:pt x="283616" y="79400"/>
                      <a:pt x="282169" y="79019"/>
                      <a:pt x="280340" y="78867"/>
                    </a:cubicBezTo>
                    <a:lnTo>
                      <a:pt x="280340" y="70637"/>
                    </a:lnTo>
                    <a:cubicBezTo>
                      <a:pt x="284150" y="70332"/>
                      <a:pt x="287458" y="70028"/>
                      <a:pt x="290264" y="69723"/>
                    </a:cubicBezTo>
                    <a:cubicBezTo>
                      <a:pt x="293071" y="69418"/>
                      <a:pt x="295724" y="68999"/>
                      <a:pt x="298224" y="68466"/>
                    </a:cubicBezTo>
                    <a:cubicBezTo>
                      <a:pt x="300725" y="67932"/>
                      <a:pt x="303338" y="67323"/>
                      <a:pt x="306065" y="66637"/>
                    </a:cubicBezTo>
                    <a:cubicBezTo>
                      <a:pt x="308791" y="65951"/>
                      <a:pt x="311972" y="64998"/>
                      <a:pt x="315609" y="63779"/>
                    </a:cubicBezTo>
                    <a:close/>
                    <a:moveTo>
                      <a:pt x="3854653" y="63093"/>
                    </a:moveTo>
                    <a:cubicBezTo>
                      <a:pt x="3862578" y="63093"/>
                      <a:pt x="3869360" y="64541"/>
                      <a:pt x="3874999" y="67437"/>
                    </a:cubicBezTo>
                    <a:cubicBezTo>
                      <a:pt x="3880637" y="70332"/>
                      <a:pt x="3885324" y="74295"/>
                      <a:pt x="3889058" y="79324"/>
                    </a:cubicBezTo>
                    <a:cubicBezTo>
                      <a:pt x="3892791" y="84353"/>
                      <a:pt x="3895573" y="90144"/>
                      <a:pt x="3897401" y="96698"/>
                    </a:cubicBezTo>
                    <a:cubicBezTo>
                      <a:pt x="3899230" y="103251"/>
                      <a:pt x="3900221" y="110185"/>
                      <a:pt x="3900373" y="117500"/>
                    </a:cubicBezTo>
                    <a:lnTo>
                      <a:pt x="3843909" y="117500"/>
                    </a:lnTo>
                    <a:cubicBezTo>
                      <a:pt x="3844061" y="120548"/>
                      <a:pt x="3844480" y="124625"/>
                      <a:pt x="3845166" y="129730"/>
                    </a:cubicBezTo>
                    <a:cubicBezTo>
                      <a:pt x="3845852" y="134836"/>
                      <a:pt x="3847566" y="139674"/>
                      <a:pt x="3850310" y="144246"/>
                    </a:cubicBezTo>
                    <a:cubicBezTo>
                      <a:pt x="3850767" y="145008"/>
                      <a:pt x="3851453" y="145999"/>
                      <a:pt x="3852367" y="147218"/>
                    </a:cubicBezTo>
                    <a:cubicBezTo>
                      <a:pt x="3853282" y="148437"/>
                      <a:pt x="3854463" y="149619"/>
                      <a:pt x="3855910" y="150762"/>
                    </a:cubicBezTo>
                    <a:cubicBezTo>
                      <a:pt x="3857358" y="151905"/>
                      <a:pt x="3859035" y="152857"/>
                      <a:pt x="3860940" y="153619"/>
                    </a:cubicBezTo>
                    <a:cubicBezTo>
                      <a:pt x="3862845" y="154381"/>
                      <a:pt x="3865092" y="154762"/>
                      <a:pt x="3867683" y="154762"/>
                    </a:cubicBezTo>
                    <a:cubicBezTo>
                      <a:pt x="3870884" y="154762"/>
                      <a:pt x="3873741" y="154114"/>
                      <a:pt x="3876256" y="152819"/>
                    </a:cubicBezTo>
                    <a:cubicBezTo>
                      <a:pt x="3878770" y="151524"/>
                      <a:pt x="3881018" y="149847"/>
                      <a:pt x="3883000" y="147790"/>
                    </a:cubicBezTo>
                    <a:cubicBezTo>
                      <a:pt x="3884981" y="145732"/>
                      <a:pt x="3886733" y="143523"/>
                      <a:pt x="3888257" y="141160"/>
                    </a:cubicBezTo>
                    <a:cubicBezTo>
                      <a:pt x="3889781" y="138798"/>
                      <a:pt x="3891153" y="136474"/>
                      <a:pt x="3892372" y="134188"/>
                    </a:cubicBezTo>
                    <a:lnTo>
                      <a:pt x="3900602" y="137388"/>
                    </a:lnTo>
                    <a:cubicBezTo>
                      <a:pt x="3898468" y="143180"/>
                      <a:pt x="3896373" y="148285"/>
                      <a:pt x="3894315" y="152705"/>
                    </a:cubicBezTo>
                    <a:cubicBezTo>
                      <a:pt x="3892258" y="157124"/>
                      <a:pt x="3889553" y="161315"/>
                      <a:pt x="3886200" y="165278"/>
                    </a:cubicBezTo>
                    <a:cubicBezTo>
                      <a:pt x="3882085" y="170154"/>
                      <a:pt x="3877094" y="173812"/>
                      <a:pt x="3871227" y="176250"/>
                    </a:cubicBezTo>
                    <a:cubicBezTo>
                      <a:pt x="3865359" y="178689"/>
                      <a:pt x="3859225" y="179908"/>
                      <a:pt x="3852824" y="179908"/>
                    </a:cubicBezTo>
                    <a:cubicBezTo>
                      <a:pt x="3851453" y="179908"/>
                      <a:pt x="3849662" y="179794"/>
                      <a:pt x="3847452" y="179565"/>
                    </a:cubicBezTo>
                    <a:cubicBezTo>
                      <a:pt x="3845243" y="179337"/>
                      <a:pt x="3842804" y="178841"/>
                      <a:pt x="3840137" y="178079"/>
                    </a:cubicBezTo>
                    <a:cubicBezTo>
                      <a:pt x="3837470" y="177317"/>
                      <a:pt x="3834613" y="176098"/>
                      <a:pt x="3831565" y="174422"/>
                    </a:cubicBezTo>
                    <a:cubicBezTo>
                      <a:pt x="3828516" y="172745"/>
                      <a:pt x="3825468" y="170459"/>
                      <a:pt x="3822421" y="167564"/>
                    </a:cubicBezTo>
                    <a:cubicBezTo>
                      <a:pt x="3816325" y="162077"/>
                      <a:pt x="3812133" y="155448"/>
                      <a:pt x="3809848" y="147675"/>
                    </a:cubicBezTo>
                    <a:cubicBezTo>
                      <a:pt x="3807562" y="139903"/>
                      <a:pt x="3806418" y="131902"/>
                      <a:pt x="3806418" y="123672"/>
                    </a:cubicBezTo>
                    <a:cubicBezTo>
                      <a:pt x="3806418" y="113462"/>
                      <a:pt x="3807676" y="104584"/>
                      <a:pt x="3810191" y="97041"/>
                    </a:cubicBezTo>
                    <a:cubicBezTo>
                      <a:pt x="3812705" y="89497"/>
                      <a:pt x="3816134" y="83210"/>
                      <a:pt x="3820477" y="78181"/>
                    </a:cubicBezTo>
                    <a:cubicBezTo>
                      <a:pt x="3824821" y="73152"/>
                      <a:pt x="3829926" y="69380"/>
                      <a:pt x="3835794" y="66865"/>
                    </a:cubicBezTo>
                    <a:cubicBezTo>
                      <a:pt x="3841661" y="64351"/>
                      <a:pt x="3847948" y="63093"/>
                      <a:pt x="3854653" y="63093"/>
                    </a:cubicBezTo>
                    <a:close/>
                    <a:moveTo>
                      <a:pt x="3530803" y="63093"/>
                    </a:moveTo>
                    <a:cubicBezTo>
                      <a:pt x="3538728" y="63093"/>
                      <a:pt x="3545510" y="64541"/>
                      <a:pt x="3551149" y="67437"/>
                    </a:cubicBezTo>
                    <a:cubicBezTo>
                      <a:pt x="3556787" y="70332"/>
                      <a:pt x="3561473" y="74295"/>
                      <a:pt x="3565208" y="79324"/>
                    </a:cubicBezTo>
                    <a:cubicBezTo>
                      <a:pt x="3568941" y="84353"/>
                      <a:pt x="3571723" y="90144"/>
                      <a:pt x="3573551" y="96698"/>
                    </a:cubicBezTo>
                    <a:cubicBezTo>
                      <a:pt x="3575380" y="103251"/>
                      <a:pt x="3576371" y="110185"/>
                      <a:pt x="3576523" y="117500"/>
                    </a:cubicBezTo>
                    <a:lnTo>
                      <a:pt x="3520059" y="117500"/>
                    </a:lnTo>
                    <a:cubicBezTo>
                      <a:pt x="3520211" y="120548"/>
                      <a:pt x="3520630" y="124625"/>
                      <a:pt x="3521316" y="129730"/>
                    </a:cubicBezTo>
                    <a:cubicBezTo>
                      <a:pt x="3522002" y="134836"/>
                      <a:pt x="3523716" y="139674"/>
                      <a:pt x="3526460" y="144246"/>
                    </a:cubicBezTo>
                    <a:cubicBezTo>
                      <a:pt x="3526917" y="145008"/>
                      <a:pt x="3527603" y="145999"/>
                      <a:pt x="3528517" y="147218"/>
                    </a:cubicBezTo>
                    <a:cubicBezTo>
                      <a:pt x="3529432" y="148437"/>
                      <a:pt x="3530613" y="149619"/>
                      <a:pt x="3532060" y="150762"/>
                    </a:cubicBezTo>
                    <a:cubicBezTo>
                      <a:pt x="3533508" y="151905"/>
                      <a:pt x="3535185" y="152857"/>
                      <a:pt x="3537090" y="153619"/>
                    </a:cubicBezTo>
                    <a:cubicBezTo>
                      <a:pt x="3538995" y="154381"/>
                      <a:pt x="3541242" y="154762"/>
                      <a:pt x="3543833" y="154762"/>
                    </a:cubicBezTo>
                    <a:cubicBezTo>
                      <a:pt x="3547034" y="154762"/>
                      <a:pt x="3549891" y="154114"/>
                      <a:pt x="3552406" y="152819"/>
                    </a:cubicBezTo>
                    <a:cubicBezTo>
                      <a:pt x="3554920" y="151524"/>
                      <a:pt x="3557168" y="149847"/>
                      <a:pt x="3559150" y="147790"/>
                    </a:cubicBezTo>
                    <a:cubicBezTo>
                      <a:pt x="3561131" y="145732"/>
                      <a:pt x="3562883" y="143523"/>
                      <a:pt x="3564407" y="141160"/>
                    </a:cubicBezTo>
                    <a:cubicBezTo>
                      <a:pt x="3565931" y="138798"/>
                      <a:pt x="3567303" y="136474"/>
                      <a:pt x="3568522" y="134188"/>
                    </a:cubicBezTo>
                    <a:lnTo>
                      <a:pt x="3576752" y="137388"/>
                    </a:lnTo>
                    <a:cubicBezTo>
                      <a:pt x="3574618" y="143180"/>
                      <a:pt x="3572523" y="148285"/>
                      <a:pt x="3570465" y="152705"/>
                    </a:cubicBezTo>
                    <a:cubicBezTo>
                      <a:pt x="3568408" y="157124"/>
                      <a:pt x="3565703" y="161315"/>
                      <a:pt x="3562350" y="165278"/>
                    </a:cubicBezTo>
                    <a:cubicBezTo>
                      <a:pt x="3558235" y="170154"/>
                      <a:pt x="3553244" y="173812"/>
                      <a:pt x="3547377" y="176250"/>
                    </a:cubicBezTo>
                    <a:cubicBezTo>
                      <a:pt x="3541509" y="178689"/>
                      <a:pt x="3535375" y="179908"/>
                      <a:pt x="3528974" y="179908"/>
                    </a:cubicBezTo>
                    <a:cubicBezTo>
                      <a:pt x="3527603" y="179908"/>
                      <a:pt x="3525812" y="179794"/>
                      <a:pt x="3523602" y="179565"/>
                    </a:cubicBezTo>
                    <a:cubicBezTo>
                      <a:pt x="3521393" y="179337"/>
                      <a:pt x="3518954" y="178841"/>
                      <a:pt x="3516287" y="178079"/>
                    </a:cubicBezTo>
                    <a:cubicBezTo>
                      <a:pt x="3513620" y="177317"/>
                      <a:pt x="3510763" y="176098"/>
                      <a:pt x="3507715" y="174422"/>
                    </a:cubicBezTo>
                    <a:cubicBezTo>
                      <a:pt x="3504666" y="172745"/>
                      <a:pt x="3501618" y="170459"/>
                      <a:pt x="3498571" y="167564"/>
                    </a:cubicBezTo>
                    <a:cubicBezTo>
                      <a:pt x="3492475" y="162077"/>
                      <a:pt x="3488283" y="155448"/>
                      <a:pt x="3485998" y="147675"/>
                    </a:cubicBezTo>
                    <a:cubicBezTo>
                      <a:pt x="3483712" y="139903"/>
                      <a:pt x="3482568" y="131902"/>
                      <a:pt x="3482568" y="123672"/>
                    </a:cubicBezTo>
                    <a:cubicBezTo>
                      <a:pt x="3482568" y="113462"/>
                      <a:pt x="3483826" y="104584"/>
                      <a:pt x="3486340" y="97041"/>
                    </a:cubicBezTo>
                    <a:cubicBezTo>
                      <a:pt x="3488855" y="89497"/>
                      <a:pt x="3492284" y="83210"/>
                      <a:pt x="3496627" y="78181"/>
                    </a:cubicBezTo>
                    <a:cubicBezTo>
                      <a:pt x="3500971" y="73152"/>
                      <a:pt x="3506076" y="69380"/>
                      <a:pt x="3511944" y="66865"/>
                    </a:cubicBezTo>
                    <a:cubicBezTo>
                      <a:pt x="3517811" y="64351"/>
                      <a:pt x="3524098" y="63093"/>
                      <a:pt x="3530803" y="63093"/>
                    </a:cubicBezTo>
                    <a:close/>
                    <a:moveTo>
                      <a:pt x="2568778" y="63093"/>
                    </a:moveTo>
                    <a:cubicBezTo>
                      <a:pt x="2576703" y="63093"/>
                      <a:pt x="2583485" y="64541"/>
                      <a:pt x="2589124" y="67437"/>
                    </a:cubicBezTo>
                    <a:cubicBezTo>
                      <a:pt x="2594762" y="70332"/>
                      <a:pt x="2599448" y="74295"/>
                      <a:pt x="2603183" y="79324"/>
                    </a:cubicBezTo>
                    <a:cubicBezTo>
                      <a:pt x="2606916" y="84353"/>
                      <a:pt x="2609698" y="90144"/>
                      <a:pt x="2611526" y="96698"/>
                    </a:cubicBezTo>
                    <a:cubicBezTo>
                      <a:pt x="2613355" y="103251"/>
                      <a:pt x="2614346" y="110185"/>
                      <a:pt x="2614498" y="117500"/>
                    </a:cubicBezTo>
                    <a:lnTo>
                      <a:pt x="2558034" y="117500"/>
                    </a:lnTo>
                    <a:cubicBezTo>
                      <a:pt x="2558186" y="120548"/>
                      <a:pt x="2558605" y="124625"/>
                      <a:pt x="2559291" y="129730"/>
                    </a:cubicBezTo>
                    <a:cubicBezTo>
                      <a:pt x="2559977" y="134836"/>
                      <a:pt x="2561691" y="139674"/>
                      <a:pt x="2564435" y="144246"/>
                    </a:cubicBezTo>
                    <a:cubicBezTo>
                      <a:pt x="2564892" y="145008"/>
                      <a:pt x="2565578" y="145999"/>
                      <a:pt x="2566492" y="147218"/>
                    </a:cubicBezTo>
                    <a:cubicBezTo>
                      <a:pt x="2567407" y="148437"/>
                      <a:pt x="2568588" y="149619"/>
                      <a:pt x="2570035" y="150762"/>
                    </a:cubicBezTo>
                    <a:cubicBezTo>
                      <a:pt x="2571483" y="151905"/>
                      <a:pt x="2573160" y="152857"/>
                      <a:pt x="2575065" y="153619"/>
                    </a:cubicBezTo>
                    <a:cubicBezTo>
                      <a:pt x="2576970" y="154381"/>
                      <a:pt x="2579217" y="154762"/>
                      <a:pt x="2581808" y="154762"/>
                    </a:cubicBezTo>
                    <a:cubicBezTo>
                      <a:pt x="2585009" y="154762"/>
                      <a:pt x="2587866" y="154114"/>
                      <a:pt x="2590381" y="152819"/>
                    </a:cubicBezTo>
                    <a:cubicBezTo>
                      <a:pt x="2592895" y="151524"/>
                      <a:pt x="2595143" y="149847"/>
                      <a:pt x="2597125" y="147790"/>
                    </a:cubicBezTo>
                    <a:cubicBezTo>
                      <a:pt x="2599106" y="145732"/>
                      <a:pt x="2600858" y="143523"/>
                      <a:pt x="2602382" y="141160"/>
                    </a:cubicBezTo>
                    <a:cubicBezTo>
                      <a:pt x="2603906" y="138798"/>
                      <a:pt x="2605278" y="136474"/>
                      <a:pt x="2606497" y="134188"/>
                    </a:cubicBezTo>
                    <a:lnTo>
                      <a:pt x="2614727" y="137388"/>
                    </a:lnTo>
                    <a:cubicBezTo>
                      <a:pt x="2612593" y="143180"/>
                      <a:pt x="2610498" y="148285"/>
                      <a:pt x="2608440" y="152705"/>
                    </a:cubicBezTo>
                    <a:cubicBezTo>
                      <a:pt x="2606383" y="157124"/>
                      <a:pt x="2603678" y="161315"/>
                      <a:pt x="2600325" y="165278"/>
                    </a:cubicBezTo>
                    <a:cubicBezTo>
                      <a:pt x="2596210" y="170154"/>
                      <a:pt x="2591219" y="173812"/>
                      <a:pt x="2585352" y="176250"/>
                    </a:cubicBezTo>
                    <a:cubicBezTo>
                      <a:pt x="2579484" y="178689"/>
                      <a:pt x="2573350" y="179908"/>
                      <a:pt x="2566949" y="179908"/>
                    </a:cubicBezTo>
                    <a:cubicBezTo>
                      <a:pt x="2565578" y="179908"/>
                      <a:pt x="2563787" y="179794"/>
                      <a:pt x="2561577" y="179565"/>
                    </a:cubicBezTo>
                    <a:cubicBezTo>
                      <a:pt x="2559368" y="179337"/>
                      <a:pt x="2556929" y="178841"/>
                      <a:pt x="2554262" y="178079"/>
                    </a:cubicBezTo>
                    <a:cubicBezTo>
                      <a:pt x="2551595" y="177317"/>
                      <a:pt x="2548738" y="176098"/>
                      <a:pt x="2545690" y="174422"/>
                    </a:cubicBezTo>
                    <a:cubicBezTo>
                      <a:pt x="2542641" y="172745"/>
                      <a:pt x="2539593" y="170459"/>
                      <a:pt x="2536546" y="167564"/>
                    </a:cubicBezTo>
                    <a:cubicBezTo>
                      <a:pt x="2530450" y="162077"/>
                      <a:pt x="2526258" y="155448"/>
                      <a:pt x="2523973" y="147675"/>
                    </a:cubicBezTo>
                    <a:cubicBezTo>
                      <a:pt x="2521687" y="139903"/>
                      <a:pt x="2520543" y="131902"/>
                      <a:pt x="2520543" y="123672"/>
                    </a:cubicBezTo>
                    <a:cubicBezTo>
                      <a:pt x="2520543" y="113462"/>
                      <a:pt x="2521801" y="104584"/>
                      <a:pt x="2524316" y="97041"/>
                    </a:cubicBezTo>
                    <a:cubicBezTo>
                      <a:pt x="2526830" y="89497"/>
                      <a:pt x="2530259" y="83210"/>
                      <a:pt x="2534602" y="78181"/>
                    </a:cubicBezTo>
                    <a:cubicBezTo>
                      <a:pt x="2538946" y="73152"/>
                      <a:pt x="2544051" y="69380"/>
                      <a:pt x="2549919" y="66865"/>
                    </a:cubicBezTo>
                    <a:cubicBezTo>
                      <a:pt x="2555786" y="64351"/>
                      <a:pt x="2562073" y="63093"/>
                      <a:pt x="2568778" y="63093"/>
                    </a:cubicBezTo>
                    <a:close/>
                    <a:moveTo>
                      <a:pt x="1949653" y="63093"/>
                    </a:moveTo>
                    <a:cubicBezTo>
                      <a:pt x="1957578" y="63093"/>
                      <a:pt x="1964360" y="64541"/>
                      <a:pt x="1969999" y="67437"/>
                    </a:cubicBezTo>
                    <a:cubicBezTo>
                      <a:pt x="1975637" y="70332"/>
                      <a:pt x="1980324" y="74295"/>
                      <a:pt x="1984057" y="79324"/>
                    </a:cubicBezTo>
                    <a:cubicBezTo>
                      <a:pt x="1987791" y="84353"/>
                      <a:pt x="1990573" y="90144"/>
                      <a:pt x="1992401" y="96698"/>
                    </a:cubicBezTo>
                    <a:cubicBezTo>
                      <a:pt x="1994230" y="103251"/>
                      <a:pt x="1995221" y="110185"/>
                      <a:pt x="1995373" y="117500"/>
                    </a:cubicBezTo>
                    <a:lnTo>
                      <a:pt x="1938909" y="117500"/>
                    </a:lnTo>
                    <a:cubicBezTo>
                      <a:pt x="1939061" y="120548"/>
                      <a:pt x="1939481" y="124625"/>
                      <a:pt x="1940166" y="129730"/>
                    </a:cubicBezTo>
                    <a:cubicBezTo>
                      <a:pt x="1940852" y="134836"/>
                      <a:pt x="1942567" y="139674"/>
                      <a:pt x="1945310" y="144246"/>
                    </a:cubicBezTo>
                    <a:cubicBezTo>
                      <a:pt x="1945767" y="145008"/>
                      <a:pt x="1946453" y="145999"/>
                      <a:pt x="1947367" y="147218"/>
                    </a:cubicBezTo>
                    <a:cubicBezTo>
                      <a:pt x="1948282" y="148437"/>
                      <a:pt x="1949463" y="149619"/>
                      <a:pt x="1950911" y="150762"/>
                    </a:cubicBezTo>
                    <a:cubicBezTo>
                      <a:pt x="1952358" y="151905"/>
                      <a:pt x="1954035" y="152857"/>
                      <a:pt x="1955940" y="153619"/>
                    </a:cubicBezTo>
                    <a:cubicBezTo>
                      <a:pt x="1957845" y="154381"/>
                      <a:pt x="1960093" y="154762"/>
                      <a:pt x="1962683" y="154762"/>
                    </a:cubicBezTo>
                    <a:cubicBezTo>
                      <a:pt x="1965884" y="154762"/>
                      <a:pt x="1968741" y="154114"/>
                      <a:pt x="1971256" y="152819"/>
                    </a:cubicBezTo>
                    <a:cubicBezTo>
                      <a:pt x="1973770" y="151524"/>
                      <a:pt x="1976018" y="149847"/>
                      <a:pt x="1978000" y="147790"/>
                    </a:cubicBezTo>
                    <a:cubicBezTo>
                      <a:pt x="1979981" y="145732"/>
                      <a:pt x="1981733" y="143523"/>
                      <a:pt x="1983257" y="141160"/>
                    </a:cubicBezTo>
                    <a:cubicBezTo>
                      <a:pt x="1984781" y="138798"/>
                      <a:pt x="1986153" y="136474"/>
                      <a:pt x="1987372" y="134188"/>
                    </a:cubicBezTo>
                    <a:lnTo>
                      <a:pt x="1995602" y="137388"/>
                    </a:lnTo>
                    <a:cubicBezTo>
                      <a:pt x="1993468" y="143180"/>
                      <a:pt x="1991373" y="148285"/>
                      <a:pt x="1989315" y="152705"/>
                    </a:cubicBezTo>
                    <a:cubicBezTo>
                      <a:pt x="1987258" y="157124"/>
                      <a:pt x="1984553" y="161315"/>
                      <a:pt x="1981200" y="165278"/>
                    </a:cubicBezTo>
                    <a:cubicBezTo>
                      <a:pt x="1977085" y="170154"/>
                      <a:pt x="1972094" y="173812"/>
                      <a:pt x="1966227" y="176250"/>
                    </a:cubicBezTo>
                    <a:cubicBezTo>
                      <a:pt x="1960359" y="178689"/>
                      <a:pt x="1954225" y="179908"/>
                      <a:pt x="1947824" y="179908"/>
                    </a:cubicBezTo>
                    <a:cubicBezTo>
                      <a:pt x="1946453" y="179908"/>
                      <a:pt x="1944662" y="179794"/>
                      <a:pt x="1942452" y="179565"/>
                    </a:cubicBezTo>
                    <a:cubicBezTo>
                      <a:pt x="1940243" y="179337"/>
                      <a:pt x="1937804" y="178841"/>
                      <a:pt x="1935137" y="178079"/>
                    </a:cubicBezTo>
                    <a:cubicBezTo>
                      <a:pt x="1932470" y="177317"/>
                      <a:pt x="1929613" y="176098"/>
                      <a:pt x="1926565" y="174422"/>
                    </a:cubicBezTo>
                    <a:cubicBezTo>
                      <a:pt x="1923517" y="172745"/>
                      <a:pt x="1920469" y="170459"/>
                      <a:pt x="1917421" y="167564"/>
                    </a:cubicBezTo>
                    <a:cubicBezTo>
                      <a:pt x="1911325" y="162077"/>
                      <a:pt x="1907134" y="155448"/>
                      <a:pt x="1904848" y="147675"/>
                    </a:cubicBezTo>
                    <a:cubicBezTo>
                      <a:pt x="1902562" y="139903"/>
                      <a:pt x="1901419" y="131902"/>
                      <a:pt x="1901419" y="123672"/>
                    </a:cubicBezTo>
                    <a:cubicBezTo>
                      <a:pt x="1901419" y="113462"/>
                      <a:pt x="1902676" y="104584"/>
                      <a:pt x="1905191" y="97041"/>
                    </a:cubicBezTo>
                    <a:cubicBezTo>
                      <a:pt x="1907705" y="89497"/>
                      <a:pt x="1911134" y="83210"/>
                      <a:pt x="1915478" y="78181"/>
                    </a:cubicBezTo>
                    <a:cubicBezTo>
                      <a:pt x="1919821" y="73152"/>
                      <a:pt x="1924926" y="69380"/>
                      <a:pt x="1930794" y="66865"/>
                    </a:cubicBezTo>
                    <a:cubicBezTo>
                      <a:pt x="1936661" y="64351"/>
                      <a:pt x="1942948" y="63093"/>
                      <a:pt x="1949653" y="63093"/>
                    </a:cubicBezTo>
                    <a:close/>
                    <a:moveTo>
                      <a:pt x="1843888" y="63093"/>
                    </a:moveTo>
                    <a:cubicBezTo>
                      <a:pt x="1849374" y="63093"/>
                      <a:pt x="1854365" y="63589"/>
                      <a:pt x="1858861" y="64579"/>
                    </a:cubicBezTo>
                    <a:cubicBezTo>
                      <a:pt x="1863357" y="65570"/>
                      <a:pt x="1868729" y="66827"/>
                      <a:pt x="1874977" y="68351"/>
                    </a:cubicBezTo>
                    <a:lnTo>
                      <a:pt x="1874520" y="95097"/>
                    </a:lnTo>
                    <a:lnTo>
                      <a:pt x="1864004" y="95097"/>
                    </a:lnTo>
                    <a:cubicBezTo>
                      <a:pt x="1864004" y="92811"/>
                      <a:pt x="1863776" y="90068"/>
                      <a:pt x="1863319" y="86868"/>
                    </a:cubicBezTo>
                    <a:cubicBezTo>
                      <a:pt x="1862861" y="83667"/>
                      <a:pt x="1861414" y="80619"/>
                      <a:pt x="1858975" y="77724"/>
                    </a:cubicBezTo>
                    <a:cubicBezTo>
                      <a:pt x="1857299" y="75743"/>
                      <a:pt x="1855318" y="74333"/>
                      <a:pt x="1853032" y="73495"/>
                    </a:cubicBezTo>
                    <a:cubicBezTo>
                      <a:pt x="1850746" y="72657"/>
                      <a:pt x="1848536" y="72237"/>
                      <a:pt x="1846402" y="72237"/>
                    </a:cubicBezTo>
                    <a:cubicBezTo>
                      <a:pt x="1843049" y="72237"/>
                      <a:pt x="1840382" y="72923"/>
                      <a:pt x="1838401" y="74295"/>
                    </a:cubicBezTo>
                    <a:cubicBezTo>
                      <a:pt x="1836877" y="75209"/>
                      <a:pt x="1835849" y="76352"/>
                      <a:pt x="1835315" y="77724"/>
                    </a:cubicBezTo>
                    <a:cubicBezTo>
                      <a:pt x="1834782" y="79095"/>
                      <a:pt x="1834515" y="80696"/>
                      <a:pt x="1834515" y="82524"/>
                    </a:cubicBezTo>
                    <a:cubicBezTo>
                      <a:pt x="1834515" y="84658"/>
                      <a:pt x="1835239" y="86677"/>
                      <a:pt x="1836687" y="88582"/>
                    </a:cubicBezTo>
                    <a:cubicBezTo>
                      <a:pt x="1838134" y="90487"/>
                      <a:pt x="1841525" y="93116"/>
                      <a:pt x="1846859" y="96469"/>
                    </a:cubicBezTo>
                    <a:lnTo>
                      <a:pt x="1861718" y="105842"/>
                    </a:lnTo>
                    <a:cubicBezTo>
                      <a:pt x="1863852" y="107518"/>
                      <a:pt x="1866138" y="109309"/>
                      <a:pt x="1868576" y="111214"/>
                    </a:cubicBezTo>
                    <a:cubicBezTo>
                      <a:pt x="1871015" y="113119"/>
                      <a:pt x="1873263" y="115443"/>
                      <a:pt x="1875320" y="118186"/>
                    </a:cubicBezTo>
                    <a:cubicBezTo>
                      <a:pt x="1877378" y="120929"/>
                      <a:pt x="1879054" y="124130"/>
                      <a:pt x="1880349" y="127787"/>
                    </a:cubicBezTo>
                    <a:cubicBezTo>
                      <a:pt x="1881645" y="131445"/>
                      <a:pt x="1882292" y="135788"/>
                      <a:pt x="1882292" y="140817"/>
                    </a:cubicBezTo>
                    <a:cubicBezTo>
                      <a:pt x="1882292" y="145694"/>
                      <a:pt x="1881530" y="150495"/>
                      <a:pt x="1880006" y="155219"/>
                    </a:cubicBezTo>
                    <a:cubicBezTo>
                      <a:pt x="1878482" y="159944"/>
                      <a:pt x="1876044" y="164135"/>
                      <a:pt x="1872691" y="167792"/>
                    </a:cubicBezTo>
                    <a:cubicBezTo>
                      <a:pt x="1869338" y="171450"/>
                      <a:pt x="1864881" y="174384"/>
                      <a:pt x="1859318" y="176593"/>
                    </a:cubicBezTo>
                    <a:cubicBezTo>
                      <a:pt x="1853755" y="178803"/>
                      <a:pt x="1847012" y="179908"/>
                      <a:pt x="1839087" y="179908"/>
                    </a:cubicBezTo>
                    <a:cubicBezTo>
                      <a:pt x="1834972" y="179908"/>
                      <a:pt x="1831162" y="179603"/>
                      <a:pt x="1827657" y="178994"/>
                    </a:cubicBezTo>
                    <a:cubicBezTo>
                      <a:pt x="1824152" y="178384"/>
                      <a:pt x="1820990" y="177622"/>
                      <a:pt x="1818170" y="176708"/>
                    </a:cubicBezTo>
                    <a:cubicBezTo>
                      <a:pt x="1815351" y="175793"/>
                      <a:pt x="1812912" y="174879"/>
                      <a:pt x="1810855" y="173964"/>
                    </a:cubicBezTo>
                    <a:cubicBezTo>
                      <a:pt x="1808798" y="173050"/>
                      <a:pt x="1807235" y="172288"/>
                      <a:pt x="1806169" y="171678"/>
                    </a:cubicBezTo>
                    <a:lnTo>
                      <a:pt x="1805711" y="139674"/>
                    </a:lnTo>
                    <a:lnTo>
                      <a:pt x="1817141" y="139674"/>
                    </a:lnTo>
                    <a:cubicBezTo>
                      <a:pt x="1817141" y="140894"/>
                      <a:pt x="1817218" y="142380"/>
                      <a:pt x="1817370" y="144132"/>
                    </a:cubicBezTo>
                    <a:cubicBezTo>
                      <a:pt x="1817522" y="145885"/>
                      <a:pt x="1817789" y="147752"/>
                      <a:pt x="1818170" y="149733"/>
                    </a:cubicBezTo>
                    <a:cubicBezTo>
                      <a:pt x="1818551" y="151714"/>
                      <a:pt x="1819046" y="153695"/>
                      <a:pt x="1819656" y="155676"/>
                    </a:cubicBezTo>
                    <a:cubicBezTo>
                      <a:pt x="1820266" y="157658"/>
                      <a:pt x="1821104" y="159563"/>
                      <a:pt x="1822171" y="161391"/>
                    </a:cubicBezTo>
                    <a:cubicBezTo>
                      <a:pt x="1823847" y="164439"/>
                      <a:pt x="1826095" y="166802"/>
                      <a:pt x="1828914" y="168478"/>
                    </a:cubicBezTo>
                    <a:cubicBezTo>
                      <a:pt x="1831734" y="170154"/>
                      <a:pt x="1834820" y="170993"/>
                      <a:pt x="1838173" y="170993"/>
                    </a:cubicBezTo>
                    <a:cubicBezTo>
                      <a:pt x="1842135" y="170993"/>
                      <a:pt x="1845450" y="169964"/>
                      <a:pt x="1848117" y="167907"/>
                    </a:cubicBezTo>
                    <a:cubicBezTo>
                      <a:pt x="1850784" y="165849"/>
                      <a:pt x="1852117" y="162839"/>
                      <a:pt x="1852117" y="158877"/>
                    </a:cubicBezTo>
                    <a:cubicBezTo>
                      <a:pt x="1852117" y="155219"/>
                      <a:pt x="1850974" y="152247"/>
                      <a:pt x="1848688" y="149961"/>
                    </a:cubicBezTo>
                    <a:cubicBezTo>
                      <a:pt x="1846402" y="147675"/>
                      <a:pt x="1842821" y="145008"/>
                      <a:pt x="1837944" y="141960"/>
                    </a:cubicBezTo>
                    <a:lnTo>
                      <a:pt x="1825828" y="134645"/>
                    </a:lnTo>
                    <a:cubicBezTo>
                      <a:pt x="1823085" y="132969"/>
                      <a:pt x="1820266" y="131064"/>
                      <a:pt x="1817370" y="128930"/>
                    </a:cubicBezTo>
                    <a:cubicBezTo>
                      <a:pt x="1814474" y="126797"/>
                      <a:pt x="1812036" y="124206"/>
                      <a:pt x="1810055" y="121158"/>
                    </a:cubicBezTo>
                    <a:cubicBezTo>
                      <a:pt x="1808226" y="118415"/>
                      <a:pt x="1806854" y="115100"/>
                      <a:pt x="1805940" y="111214"/>
                    </a:cubicBezTo>
                    <a:cubicBezTo>
                      <a:pt x="1805026" y="107328"/>
                      <a:pt x="1804568" y="103632"/>
                      <a:pt x="1804568" y="100127"/>
                    </a:cubicBezTo>
                    <a:cubicBezTo>
                      <a:pt x="1804568" y="95859"/>
                      <a:pt x="1805140" y="91668"/>
                      <a:pt x="1806283" y="87554"/>
                    </a:cubicBezTo>
                    <a:cubicBezTo>
                      <a:pt x="1807426" y="83439"/>
                      <a:pt x="1809217" y="79781"/>
                      <a:pt x="1811655" y="76581"/>
                    </a:cubicBezTo>
                    <a:cubicBezTo>
                      <a:pt x="1814093" y="73228"/>
                      <a:pt x="1816951" y="70637"/>
                      <a:pt x="1820228" y="68808"/>
                    </a:cubicBezTo>
                    <a:cubicBezTo>
                      <a:pt x="1823504" y="66980"/>
                      <a:pt x="1826666" y="65646"/>
                      <a:pt x="1829714" y="64808"/>
                    </a:cubicBezTo>
                    <a:cubicBezTo>
                      <a:pt x="1832762" y="63970"/>
                      <a:pt x="1835582" y="63474"/>
                      <a:pt x="1838173" y="63322"/>
                    </a:cubicBezTo>
                    <a:cubicBezTo>
                      <a:pt x="1840763" y="63170"/>
                      <a:pt x="1842668" y="63093"/>
                      <a:pt x="1843888" y="63093"/>
                    </a:cubicBezTo>
                    <a:close/>
                    <a:moveTo>
                      <a:pt x="1749628" y="63093"/>
                    </a:moveTo>
                    <a:cubicBezTo>
                      <a:pt x="1757553" y="63093"/>
                      <a:pt x="1764335" y="64541"/>
                      <a:pt x="1769974" y="67437"/>
                    </a:cubicBezTo>
                    <a:cubicBezTo>
                      <a:pt x="1775612" y="70332"/>
                      <a:pt x="1780299" y="74295"/>
                      <a:pt x="1784032" y="79324"/>
                    </a:cubicBezTo>
                    <a:cubicBezTo>
                      <a:pt x="1787766" y="84353"/>
                      <a:pt x="1790548" y="90144"/>
                      <a:pt x="1792376" y="96698"/>
                    </a:cubicBezTo>
                    <a:cubicBezTo>
                      <a:pt x="1794205" y="103251"/>
                      <a:pt x="1795196" y="110185"/>
                      <a:pt x="1795348" y="117500"/>
                    </a:cubicBezTo>
                    <a:lnTo>
                      <a:pt x="1738884" y="117500"/>
                    </a:lnTo>
                    <a:cubicBezTo>
                      <a:pt x="1739036" y="120548"/>
                      <a:pt x="1739455" y="124625"/>
                      <a:pt x="1740141" y="129730"/>
                    </a:cubicBezTo>
                    <a:cubicBezTo>
                      <a:pt x="1740827" y="134836"/>
                      <a:pt x="1742542" y="139674"/>
                      <a:pt x="1745285" y="144246"/>
                    </a:cubicBezTo>
                    <a:cubicBezTo>
                      <a:pt x="1745742" y="145008"/>
                      <a:pt x="1746428" y="145999"/>
                      <a:pt x="1747342" y="147218"/>
                    </a:cubicBezTo>
                    <a:cubicBezTo>
                      <a:pt x="1748257" y="148437"/>
                      <a:pt x="1749438" y="149619"/>
                      <a:pt x="1750886" y="150762"/>
                    </a:cubicBezTo>
                    <a:cubicBezTo>
                      <a:pt x="1752333" y="151905"/>
                      <a:pt x="1754010" y="152857"/>
                      <a:pt x="1755915" y="153619"/>
                    </a:cubicBezTo>
                    <a:cubicBezTo>
                      <a:pt x="1757820" y="154381"/>
                      <a:pt x="1760068" y="154762"/>
                      <a:pt x="1762658" y="154762"/>
                    </a:cubicBezTo>
                    <a:cubicBezTo>
                      <a:pt x="1765859" y="154762"/>
                      <a:pt x="1768716" y="154114"/>
                      <a:pt x="1771231" y="152819"/>
                    </a:cubicBezTo>
                    <a:cubicBezTo>
                      <a:pt x="1773745" y="151524"/>
                      <a:pt x="1775993" y="149847"/>
                      <a:pt x="1777975" y="147790"/>
                    </a:cubicBezTo>
                    <a:cubicBezTo>
                      <a:pt x="1779956" y="145732"/>
                      <a:pt x="1781708" y="143523"/>
                      <a:pt x="1783232" y="141160"/>
                    </a:cubicBezTo>
                    <a:cubicBezTo>
                      <a:pt x="1784756" y="138798"/>
                      <a:pt x="1786128" y="136474"/>
                      <a:pt x="1787347" y="134188"/>
                    </a:cubicBezTo>
                    <a:lnTo>
                      <a:pt x="1795577" y="137388"/>
                    </a:lnTo>
                    <a:cubicBezTo>
                      <a:pt x="1793443" y="143180"/>
                      <a:pt x="1791348" y="148285"/>
                      <a:pt x="1789290" y="152705"/>
                    </a:cubicBezTo>
                    <a:cubicBezTo>
                      <a:pt x="1787233" y="157124"/>
                      <a:pt x="1784528" y="161315"/>
                      <a:pt x="1781175" y="165278"/>
                    </a:cubicBezTo>
                    <a:cubicBezTo>
                      <a:pt x="1777060" y="170154"/>
                      <a:pt x="1772069" y="173812"/>
                      <a:pt x="1766202" y="176250"/>
                    </a:cubicBezTo>
                    <a:cubicBezTo>
                      <a:pt x="1760334" y="178689"/>
                      <a:pt x="1754200" y="179908"/>
                      <a:pt x="1747799" y="179908"/>
                    </a:cubicBezTo>
                    <a:cubicBezTo>
                      <a:pt x="1746428" y="179908"/>
                      <a:pt x="1744637" y="179794"/>
                      <a:pt x="1742427" y="179565"/>
                    </a:cubicBezTo>
                    <a:cubicBezTo>
                      <a:pt x="1740218" y="179337"/>
                      <a:pt x="1737779" y="178841"/>
                      <a:pt x="1735112" y="178079"/>
                    </a:cubicBezTo>
                    <a:cubicBezTo>
                      <a:pt x="1732445" y="177317"/>
                      <a:pt x="1729588" y="176098"/>
                      <a:pt x="1726540" y="174422"/>
                    </a:cubicBezTo>
                    <a:cubicBezTo>
                      <a:pt x="1723492" y="172745"/>
                      <a:pt x="1720444" y="170459"/>
                      <a:pt x="1717396" y="167564"/>
                    </a:cubicBezTo>
                    <a:cubicBezTo>
                      <a:pt x="1711300" y="162077"/>
                      <a:pt x="1707109" y="155448"/>
                      <a:pt x="1704823" y="147675"/>
                    </a:cubicBezTo>
                    <a:cubicBezTo>
                      <a:pt x="1702537" y="139903"/>
                      <a:pt x="1701394" y="131902"/>
                      <a:pt x="1701394" y="123672"/>
                    </a:cubicBezTo>
                    <a:cubicBezTo>
                      <a:pt x="1701394" y="113462"/>
                      <a:pt x="1702651" y="104584"/>
                      <a:pt x="1705166" y="97041"/>
                    </a:cubicBezTo>
                    <a:cubicBezTo>
                      <a:pt x="1707680" y="89497"/>
                      <a:pt x="1711109" y="83210"/>
                      <a:pt x="1715453" y="78181"/>
                    </a:cubicBezTo>
                    <a:cubicBezTo>
                      <a:pt x="1719796" y="73152"/>
                      <a:pt x="1724901" y="69380"/>
                      <a:pt x="1730769" y="66865"/>
                    </a:cubicBezTo>
                    <a:cubicBezTo>
                      <a:pt x="1736636" y="64351"/>
                      <a:pt x="1742923" y="63093"/>
                      <a:pt x="1749628" y="63093"/>
                    </a:cubicBezTo>
                    <a:close/>
                    <a:moveTo>
                      <a:pt x="662788" y="63093"/>
                    </a:moveTo>
                    <a:cubicBezTo>
                      <a:pt x="668274" y="63093"/>
                      <a:pt x="673265" y="63589"/>
                      <a:pt x="677761" y="64579"/>
                    </a:cubicBezTo>
                    <a:cubicBezTo>
                      <a:pt x="682257" y="65570"/>
                      <a:pt x="687629" y="66827"/>
                      <a:pt x="693877" y="68351"/>
                    </a:cubicBezTo>
                    <a:lnTo>
                      <a:pt x="693420" y="95097"/>
                    </a:lnTo>
                    <a:lnTo>
                      <a:pt x="682905" y="95097"/>
                    </a:lnTo>
                    <a:cubicBezTo>
                      <a:pt x="682905" y="92811"/>
                      <a:pt x="682676" y="90068"/>
                      <a:pt x="682219" y="86868"/>
                    </a:cubicBezTo>
                    <a:cubicBezTo>
                      <a:pt x="681761" y="83667"/>
                      <a:pt x="680314" y="80619"/>
                      <a:pt x="677875" y="77724"/>
                    </a:cubicBezTo>
                    <a:cubicBezTo>
                      <a:pt x="676199" y="75743"/>
                      <a:pt x="674217" y="74333"/>
                      <a:pt x="671932" y="73495"/>
                    </a:cubicBezTo>
                    <a:cubicBezTo>
                      <a:pt x="669645" y="72657"/>
                      <a:pt x="667436" y="72237"/>
                      <a:pt x="665302" y="72237"/>
                    </a:cubicBezTo>
                    <a:cubicBezTo>
                      <a:pt x="661949" y="72237"/>
                      <a:pt x="659283" y="72923"/>
                      <a:pt x="657301" y="74295"/>
                    </a:cubicBezTo>
                    <a:cubicBezTo>
                      <a:pt x="655777" y="75209"/>
                      <a:pt x="654748" y="76352"/>
                      <a:pt x="654215" y="77724"/>
                    </a:cubicBezTo>
                    <a:cubicBezTo>
                      <a:pt x="653682" y="79095"/>
                      <a:pt x="653415" y="80696"/>
                      <a:pt x="653415" y="82524"/>
                    </a:cubicBezTo>
                    <a:cubicBezTo>
                      <a:pt x="653415" y="84658"/>
                      <a:pt x="654139" y="86677"/>
                      <a:pt x="655587" y="88582"/>
                    </a:cubicBezTo>
                    <a:cubicBezTo>
                      <a:pt x="657034" y="90487"/>
                      <a:pt x="660425" y="93116"/>
                      <a:pt x="665759" y="96469"/>
                    </a:cubicBezTo>
                    <a:lnTo>
                      <a:pt x="680618" y="105842"/>
                    </a:lnTo>
                    <a:cubicBezTo>
                      <a:pt x="682752" y="107518"/>
                      <a:pt x="685038" y="109309"/>
                      <a:pt x="687476" y="111214"/>
                    </a:cubicBezTo>
                    <a:cubicBezTo>
                      <a:pt x="689915" y="113119"/>
                      <a:pt x="692163" y="115443"/>
                      <a:pt x="694220" y="118186"/>
                    </a:cubicBezTo>
                    <a:cubicBezTo>
                      <a:pt x="696277" y="120929"/>
                      <a:pt x="697954" y="124130"/>
                      <a:pt x="699249" y="127787"/>
                    </a:cubicBezTo>
                    <a:cubicBezTo>
                      <a:pt x="700545" y="131445"/>
                      <a:pt x="701192" y="135788"/>
                      <a:pt x="701192" y="140817"/>
                    </a:cubicBezTo>
                    <a:cubicBezTo>
                      <a:pt x="701192" y="145694"/>
                      <a:pt x="700430" y="150495"/>
                      <a:pt x="698906" y="155219"/>
                    </a:cubicBezTo>
                    <a:cubicBezTo>
                      <a:pt x="697382" y="159944"/>
                      <a:pt x="694944" y="164135"/>
                      <a:pt x="691591" y="167792"/>
                    </a:cubicBezTo>
                    <a:cubicBezTo>
                      <a:pt x="688238" y="171450"/>
                      <a:pt x="683781" y="174384"/>
                      <a:pt x="678218" y="176593"/>
                    </a:cubicBezTo>
                    <a:cubicBezTo>
                      <a:pt x="672655" y="178803"/>
                      <a:pt x="665912" y="179908"/>
                      <a:pt x="657987" y="179908"/>
                    </a:cubicBezTo>
                    <a:cubicBezTo>
                      <a:pt x="653872" y="179908"/>
                      <a:pt x="650062" y="179603"/>
                      <a:pt x="646557" y="178994"/>
                    </a:cubicBezTo>
                    <a:cubicBezTo>
                      <a:pt x="643052" y="178384"/>
                      <a:pt x="639890" y="177622"/>
                      <a:pt x="637070" y="176708"/>
                    </a:cubicBezTo>
                    <a:cubicBezTo>
                      <a:pt x="634251" y="175793"/>
                      <a:pt x="631812" y="174879"/>
                      <a:pt x="629755" y="173964"/>
                    </a:cubicBezTo>
                    <a:cubicBezTo>
                      <a:pt x="627697" y="173050"/>
                      <a:pt x="626136" y="172288"/>
                      <a:pt x="625069" y="171678"/>
                    </a:cubicBezTo>
                    <a:lnTo>
                      <a:pt x="624611" y="139674"/>
                    </a:lnTo>
                    <a:lnTo>
                      <a:pt x="636042" y="139674"/>
                    </a:lnTo>
                    <a:cubicBezTo>
                      <a:pt x="636042" y="140894"/>
                      <a:pt x="636118" y="142380"/>
                      <a:pt x="636270" y="144132"/>
                    </a:cubicBezTo>
                    <a:cubicBezTo>
                      <a:pt x="636423" y="145885"/>
                      <a:pt x="636689" y="147752"/>
                      <a:pt x="637070" y="149733"/>
                    </a:cubicBezTo>
                    <a:cubicBezTo>
                      <a:pt x="637451" y="151714"/>
                      <a:pt x="637946" y="153695"/>
                      <a:pt x="638556" y="155676"/>
                    </a:cubicBezTo>
                    <a:cubicBezTo>
                      <a:pt x="639166" y="157658"/>
                      <a:pt x="640004" y="159563"/>
                      <a:pt x="641071" y="161391"/>
                    </a:cubicBezTo>
                    <a:cubicBezTo>
                      <a:pt x="642747" y="164439"/>
                      <a:pt x="644995" y="166802"/>
                      <a:pt x="647814" y="168478"/>
                    </a:cubicBezTo>
                    <a:cubicBezTo>
                      <a:pt x="650634" y="170154"/>
                      <a:pt x="653720" y="170993"/>
                      <a:pt x="657073" y="170993"/>
                    </a:cubicBezTo>
                    <a:cubicBezTo>
                      <a:pt x="661035" y="170993"/>
                      <a:pt x="664350" y="169964"/>
                      <a:pt x="667017" y="167907"/>
                    </a:cubicBezTo>
                    <a:cubicBezTo>
                      <a:pt x="669684" y="165849"/>
                      <a:pt x="671017" y="162839"/>
                      <a:pt x="671017" y="158877"/>
                    </a:cubicBezTo>
                    <a:cubicBezTo>
                      <a:pt x="671017" y="155219"/>
                      <a:pt x="669874" y="152247"/>
                      <a:pt x="667588" y="149961"/>
                    </a:cubicBezTo>
                    <a:cubicBezTo>
                      <a:pt x="665302" y="147675"/>
                      <a:pt x="661721" y="145008"/>
                      <a:pt x="656844" y="141960"/>
                    </a:cubicBezTo>
                    <a:lnTo>
                      <a:pt x="644728" y="134645"/>
                    </a:lnTo>
                    <a:cubicBezTo>
                      <a:pt x="641985" y="132969"/>
                      <a:pt x="639166" y="131064"/>
                      <a:pt x="636270" y="128930"/>
                    </a:cubicBezTo>
                    <a:cubicBezTo>
                      <a:pt x="633375" y="126797"/>
                      <a:pt x="630936" y="124206"/>
                      <a:pt x="628955" y="121158"/>
                    </a:cubicBezTo>
                    <a:cubicBezTo>
                      <a:pt x="627126" y="118415"/>
                      <a:pt x="625755" y="115100"/>
                      <a:pt x="624840" y="111214"/>
                    </a:cubicBezTo>
                    <a:cubicBezTo>
                      <a:pt x="623925" y="107328"/>
                      <a:pt x="623469" y="103632"/>
                      <a:pt x="623469" y="100127"/>
                    </a:cubicBezTo>
                    <a:cubicBezTo>
                      <a:pt x="623469" y="95859"/>
                      <a:pt x="624040" y="91668"/>
                      <a:pt x="625183" y="87554"/>
                    </a:cubicBezTo>
                    <a:cubicBezTo>
                      <a:pt x="626326" y="83439"/>
                      <a:pt x="628117" y="79781"/>
                      <a:pt x="630555" y="76581"/>
                    </a:cubicBezTo>
                    <a:cubicBezTo>
                      <a:pt x="632993" y="73228"/>
                      <a:pt x="635851" y="70637"/>
                      <a:pt x="639127" y="68808"/>
                    </a:cubicBezTo>
                    <a:cubicBezTo>
                      <a:pt x="642404" y="66980"/>
                      <a:pt x="645566" y="65646"/>
                      <a:pt x="648614" y="64808"/>
                    </a:cubicBezTo>
                    <a:cubicBezTo>
                      <a:pt x="651662" y="63970"/>
                      <a:pt x="654482" y="63474"/>
                      <a:pt x="657073" y="63322"/>
                    </a:cubicBezTo>
                    <a:cubicBezTo>
                      <a:pt x="659663" y="63170"/>
                      <a:pt x="661569" y="63093"/>
                      <a:pt x="662788" y="63093"/>
                    </a:cubicBezTo>
                    <a:close/>
                    <a:moveTo>
                      <a:pt x="482803" y="63093"/>
                    </a:moveTo>
                    <a:cubicBezTo>
                      <a:pt x="490728" y="63093"/>
                      <a:pt x="497510" y="64541"/>
                      <a:pt x="503149" y="67437"/>
                    </a:cubicBezTo>
                    <a:cubicBezTo>
                      <a:pt x="508787" y="70332"/>
                      <a:pt x="513474" y="74295"/>
                      <a:pt x="517208" y="79324"/>
                    </a:cubicBezTo>
                    <a:cubicBezTo>
                      <a:pt x="520941" y="84353"/>
                      <a:pt x="523722" y="90144"/>
                      <a:pt x="525551" y="96698"/>
                    </a:cubicBezTo>
                    <a:cubicBezTo>
                      <a:pt x="527380" y="103251"/>
                      <a:pt x="528371" y="110185"/>
                      <a:pt x="528523" y="117500"/>
                    </a:cubicBezTo>
                    <a:lnTo>
                      <a:pt x="472059" y="117500"/>
                    </a:lnTo>
                    <a:cubicBezTo>
                      <a:pt x="472212" y="120548"/>
                      <a:pt x="472631" y="124625"/>
                      <a:pt x="473316" y="129730"/>
                    </a:cubicBezTo>
                    <a:cubicBezTo>
                      <a:pt x="474002" y="134836"/>
                      <a:pt x="475717" y="139674"/>
                      <a:pt x="478460" y="144246"/>
                    </a:cubicBezTo>
                    <a:cubicBezTo>
                      <a:pt x="478917" y="145008"/>
                      <a:pt x="479603" y="145999"/>
                      <a:pt x="480517" y="147218"/>
                    </a:cubicBezTo>
                    <a:cubicBezTo>
                      <a:pt x="481432" y="148437"/>
                      <a:pt x="482613" y="149619"/>
                      <a:pt x="484061" y="150762"/>
                    </a:cubicBezTo>
                    <a:cubicBezTo>
                      <a:pt x="485508" y="151905"/>
                      <a:pt x="487185" y="152857"/>
                      <a:pt x="489090" y="153619"/>
                    </a:cubicBezTo>
                    <a:cubicBezTo>
                      <a:pt x="490995" y="154381"/>
                      <a:pt x="493243" y="154762"/>
                      <a:pt x="495833" y="154762"/>
                    </a:cubicBezTo>
                    <a:cubicBezTo>
                      <a:pt x="499034" y="154762"/>
                      <a:pt x="501891" y="154114"/>
                      <a:pt x="504406" y="152819"/>
                    </a:cubicBezTo>
                    <a:cubicBezTo>
                      <a:pt x="506921" y="151524"/>
                      <a:pt x="509168" y="149847"/>
                      <a:pt x="511150" y="147790"/>
                    </a:cubicBezTo>
                    <a:cubicBezTo>
                      <a:pt x="513131" y="145732"/>
                      <a:pt x="514883" y="143523"/>
                      <a:pt x="516408" y="141160"/>
                    </a:cubicBezTo>
                    <a:cubicBezTo>
                      <a:pt x="517932" y="138798"/>
                      <a:pt x="519303" y="136474"/>
                      <a:pt x="520522" y="134188"/>
                    </a:cubicBezTo>
                    <a:lnTo>
                      <a:pt x="528752" y="137388"/>
                    </a:lnTo>
                    <a:cubicBezTo>
                      <a:pt x="526618" y="143180"/>
                      <a:pt x="524523" y="148285"/>
                      <a:pt x="522465" y="152705"/>
                    </a:cubicBezTo>
                    <a:cubicBezTo>
                      <a:pt x="520408" y="157124"/>
                      <a:pt x="517703" y="161315"/>
                      <a:pt x="514350" y="165278"/>
                    </a:cubicBezTo>
                    <a:cubicBezTo>
                      <a:pt x="510235" y="170154"/>
                      <a:pt x="505244" y="173812"/>
                      <a:pt x="499377" y="176250"/>
                    </a:cubicBezTo>
                    <a:cubicBezTo>
                      <a:pt x="493509" y="178689"/>
                      <a:pt x="487375" y="179908"/>
                      <a:pt x="480974" y="179908"/>
                    </a:cubicBezTo>
                    <a:cubicBezTo>
                      <a:pt x="479603" y="179908"/>
                      <a:pt x="477812" y="179794"/>
                      <a:pt x="475602" y="179565"/>
                    </a:cubicBezTo>
                    <a:cubicBezTo>
                      <a:pt x="473393" y="179337"/>
                      <a:pt x="470954" y="178841"/>
                      <a:pt x="468287" y="178079"/>
                    </a:cubicBezTo>
                    <a:cubicBezTo>
                      <a:pt x="465620" y="177317"/>
                      <a:pt x="462763" y="176098"/>
                      <a:pt x="459715" y="174422"/>
                    </a:cubicBezTo>
                    <a:cubicBezTo>
                      <a:pt x="456667" y="172745"/>
                      <a:pt x="453619" y="170459"/>
                      <a:pt x="450571" y="167564"/>
                    </a:cubicBezTo>
                    <a:cubicBezTo>
                      <a:pt x="444475" y="162077"/>
                      <a:pt x="440284" y="155448"/>
                      <a:pt x="437998" y="147675"/>
                    </a:cubicBezTo>
                    <a:cubicBezTo>
                      <a:pt x="435712" y="139903"/>
                      <a:pt x="434569" y="131902"/>
                      <a:pt x="434569" y="123672"/>
                    </a:cubicBezTo>
                    <a:cubicBezTo>
                      <a:pt x="434569" y="113462"/>
                      <a:pt x="435826" y="104584"/>
                      <a:pt x="438341" y="97041"/>
                    </a:cubicBezTo>
                    <a:cubicBezTo>
                      <a:pt x="440855" y="89497"/>
                      <a:pt x="444284" y="83210"/>
                      <a:pt x="448628" y="78181"/>
                    </a:cubicBezTo>
                    <a:cubicBezTo>
                      <a:pt x="452971" y="73152"/>
                      <a:pt x="458076" y="69380"/>
                      <a:pt x="463944" y="66865"/>
                    </a:cubicBezTo>
                    <a:cubicBezTo>
                      <a:pt x="469811" y="64351"/>
                      <a:pt x="476098" y="63093"/>
                      <a:pt x="482803" y="63093"/>
                    </a:cubicBezTo>
                    <a:close/>
                    <a:moveTo>
                      <a:pt x="2349932" y="62179"/>
                    </a:moveTo>
                    <a:cubicBezTo>
                      <a:pt x="2355266" y="62179"/>
                      <a:pt x="2360447" y="62674"/>
                      <a:pt x="2365476" y="63665"/>
                    </a:cubicBezTo>
                    <a:cubicBezTo>
                      <a:pt x="2370506" y="64656"/>
                      <a:pt x="2374925" y="66218"/>
                      <a:pt x="2378735" y="68351"/>
                    </a:cubicBezTo>
                    <a:cubicBezTo>
                      <a:pt x="2381936" y="70180"/>
                      <a:pt x="2384450" y="72199"/>
                      <a:pt x="2386279" y="74409"/>
                    </a:cubicBezTo>
                    <a:cubicBezTo>
                      <a:pt x="2388108" y="76619"/>
                      <a:pt x="2389442" y="78905"/>
                      <a:pt x="2390280" y="81267"/>
                    </a:cubicBezTo>
                    <a:cubicBezTo>
                      <a:pt x="2391118" y="83629"/>
                      <a:pt x="2391613" y="85992"/>
                      <a:pt x="2391766" y="88354"/>
                    </a:cubicBezTo>
                    <a:cubicBezTo>
                      <a:pt x="2391918" y="90716"/>
                      <a:pt x="2391994" y="93040"/>
                      <a:pt x="2391994" y="95326"/>
                    </a:cubicBezTo>
                    <a:lnTo>
                      <a:pt x="2391994" y="154305"/>
                    </a:lnTo>
                    <a:cubicBezTo>
                      <a:pt x="2391994" y="155067"/>
                      <a:pt x="2392109" y="156134"/>
                      <a:pt x="2392337" y="157505"/>
                    </a:cubicBezTo>
                    <a:cubicBezTo>
                      <a:pt x="2392566" y="158877"/>
                      <a:pt x="2393442" y="159563"/>
                      <a:pt x="2394966" y="159563"/>
                    </a:cubicBezTo>
                    <a:cubicBezTo>
                      <a:pt x="2395575" y="159563"/>
                      <a:pt x="2396147" y="159410"/>
                      <a:pt x="2396680" y="159105"/>
                    </a:cubicBezTo>
                    <a:cubicBezTo>
                      <a:pt x="2397214" y="158801"/>
                      <a:pt x="2397862" y="158420"/>
                      <a:pt x="2398624" y="157962"/>
                    </a:cubicBezTo>
                    <a:lnTo>
                      <a:pt x="2402281" y="165049"/>
                    </a:lnTo>
                    <a:cubicBezTo>
                      <a:pt x="2399538" y="167487"/>
                      <a:pt x="2397100" y="169621"/>
                      <a:pt x="2394966" y="171450"/>
                    </a:cubicBezTo>
                    <a:cubicBezTo>
                      <a:pt x="2392832" y="173279"/>
                      <a:pt x="2390775" y="174765"/>
                      <a:pt x="2388794" y="175908"/>
                    </a:cubicBezTo>
                    <a:cubicBezTo>
                      <a:pt x="2386813" y="177051"/>
                      <a:pt x="2384793" y="177889"/>
                      <a:pt x="2382736" y="178422"/>
                    </a:cubicBezTo>
                    <a:cubicBezTo>
                      <a:pt x="2380678" y="178956"/>
                      <a:pt x="2378278" y="179222"/>
                      <a:pt x="2375535" y="179222"/>
                    </a:cubicBezTo>
                    <a:cubicBezTo>
                      <a:pt x="2372030" y="179222"/>
                      <a:pt x="2369134" y="178613"/>
                      <a:pt x="2366848" y="177393"/>
                    </a:cubicBezTo>
                    <a:cubicBezTo>
                      <a:pt x="2364562" y="176174"/>
                      <a:pt x="2362695" y="174688"/>
                      <a:pt x="2361247" y="172936"/>
                    </a:cubicBezTo>
                    <a:cubicBezTo>
                      <a:pt x="2359800" y="171183"/>
                      <a:pt x="2358733" y="169316"/>
                      <a:pt x="2358047" y="167335"/>
                    </a:cubicBezTo>
                    <a:cubicBezTo>
                      <a:pt x="2357361" y="165354"/>
                      <a:pt x="2356790" y="163677"/>
                      <a:pt x="2356333" y="162306"/>
                    </a:cubicBezTo>
                    <a:cubicBezTo>
                      <a:pt x="2351303" y="168402"/>
                      <a:pt x="2346769" y="172821"/>
                      <a:pt x="2342731" y="175565"/>
                    </a:cubicBezTo>
                    <a:cubicBezTo>
                      <a:pt x="2338692" y="178308"/>
                      <a:pt x="2334006" y="179679"/>
                      <a:pt x="2328672" y="179679"/>
                    </a:cubicBezTo>
                    <a:cubicBezTo>
                      <a:pt x="2324252" y="179679"/>
                      <a:pt x="2320404" y="178841"/>
                      <a:pt x="2317128" y="177165"/>
                    </a:cubicBezTo>
                    <a:cubicBezTo>
                      <a:pt x="2313851" y="175488"/>
                      <a:pt x="2311108" y="173202"/>
                      <a:pt x="2308898" y="170307"/>
                    </a:cubicBezTo>
                    <a:cubicBezTo>
                      <a:pt x="2306688" y="167411"/>
                      <a:pt x="2305012" y="163982"/>
                      <a:pt x="2303869" y="160020"/>
                    </a:cubicBezTo>
                    <a:cubicBezTo>
                      <a:pt x="2302726" y="156057"/>
                      <a:pt x="2302154" y="151866"/>
                      <a:pt x="2302154" y="147447"/>
                    </a:cubicBezTo>
                    <a:cubicBezTo>
                      <a:pt x="2302154" y="140741"/>
                      <a:pt x="2303335" y="135217"/>
                      <a:pt x="2305698" y="130873"/>
                    </a:cubicBezTo>
                    <a:cubicBezTo>
                      <a:pt x="2308060" y="126530"/>
                      <a:pt x="2310994" y="123025"/>
                      <a:pt x="2314499" y="120358"/>
                    </a:cubicBezTo>
                    <a:cubicBezTo>
                      <a:pt x="2318004" y="117691"/>
                      <a:pt x="2321738" y="115595"/>
                      <a:pt x="2325700" y="114071"/>
                    </a:cubicBezTo>
                    <a:cubicBezTo>
                      <a:pt x="2329662" y="112547"/>
                      <a:pt x="2333244" y="111328"/>
                      <a:pt x="2336444" y="110414"/>
                    </a:cubicBezTo>
                    <a:lnTo>
                      <a:pt x="2355875" y="105156"/>
                    </a:lnTo>
                    <a:lnTo>
                      <a:pt x="2355875" y="83667"/>
                    </a:lnTo>
                    <a:cubicBezTo>
                      <a:pt x="2355875" y="82601"/>
                      <a:pt x="2355799" y="81381"/>
                      <a:pt x="2355647" y="80010"/>
                    </a:cubicBezTo>
                    <a:cubicBezTo>
                      <a:pt x="2355494" y="78638"/>
                      <a:pt x="2355151" y="77381"/>
                      <a:pt x="2354618" y="76238"/>
                    </a:cubicBezTo>
                    <a:cubicBezTo>
                      <a:pt x="2354085" y="75095"/>
                      <a:pt x="2353246" y="74142"/>
                      <a:pt x="2352103" y="73380"/>
                    </a:cubicBezTo>
                    <a:cubicBezTo>
                      <a:pt x="2350960" y="72618"/>
                      <a:pt x="2349398" y="72237"/>
                      <a:pt x="2347417" y="72237"/>
                    </a:cubicBezTo>
                    <a:cubicBezTo>
                      <a:pt x="2345436" y="72237"/>
                      <a:pt x="2343760" y="72695"/>
                      <a:pt x="2342388" y="73609"/>
                    </a:cubicBezTo>
                    <a:cubicBezTo>
                      <a:pt x="2340712" y="74828"/>
                      <a:pt x="2339683" y="76314"/>
                      <a:pt x="2339302" y="78067"/>
                    </a:cubicBezTo>
                    <a:cubicBezTo>
                      <a:pt x="2338921" y="79819"/>
                      <a:pt x="2338654" y="82524"/>
                      <a:pt x="2338502" y="86182"/>
                    </a:cubicBezTo>
                    <a:cubicBezTo>
                      <a:pt x="2338349" y="88163"/>
                      <a:pt x="2338159" y="90297"/>
                      <a:pt x="2337930" y="92583"/>
                    </a:cubicBezTo>
                    <a:cubicBezTo>
                      <a:pt x="2337702" y="94869"/>
                      <a:pt x="2337054" y="96964"/>
                      <a:pt x="2335987" y="98869"/>
                    </a:cubicBezTo>
                    <a:cubicBezTo>
                      <a:pt x="2334920" y="100774"/>
                      <a:pt x="2333358" y="102375"/>
                      <a:pt x="2331301" y="103670"/>
                    </a:cubicBezTo>
                    <a:cubicBezTo>
                      <a:pt x="2329243" y="104965"/>
                      <a:pt x="2326386" y="105613"/>
                      <a:pt x="2322728" y="105613"/>
                    </a:cubicBezTo>
                    <a:cubicBezTo>
                      <a:pt x="2319375" y="105613"/>
                      <a:pt x="2316670" y="105042"/>
                      <a:pt x="2314613" y="103899"/>
                    </a:cubicBezTo>
                    <a:cubicBezTo>
                      <a:pt x="2312556" y="102756"/>
                      <a:pt x="2310994" y="101384"/>
                      <a:pt x="2309927" y="99784"/>
                    </a:cubicBezTo>
                    <a:cubicBezTo>
                      <a:pt x="2308860" y="98184"/>
                      <a:pt x="2308136" y="96507"/>
                      <a:pt x="2307755" y="94755"/>
                    </a:cubicBezTo>
                    <a:cubicBezTo>
                      <a:pt x="2307374" y="93002"/>
                      <a:pt x="2307183" y="91592"/>
                      <a:pt x="2307183" y="90525"/>
                    </a:cubicBezTo>
                    <a:cubicBezTo>
                      <a:pt x="2307183" y="86715"/>
                      <a:pt x="2308365" y="82867"/>
                      <a:pt x="2310727" y="78981"/>
                    </a:cubicBezTo>
                    <a:cubicBezTo>
                      <a:pt x="2313089" y="75095"/>
                      <a:pt x="2316251" y="71856"/>
                      <a:pt x="2320214" y="69266"/>
                    </a:cubicBezTo>
                    <a:cubicBezTo>
                      <a:pt x="2322804" y="67589"/>
                      <a:pt x="2326462" y="65989"/>
                      <a:pt x="2331187" y="64465"/>
                    </a:cubicBezTo>
                    <a:cubicBezTo>
                      <a:pt x="2335911" y="62941"/>
                      <a:pt x="2342159" y="62179"/>
                      <a:pt x="2349932" y="62179"/>
                    </a:cubicBezTo>
                    <a:close/>
                    <a:moveTo>
                      <a:pt x="3761689" y="61493"/>
                    </a:moveTo>
                    <a:cubicBezTo>
                      <a:pt x="3766566" y="61493"/>
                      <a:pt x="3771138" y="62179"/>
                      <a:pt x="3775405" y="63551"/>
                    </a:cubicBezTo>
                    <a:cubicBezTo>
                      <a:pt x="3779672" y="64922"/>
                      <a:pt x="3783406" y="66865"/>
                      <a:pt x="3786607" y="69380"/>
                    </a:cubicBezTo>
                    <a:cubicBezTo>
                      <a:pt x="3789807" y="71895"/>
                      <a:pt x="3792322" y="74866"/>
                      <a:pt x="3794150" y="78295"/>
                    </a:cubicBezTo>
                    <a:cubicBezTo>
                      <a:pt x="3795979" y="81724"/>
                      <a:pt x="3796893" y="85420"/>
                      <a:pt x="3796893" y="89382"/>
                    </a:cubicBezTo>
                    <a:cubicBezTo>
                      <a:pt x="3796893" y="94869"/>
                      <a:pt x="3795293" y="98946"/>
                      <a:pt x="3792093" y="101613"/>
                    </a:cubicBezTo>
                    <a:cubicBezTo>
                      <a:pt x="3788892" y="104280"/>
                      <a:pt x="3785311" y="105613"/>
                      <a:pt x="3781349" y="105613"/>
                    </a:cubicBezTo>
                    <a:cubicBezTo>
                      <a:pt x="3779977" y="105613"/>
                      <a:pt x="3778415" y="105384"/>
                      <a:pt x="3776662" y="104927"/>
                    </a:cubicBezTo>
                    <a:cubicBezTo>
                      <a:pt x="3774910" y="104470"/>
                      <a:pt x="3773272" y="103632"/>
                      <a:pt x="3771748" y="102413"/>
                    </a:cubicBezTo>
                    <a:cubicBezTo>
                      <a:pt x="3770224" y="101193"/>
                      <a:pt x="3768966" y="99593"/>
                      <a:pt x="3767976" y="97612"/>
                    </a:cubicBezTo>
                    <a:cubicBezTo>
                      <a:pt x="3766985" y="95631"/>
                      <a:pt x="3766490" y="93040"/>
                      <a:pt x="3766490" y="89840"/>
                    </a:cubicBezTo>
                    <a:cubicBezTo>
                      <a:pt x="3766490" y="87706"/>
                      <a:pt x="3766718" y="85572"/>
                      <a:pt x="3767175" y="83439"/>
                    </a:cubicBezTo>
                    <a:cubicBezTo>
                      <a:pt x="3767328" y="82524"/>
                      <a:pt x="3767442" y="81648"/>
                      <a:pt x="3767518" y="80810"/>
                    </a:cubicBezTo>
                    <a:cubicBezTo>
                      <a:pt x="3767595" y="79972"/>
                      <a:pt x="3767633" y="79095"/>
                      <a:pt x="3767633" y="78181"/>
                    </a:cubicBezTo>
                    <a:cubicBezTo>
                      <a:pt x="3767633" y="76505"/>
                      <a:pt x="3767252" y="74904"/>
                      <a:pt x="3766490" y="73380"/>
                    </a:cubicBezTo>
                    <a:cubicBezTo>
                      <a:pt x="3765728" y="71856"/>
                      <a:pt x="3764432" y="71094"/>
                      <a:pt x="3762603" y="71094"/>
                    </a:cubicBezTo>
                    <a:cubicBezTo>
                      <a:pt x="3759556" y="71094"/>
                      <a:pt x="3756774" y="74371"/>
                      <a:pt x="3754260" y="80924"/>
                    </a:cubicBezTo>
                    <a:cubicBezTo>
                      <a:pt x="3751745" y="87477"/>
                      <a:pt x="3750488" y="97231"/>
                      <a:pt x="3750488" y="110185"/>
                    </a:cubicBezTo>
                    <a:cubicBezTo>
                      <a:pt x="3750488" y="115214"/>
                      <a:pt x="3750754" y="120243"/>
                      <a:pt x="3751288" y="125273"/>
                    </a:cubicBezTo>
                    <a:cubicBezTo>
                      <a:pt x="3751821" y="130302"/>
                      <a:pt x="3752888" y="134836"/>
                      <a:pt x="3754488" y="138874"/>
                    </a:cubicBezTo>
                    <a:cubicBezTo>
                      <a:pt x="3756088" y="142913"/>
                      <a:pt x="3758260" y="146228"/>
                      <a:pt x="3761003" y="148818"/>
                    </a:cubicBezTo>
                    <a:cubicBezTo>
                      <a:pt x="3763747" y="151409"/>
                      <a:pt x="3767404" y="152705"/>
                      <a:pt x="3771976" y="152705"/>
                    </a:cubicBezTo>
                    <a:cubicBezTo>
                      <a:pt x="3775176" y="152705"/>
                      <a:pt x="3777882" y="152057"/>
                      <a:pt x="3780092" y="150762"/>
                    </a:cubicBezTo>
                    <a:cubicBezTo>
                      <a:pt x="3782301" y="149466"/>
                      <a:pt x="3784168" y="147790"/>
                      <a:pt x="3785692" y="145732"/>
                    </a:cubicBezTo>
                    <a:cubicBezTo>
                      <a:pt x="3787216" y="143675"/>
                      <a:pt x="3788473" y="141351"/>
                      <a:pt x="3789464" y="138760"/>
                    </a:cubicBezTo>
                    <a:cubicBezTo>
                      <a:pt x="3790455" y="136169"/>
                      <a:pt x="3791331" y="133655"/>
                      <a:pt x="3792093" y="131216"/>
                    </a:cubicBezTo>
                    <a:lnTo>
                      <a:pt x="3800780" y="133502"/>
                    </a:lnTo>
                    <a:cubicBezTo>
                      <a:pt x="3799103" y="139903"/>
                      <a:pt x="3797160" y="145885"/>
                      <a:pt x="3794951" y="151447"/>
                    </a:cubicBezTo>
                    <a:cubicBezTo>
                      <a:pt x="3792741" y="157010"/>
                      <a:pt x="3788892" y="162382"/>
                      <a:pt x="3783406" y="167564"/>
                    </a:cubicBezTo>
                    <a:cubicBezTo>
                      <a:pt x="3775329" y="175184"/>
                      <a:pt x="3765804" y="178994"/>
                      <a:pt x="3754831" y="178994"/>
                    </a:cubicBezTo>
                    <a:cubicBezTo>
                      <a:pt x="3748125" y="178994"/>
                      <a:pt x="3742106" y="177660"/>
                      <a:pt x="3736772" y="174993"/>
                    </a:cubicBezTo>
                    <a:cubicBezTo>
                      <a:pt x="3731438" y="172326"/>
                      <a:pt x="3726828" y="168554"/>
                      <a:pt x="3722942" y="163677"/>
                    </a:cubicBezTo>
                    <a:cubicBezTo>
                      <a:pt x="3719055" y="158801"/>
                      <a:pt x="3716084" y="152933"/>
                      <a:pt x="3714026" y="146075"/>
                    </a:cubicBezTo>
                    <a:cubicBezTo>
                      <a:pt x="3711969" y="139217"/>
                      <a:pt x="3710940" y="131521"/>
                      <a:pt x="3710940" y="122987"/>
                    </a:cubicBezTo>
                    <a:cubicBezTo>
                      <a:pt x="3710940" y="117348"/>
                      <a:pt x="3711397" y="111785"/>
                      <a:pt x="3712311" y="106299"/>
                    </a:cubicBezTo>
                    <a:cubicBezTo>
                      <a:pt x="3713226" y="100812"/>
                      <a:pt x="3714712" y="95593"/>
                      <a:pt x="3716769" y="90640"/>
                    </a:cubicBezTo>
                    <a:cubicBezTo>
                      <a:pt x="3718827" y="85687"/>
                      <a:pt x="3721532" y="81229"/>
                      <a:pt x="3724884" y="77267"/>
                    </a:cubicBezTo>
                    <a:cubicBezTo>
                      <a:pt x="3728237" y="73304"/>
                      <a:pt x="3732352" y="70028"/>
                      <a:pt x="3737229" y="67437"/>
                    </a:cubicBezTo>
                    <a:cubicBezTo>
                      <a:pt x="3740734" y="65456"/>
                      <a:pt x="3744697" y="63970"/>
                      <a:pt x="3749116" y="62979"/>
                    </a:cubicBezTo>
                    <a:cubicBezTo>
                      <a:pt x="3753536" y="61989"/>
                      <a:pt x="3757727" y="61493"/>
                      <a:pt x="3761689" y="61493"/>
                    </a:cubicBezTo>
                    <a:close/>
                    <a:moveTo>
                      <a:pt x="3380689" y="61493"/>
                    </a:moveTo>
                    <a:cubicBezTo>
                      <a:pt x="3385566" y="61493"/>
                      <a:pt x="3390138" y="62179"/>
                      <a:pt x="3394405" y="63551"/>
                    </a:cubicBezTo>
                    <a:cubicBezTo>
                      <a:pt x="3398672" y="64922"/>
                      <a:pt x="3402406" y="66865"/>
                      <a:pt x="3405607" y="69380"/>
                    </a:cubicBezTo>
                    <a:cubicBezTo>
                      <a:pt x="3408807" y="71895"/>
                      <a:pt x="3411322" y="74866"/>
                      <a:pt x="3413150" y="78295"/>
                    </a:cubicBezTo>
                    <a:cubicBezTo>
                      <a:pt x="3414979" y="81724"/>
                      <a:pt x="3415893" y="85420"/>
                      <a:pt x="3415893" y="89382"/>
                    </a:cubicBezTo>
                    <a:cubicBezTo>
                      <a:pt x="3415893" y="94869"/>
                      <a:pt x="3414293" y="98946"/>
                      <a:pt x="3411093" y="101613"/>
                    </a:cubicBezTo>
                    <a:cubicBezTo>
                      <a:pt x="3407892" y="104280"/>
                      <a:pt x="3404311" y="105613"/>
                      <a:pt x="3400349" y="105613"/>
                    </a:cubicBezTo>
                    <a:cubicBezTo>
                      <a:pt x="3398977" y="105613"/>
                      <a:pt x="3397415" y="105384"/>
                      <a:pt x="3395662" y="104927"/>
                    </a:cubicBezTo>
                    <a:cubicBezTo>
                      <a:pt x="3393910" y="104470"/>
                      <a:pt x="3392272" y="103632"/>
                      <a:pt x="3390748" y="102413"/>
                    </a:cubicBezTo>
                    <a:cubicBezTo>
                      <a:pt x="3389224" y="101193"/>
                      <a:pt x="3387966" y="99593"/>
                      <a:pt x="3386976" y="97612"/>
                    </a:cubicBezTo>
                    <a:cubicBezTo>
                      <a:pt x="3385985" y="95631"/>
                      <a:pt x="3385490" y="93040"/>
                      <a:pt x="3385490" y="89840"/>
                    </a:cubicBezTo>
                    <a:cubicBezTo>
                      <a:pt x="3385490" y="87706"/>
                      <a:pt x="3385718" y="85572"/>
                      <a:pt x="3386175" y="83439"/>
                    </a:cubicBezTo>
                    <a:cubicBezTo>
                      <a:pt x="3386328" y="82524"/>
                      <a:pt x="3386442" y="81648"/>
                      <a:pt x="3386518" y="80810"/>
                    </a:cubicBezTo>
                    <a:cubicBezTo>
                      <a:pt x="3386595" y="79972"/>
                      <a:pt x="3386633" y="79095"/>
                      <a:pt x="3386633" y="78181"/>
                    </a:cubicBezTo>
                    <a:cubicBezTo>
                      <a:pt x="3386633" y="76505"/>
                      <a:pt x="3386252" y="74904"/>
                      <a:pt x="3385490" y="73380"/>
                    </a:cubicBezTo>
                    <a:cubicBezTo>
                      <a:pt x="3384728" y="71856"/>
                      <a:pt x="3383432" y="71094"/>
                      <a:pt x="3381604" y="71094"/>
                    </a:cubicBezTo>
                    <a:cubicBezTo>
                      <a:pt x="3378556" y="71094"/>
                      <a:pt x="3375774" y="74371"/>
                      <a:pt x="3373260" y="80924"/>
                    </a:cubicBezTo>
                    <a:cubicBezTo>
                      <a:pt x="3370745" y="87477"/>
                      <a:pt x="3369488" y="97231"/>
                      <a:pt x="3369488" y="110185"/>
                    </a:cubicBezTo>
                    <a:cubicBezTo>
                      <a:pt x="3369488" y="115214"/>
                      <a:pt x="3369754" y="120243"/>
                      <a:pt x="3370288" y="125273"/>
                    </a:cubicBezTo>
                    <a:cubicBezTo>
                      <a:pt x="3370821" y="130302"/>
                      <a:pt x="3371888" y="134836"/>
                      <a:pt x="3373488" y="138874"/>
                    </a:cubicBezTo>
                    <a:cubicBezTo>
                      <a:pt x="3375088" y="142913"/>
                      <a:pt x="3377260" y="146228"/>
                      <a:pt x="3380003" y="148818"/>
                    </a:cubicBezTo>
                    <a:cubicBezTo>
                      <a:pt x="3382747" y="151409"/>
                      <a:pt x="3386404" y="152705"/>
                      <a:pt x="3390976" y="152705"/>
                    </a:cubicBezTo>
                    <a:cubicBezTo>
                      <a:pt x="3394176" y="152705"/>
                      <a:pt x="3396882" y="152057"/>
                      <a:pt x="3399092" y="150762"/>
                    </a:cubicBezTo>
                    <a:cubicBezTo>
                      <a:pt x="3401301" y="149466"/>
                      <a:pt x="3403168" y="147790"/>
                      <a:pt x="3404692" y="145732"/>
                    </a:cubicBezTo>
                    <a:cubicBezTo>
                      <a:pt x="3406216" y="143675"/>
                      <a:pt x="3407473" y="141351"/>
                      <a:pt x="3408464" y="138760"/>
                    </a:cubicBezTo>
                    <a:cubicBezTo>
                      <a:pt x="3409455" y="136169"/>
                      <a:pt x="3410331" y="133655"/>
                      <a:pt x="3411093" y="131216"/>
                    </a:cubicBezTo>
                    <a:lnTo>
                      <a:pt x="3419780" y="133502"/>
                    </a:lnTo>
                    <a:cubicBezTo>
                      <a:pt x="3418103" y="139903"/>
                      <a:pt x="3416160" y="145885"/>
                      <a:pt x="3413951" y="151447"/>
                    </a:cubicBezTo>
                    <a:cubicBezTo>
                      <a:pt x="3411740" y="157010"/>
                      <a:pt x="3407892" y="162382"/>
                      <a:pt x="3402406" y="167564"/>
                    </a:cubicBezTo>
                    <a:cubicBezTo>
                      <a:pt x="3394329" y="175184"/>
                      <a:pt x="3384804" y="178994"/>
                      <a:pt x="3373831" y="178994"/>
                    </a:cubicBezTo>
                    <a:cubicBezTo>
                      <a:pt x="3367125" y="178994"/>
                      <a:pt x="3361106" y="177660"/>
                      <a:pt x="3355772" y="174993"/>
                    </a:cubicBezTo>
                    <a:cubicBezTo>
                      <a:pt x="3350438" y="172326"/>
                      <a:pt x="3345828" y="168554"/>
                      <a:pt x="3341942" y="163677"/>
                    </a:cubicBezTo>
                    <a:cubicBezTo>
                      <a:pt x="3338055" y="158801"/>
                      <a:pt x="3335084" y="152933"/>
                      <a:pt x="3333026" y="146075"/>
                    </a:cubicBezTo>
                    <a:cubicBezTo>
                      <a:pt x="3330969" y="139217"/>
                      <a:pt x="3329940" y="131521"/>
                      <a:pt x="3329940" y="122987"/>
                    </a:cubicBezTo>
                    <a:cubicBezTo>
                      <a:pt x="3329940" y="117348"/>
                      <a:pt x="3330397" y="111785"/>
                      <a:pt x="3331312" y="106299"/>
                    </a:cubicBezTo>
                    <a:cubicBezTo>
                      <a:pt x="3332226" y="100812"/>
                      <a:pt x="3333712" y="95593"/>
                      <a:pt x="3335769" y="90640"/>
                    </a:cubicBezTo>
                    <a:cubicBezTo>
                      <a:pt x="3337827" y="85687"/>
                      <a:pt x="3340532" y="81229"/>
                      <a:pt x="3343884" y="77267"/>
                    </a:cubicBezTo>
                    <a:cubicBezTo>
                      <a:pt x="3347237" y="73304"/>
                      <a:pt x="3351352" y="70028"/>
                      <a:pt x="3356229" y="67437"/>
                    </a:cubicBezTo>
                    <a:cubicBezTo>
                      <a:pt x="3359734" y="65456"/>
                      <a:pt x="3363697" y="63970"/>
                      <a:pt x="3368116" y="62979"/>
                    </a:cubicBezTo>
                    <a:cubicBezTo>
                      <a:pt x="3372536" y="61989"/>
                      <a:pt x="3376727" y="61493"/>
                      <a:pt x="3380689" y="61493"/>
                    </a:cubicBezTo>
                    <a:close/>
                    <a:moveTo>
                      <a:pt x="2256739" y="61493"/>
                    </a:moveTo>
                    <a:cubicBezTo>
                      <a:pt x="2261616" y="61493"/>
                      <a:pt x="2266188" y="62179"/>
                      <a:pt x="2270455" y="63551"/>
                    </a:cubicBezTo>
                    <a:cubicBezTo>
                      <a:pt x="2274722" y="64922"/>
                      <a:pt x="2278456" y="66865"/>
                      <a:pt x="2281657" y="69380"/>
                    </a:cubicBezTo>
                    <a:cubicBezTo>
                      <a:pt x="2284857" y="71895"/>
                      <a:pt x="2287371" y="74866"/>
                      <a:pt x="2289200" y="78295"/>
                    </a:cubicBezTo>
                    <a:cubicBezTo>
                      <a:pt x="2291029" y="81724"/>
                      <a:pt x="2291944" y="85420"/>
                      <a:pt x="2291944" y="89382"/>
                    </a:cubicBezTo>
                    <a:cubicBezTo>
                      <a:pt x="2291944" y="94869"/>
                      <a:pt x="2290343" y="98946"/>
                      <a:pt x="2287143" y="101613"/>
                    </a:cubicBezTo>
                    <a:cubicBezTo>
                      <a:pt x="2283942" y="104280"/>
                      <a:pt x="2280361" y="105613"/>
                      <a:pt x="2276399" y="105613"/>
                    </a:cubicBezTo>
                    <a:cubicBezTo>
                      <a:pt x="2275027" y="105613"/>
                      <a:pt x="2273465" y="105384"/>
                      <a:pt x="2271712" y="104927"/>
                    </a:cubicBezTo>
                    <a:cubicBezTo>
                      <a:pt x="2269960" y="104470"/>
                      <a:pt x="2268321" y="103632"/>
                      <a:pt x="2266798" y="102413"/>
                    </a:cubicBezTo>
                    <a:cubicBezTo>
                      <a:pt x="2265274" y="101193"/>
                      <a:pt x="2264016" y="99593"/>
                      <a:pt x="2263026" y="97612"/>
                    </a:cubicBezTo>
                    <a:cubicBezTo>
                      <a:pt x="2262035" y="95631"/>
                      <a:pt x="2261540" y="93040"/>
                      <a:pt x="2261540" y="89840"/>
                    </a:cubicBezTo>
                    <a:cubicBezTo>
                      <a:pt x="2261540" y="87706"/>
                      <a:pt x="2261768" y="85572"/>
                      <a:pt x="2262225" y="83439"/>
                    </a:cubicBezTo>
                    <a:cubicBezTo>
                      <a:pt x="2262378" y="82524"/>
                      <a:pt x="2262492" y="81648"/>
                      <a:pt x="2262568" y="80810"/>
                    </a:cubicBezTo>
                    <a:cubicBezTo>
                      <a:pt x="2262645" y="79972"/>
                      <a:pt x="2262683" y="79095"/>
                      <a:pt x="2262683" y="78181"/>
                    </a:cubicBezTo>
                    <a:cubicBezTo>
                      <a:pt x="2262683" y="76505"/>
                      <a:pt x="2262302" y="74904"/>
                      <a:pt x="2261540" y="73380"/>
                    </a:cubicBezTo>
                    <a:cubicBezTo>
                      <a:pt x="2260778" y="71856"/>
                      <a:pt x="2259482" y="71094"/>
                      <a:pt x="2257654" y="71094"/>
                    </a:cubicBezTo>
                    <a:cubicBezTo>
                      <a:pt x="2254605" y="71094"/>
                      <a:pt x="2251824" y="74371"/>
                      <a:pt x="2249310" y="80924"/>
                    </a:cubicBezTo>
                    <a:cubicBezTo>
                      <a:pt x="2246795" y="87477"/>
                      <a:pt x="2245538" y="97231"/>
                      <a:pt x="2245538" y="110185"/>
                    </a:cubicBezTo>
                    <a:cubicBezTo>
                      <a:pt x="2245538" y="115214"/>
                      <a:pt x="2245804" y="120243"/>
                      <a:pt x="2246338" y="125273"/>
                    </a:cubicBezTo>
                    <a:cubicBezTo>
                      <a:pt x="2246871" y="130302"/>
                      <a:pt x="2247938" y="134836"/>
                      <a:pt x="2249538" y="138874"/>
                    </a:cubicBezTo>
                    <a:cubicBezTo>
                      <a:pt x="2251139" y="142913"/>
                      <a:pt x="2253310" y="146228"/>
                      <a:pt x="2256053" y="148818"/>
                    </a:cubicBezTo>
                    <a:cubicBezTo>
                      <a:pt x="2258796" y="151409"/>
                      <a:pt x="2262454" y="152705"/>
                      <a:pt x="2267026" y="152705"/>
                    </a:cubicBezTo>
                    <a:cubicBezTo>
                      <a:pt x="2270227" y="152705"/>
                      <a:pt x="2272932" y="152057"/>
                      <a:pt x="2275141" y="150762"/>
                    </a:cubicBezTo>
                    <a:cubicBezTo>
                      <a:pt x="2277351" y="149466"/>
                      <a:pt x="2279218" y="147790"/>
                      <a:pt x="2280742" y="145732"/>
                    </a:cubicBezTo>
                    <a:cubicBezTo>
                      <a:pt x="2282266" y="143675"/>
                      <a:pt x="2283523" y="141351"/>
                      <a:pt x="2284514" y="138760"/>
                    </a:cubicBezTo>
                    <a:cubicBezTo>
                      <a:pt x="2285505" y="136169"/>
                      <a:pt x="2286381" y="133655"/>
                      <a:pt x="2287143" y="131216"/>
                    </a:cubicBezTo>
                    <a:lnTo>
                      <a:pt x="2295830" y="133502"/>
                    </a:lnTo>
                    <a:cubicBezTo>
                      <a:pt x="2294153" y="139903"/>
                      <a:pt x="2292210" y="145885"/>
                      <a:pt x="2290000" y="151447"/>
                    </a:cubicBezTo>
                    <a:cubicBezTo>
                      <a:pt x="2287791" y="157010"/>
                      <a:pt x="2283942" y="162382"/>
                      <a:pt x="2278456" y="167564"/>
                    </a:cubicBezTo>
                    <a:cubicBezTo>
                      <a:pt x="2270379" y="175184"/>
                      <a:pt x="2260854" y="178994"/>
                      <a:pt x="2249881" y="178994"/>
                    </a:cubicBezTo>
                    <a:cubicBezTo>
                      <a:pt x="2243175" y="178994"/>
                      <a:pt x="2237156" y="177660"/>
                      <a:pt x="2231822" y="174993"/>
                    </a:cubicBezTo>
                    <a:cubicBezTo>
                      <a:pt x="2226488" y="172326"/>
                      <a:pt x="2221878" y="168554"/>
                      <a:pt x="2217991" y="163677"/>
                    </a:cubicBezTo>
                    <a:cubicBezTo>
                      <a:pt x="2214105" y="158801"/>
                      <a:pt x="2211133" y="152933"/>
                      <a:pt x="2209076" y="146075"/>
                    </a:cubicBezTo>
                    <a:cubicBezTo>
                      <a:pt x="2207019" y="139217"/>
                      <a:pt x="2205990" y="131521"/>
                      <a:pt x="2205990" y="122987"/>
                    </a:cubicBezTo>
                    <a:cubicBezTo>
                      <a:pt x="2205990" y="117348"/>
                      <a:pt x="2206447" y="111785"/>
                      <a:pt x="2207362" y="106299"/>
                    </a:cubicBezTo>
                    <a:cubicBezTo>
                      <a:pt x="2208276" y="100812"/>
                      <a:pt x="2209762" y="95593"/>
                      <a:pt x="2211819" y="90640"/>
                    </a:cubicBezTo>
                    <a:cubicBezTo>
                      <a:pt x="2213877" y="85687"/>
                      <a:pt x="2216582" y="81229"/>
                      <a:pt x="2219935" y="77267"/>
                    </a:cubicBezTo>
                    <a:cubicBezTo>
                      <a:pt x="2223287" y="73304"/>
                      <a:pt x="2227402" y="70028"/>
                      <a:pt x="2232279" y="67437"/>
                    </a:cubicBezTo>
                    <a:cubicBezTo>
                      <a:pt x="2235784" y="65456"/>
                      <a:pt x="2239746" y="63970"/>
                      <a:pt x="2244166" y="62979"/>
                    </a:cubicBezTo>
                    <a:cubicBezTo>
                      <a:pt x="2248586" y="61989"/>
                      <a:pt x="2252777" y="61493"/>
                      <a:pt x="2256739" y="61493"/>
                    </a:cubicBezTo>
                    <a:close/>
                    <a:moveTo>
                      <a:pt x="3009900" y="61265"/>
                    </a:moveTo>
                    <a:cubicBezTo>
                      <a:pt x="3016301" y="61265"/>
                      <a:pt x="3022397" y="62408"/>
                      <a:pt x="3028188" y="64694"/>
                    </a:cubicBezTo>
                    <a:cubicBezTo>
                      <a:pt x="3033065" y="66827"/>
                      <a:pt x="3037598" y="69837"/>
                      <a:pt x="3041790" y="73723"/>
                    </a:cubicBezTo>
                    <a:cubicBezTo>
                      <a:pt x="3045981" y="77610"/>
                      <a:pt x="3049295" y="81915"/>
                      <a:pt x="3051734" y="86639"/>
                    </a:cubicBezTo>
                    <a:cubicBezTo>
                      <a:pt x="3054325" y="91211"/>
                      <a:pt x="3056268" y="96621"/>
                      <a:pt x="3057563" y="102870"/>
                    </a:cubicBezTo>
                    <a:cubicBezTo>
                      <a:pt x="3058859" y="109118"/>
                      <a:pt x="3059506" y="115138"/>
                      <a:pt x="3059506" y="120929"/>
                    </a:cubicBezTo>
                    <a:cubicBezTo>
                      <a:pt x="3059506" y="127940"/>
                      <a:pt x="3058516" y="134912"/>
                      <a:pt x="3056534" y="141846"/>
                    </a:cubicBezTo>
                    <a:cubicBezTo>
                      <a:pt x="3054553" y="148780"/>
                      <a:pt x="3051467" y="154991"/>
                      <a:pt x="3047276" y="160477"/>
                    </a:cubicBezTo>
                    <a:cubicBezTo>
                      <a:pt x="3043085" y="165963"/>
                      <a:pt x="3037751" y="170421"/>
                      <a:pt x="3031274" y="173850"/>
                    </a:cubicBezTo>
                    <a:cubicBezTo>
                      <a:pt x="3024797" y="177279"/>
                      <a:pt x="3017063" y="178994"/>
                      <a:pt x="3008071" y="178994"/>
                    </a:cubicBezTo>
                    <a:cubicBezTo>
                      <a:pt x="2999994" y="178994"/>
                      <a:pt x="2992831" y="177508"/>
                      <a:pt x="2986583" y="174536"/>
                    </a:cubicBezTo>
                    <a:cubicBezTo>
                      <a:pt x="2980334" y="171564"/>
                      <a:pt x="2975076" y="167487"/>
                      <a:pt x="2970809" y="162306"/>
                    </a:cubicBezTo>
                    <a:cubicBezTo>
                      <a:pt x="2966542" y="157124"/>
                      <a:pt x="2963304" y="150990"/>
                      <a:pt x="2961094" y="143904"/>
                    </a:cubicBezTo>
                    <a:cubicBezTo>
                      <a:pt x="2958884" y="136817"/>
                      <a:pt x="2957779" y="129159"/>
                      <a:pt x="2957779" y="120929"/>
                    </a:cubicBezTo>
                    <a:cubicBezTo>
                      <a:pt x="2957779" y="110718"/>
                      <a:pt x="2959227" y="101879"/>
                      <a:pt x="2962123" y="94412"/>
                    </a:cubicBezTo>
                    <a:cubicBezTo>
                      <a:pt x="2965018" y="86944"/>
                      <a:pt x="2968904" y="80734"/>
                      <a:pt x="2973781" y="75781"/>
                    </a:cubicBezTo>
                    <a:cubicBezTo>
                      <a:pt x="2978658" y="70828"/>
                      <a:pt x="2984221" y="67170"/>
                      <a:pt x="2990469" y="64808"/>
                    </a:cubicBezTo>
                    <a:cubicBezTo>
                      <a:pt x="2996717" y="62446"/>
                      <a:pt x="3003194" y="61265"/>
                      <a:pt x="3009900" y="61265"/>
                    </a:cubicBezTo>
                    <a:close/>
                    <a:moveTo>
                      <a:pt x="1057275" y="61265"/>
                    </a:moveTo>
                    <a:cubicBezTo>
                      <a:pt x="1063676" y="61265"/>
                      <a:pt x="1069772" y="62408"/>
                      <a:pt x="1075563" y="64694"/>
                    </a:cubicBezTo>
                    <a:cubicBezTo>
                      <a:pt x="1080440" y="66827"/>
                      <a:pt x="1084974" y="69837"/>
                      <a:pt x="1089165" y="73723"/>
                    </a:cubicBezTo>
                    <a:cubicBezTo>
                      <a:pt x="1093356" y="77610"/>
                      <a:pt x="1096670" y="81915"/>
                      <a:pt x="1099109" y="86639"/>
                    </a:cubicBezTo>
                    <a:cubicBezTo>
                      <a:pt x="1101700" y="91211"/>
                      <a:pt x="1103643" y="96621"/>
                      <a:pt x="1104938" y="102870"/>
                    </a:cubicBezTo>
                    <a:cubicBezTo>
                      <a:pt x="1106233" y="109118"/>
                      <a:pt x="1106881" y="115138"/>
                      <a:pt x="1106881" y="120929"/>
                    </a:cubicBezTo>
                    <a:cubicBezTo>
                      <a:pt x="1106881" y="127940"/>
                      <a:pt x="1105891" y="134912"/>
                      <a:pt x="1103909" y="141846"/>
                    </a:cubicBezTo>
                    <a:cubicBezTo>
                      <a:pt x="1101928" y="148780"/>
                      <a:pt x="1098842" y="154991"/>
                      <a:pt x="1094651" y="160477"/>
                    </a:cubicBezTo>
                    <a:cubicBezTo>
                      <a:pt x="1090460" y="165963"/>
                      <a:pt x="1085126" y="170421"/>
                      <a:pt x="1078649" y="173850"/>
                    </a:cubicBezTo>
                    <a:cubicBezTo>
                      <a:pt x="1072172" y="177279"/>
                      <a:pt x="1064438" y="178994"/>
                      <a:pt x="1055446" y="178994"/>
                    </a:cubicBezTo>
                    <a:cubicBezTo>
                      <a:pt x="1047369" y="178994"/>
                      <a:pt x="1040206" y="177508"/>
                      <a:pt x="1033958" y="174536"/>
                    </a:cubicBezTo>
                    <a:cubicBezTo>
                      <a:pt x="1027710" y="171564"/>
                      <a:pt x="1022452" y="167487"/>
                      <a:pt x="1018184" y="162306"/>
                    </a:cubicBezTo>
                    <a:cubicBezTo>
                      <a:pt x="1013917" y="157124"/>
                      <a:pt x="1010679" y="150990"/>
                      <a:pt x="1008469" y="143904"/>
                    </a:cubicBezTo>
                    <a:cubicBezTo>
                      <a:pt x="1006259" y="136817"/>
                      <a:pt x="1005154" y="129159"/>
                      <a:pt x="1005154" y="120929"/>
                    </a:cubicBezTo>
                    <a:cubicBezTo>
                      <a:pt x="1005154" y="110718"/>
                      <a:pt x="1006602" y="101879"/>
                      <a:pt x="1009498" y="94412"/>
                    </a:cubicBezTo>
                    <a:cubicBezTo>
                      <a:pt x="1012393" y="86944"/>
                      <a:pt x="1016279" y="80734"/>
                      <a:pt x="1021156" y="75781"/>
                    </a:cubicBezTo>
                    <a:cubicBezTo>
                      <a:pt x="1026033" y="70828"/>
                      <a:pt x="1031596" y="67170"/>
                      <a:pt x="1037844" y="64808"/>
                    </a:cubicBezTo>
                    <a:cubicBezTo>
                      <a:pt x="1044092" y="62446"/>
                      <a:pt x="1050569" y="61265"/>
                      <a:pt x="1057275" y="61265"/>
                    </a:cubicBezTo>
                    <a:close/>
                    <a:moveTo>
                      <a:pt x="811462" y="21717"/>
                    </a:moveTo>
                    <a:lnTo>
                      <a:pt x="822503" y="21717"/>
                    </a:lnTo>
                    <a:lnTo>
                      <a:pt x="822503" y="64922"/>
                    </a:lnTo>
                    <a:lnTo>
                      <a:pt x="834161" y="64922"/>
                    </a:lnTo>
                    <a:lnTo>
                      <a:pt x="834161" y="74523"/>
                    </a:lnTo>
                    <a:lnTo>
                      <a:pt x="822274" y="74523"/>
                    </a:lnTo>
                    <a:lnTo>
                      <a:pt x="822274" y="128930"/>
                    </a:lnTo>
                    <a:cubicBezTo>
                      <a:pt x="822274" y="132435"/>
                      <a:pt x="822274" y="136245"/>
                      <a:pt x="822274" y="140360"/>
                    </a:cubicBezTo>
                    <a:cubicBezTo>
                      <a:pt x="822274" y="144475"/>
                      <a:pt x="822350" y="147980"/>
                      <a:pt x="822503" y="150876"/>
                    </a:cubicBezTo>
                    <a:cubicBezTo>
                      <a:pt x="822655" y="152400"/>
                      <a:pt x="823036" y="154076"/>
                      <a:pt x="823646" y="155905"/>
                    </a:cubicBezTo>
                    <a:cubicBezTo>
                      <a:pt x="824255" y="157734"/>
                      <a:pt x="825932" y="158648"/>
                      <a:pt x="828675" y="158648"/>
                    </a:cubicBezTo>
                    <a:cubicBezTo>
                      <a:pt x="829742" y="158648"/>
                      <a:pt x="830694" y="158458"/>
                      <a:pt x="831532" y="158077"/>
                    </a:cubicBezTo>
                    <a:cubicBezTo>
                      <a:pt x="832371" y="157696"/>
                      <a:pt x="833399" y="157124"/>
                      <a:pt x="834619" y="156362"/>
                    </a:cubicBezTo>
                    <a:lnTo>
                      <a:pt x="839419" y="163449"/>
                    </a:lnTo>
                    <a:cubicBezTo>
                      <a:pt x="835304" y="166802"/>
                      <a:pt x="831761" y="169469"/>
                      <a:pt x="828789" y="171450"/>
                    </a:cubicBezTo>
                    <a:cubicBezTo>
                      <a:pt x="825818" y="173431"/>
                      <a:pt x="823145" y="174955"/>
                      <a:pt x="820772" y="176022"/>
                    </a:cubicBezTo>
                    <a:cubicBezTo>
                      <a:pt x="818399" y="177089"/>
                      <a:pt x="816254" y="177813"/>
                      <a:pt x="814338" y="178194"/>
                    </a:cubicBezTo>
                    <a:cubicBezTo>
                      <a:pt x="812420" y="178575"/>
                      <a:pt x="810543" y="178765"/>
                      <a:pt x="808705" y="178765"/>
                    </a:cubicBezTo>
                    <a:cubicBezTo>
                      <a:pt x="801958" y="178765"/>
                      <a:pt x="796515" y="176936"/>
                      <a:pt x="792374" y="173279"/>
                    </a:cubicBezTo>
                    <a:cubicBezTo>
                      <a:pt x="788388" y="169773"/>
                      <a:pt x="786088" y="165430"/>
                      <a:pt x="785475" y="160248"/>
                    </a:cubicBezTo>
                    <a:cubicBezTo>
                      <a:pt x="784862" y="155067"/>
                      <a:pt x="784479" y="149504"/>
                      <a:pt x="784327" y="143561"/>
                    </a:cubicBezTo>
                    <a:lnTo>
                      <a:pt x="784327" y="74523"/>
                    </a:lnTo>
                    <a:lnTo>
                      <a:pt x="776554" y="74523"/>
                    </a:lnTo>
                    <a:lnTo>
                      <a:pt x="776554" y="65837"/>
                    </a:lnTo>
                    <a:cubicBezTo>
                      <a:pt x="779145" y="64008"/>
                      <a:pt x="782276" y="61646"/>
                      <a:pt x="785948" y="58750"/>
                    </a:cubicBezTo>
                    <a:cubicBezTo>
                      <a:pt x="789620" y="55854"/>
                      <a:pt x="793679" y="51511"/>
                      <a:pt x="798125" y="45720"/>
                    </a:cubicBezTo>
                    <a:cubicBezTo>
                      <a:pt x="802111" y="40691"/>
                      <a:pt x="805062" y="36119"/>
                      <a:pt x="806979" y="32004"/>
                    </a:cubicBezTo>
                    <a:cubicBezTo>
                      <a:pt x="808896" y="27889"/>
                      <a:pt x="810391" y="24460"/>
                      <a:pt x="811462" y="21717"/>
                    </a:cubicBezTo>
                    <a:close/>
                    <a:moveTo>
                      <a:pt x="0" y="14173"/>
                    </a:moveTo>
                    <a:cubicBezTo>
                      <a:pt x="3353" y="14478"/>
                      <a:pt x="6325" y="14668"/>
                      <a:pt x="8916" y="14745"/>
                    </a:cubicBezTo>
                    <a:cubicBezTo>
                      <a:pt x="11506" y="14821"/>
                      <a:pt x="14065" y="14935"/>
                      <a:pt x="16591" y="15087"/>
                    </a:cubicBezTo>
                    <a:cubicBezTo>
                      <a:pt x="19118" y="15240"/>
                      <a:pt x="21760" y="15316"/>
                      <a:pt x="24517" y="15316"/>
                    </a:cubicBezTo>
                    <a:cubicBezTo>
                      <a:pt x="27275" y="15316"/>
                      <a:pt x="30568" y="15316"/>
                      <a:pt x="34397" y="15316"/>
                    </a:cubicBezTo>
                    <a:cubicBezTo>
                      <a:pt x="38381" y="15316"/>
                      <a:pt x="41943" y="15278"/>
                      <a:pt x="45084" y="15202"/>
                    </a:cubicBezTo>
                    <a:cubicBezTo>
                      <a:pt x="48225" y="15126"/>
                      <a:pt x="51212" y="15049"/>
                      <a:pt x="54044" y="14973"/>
                    </a:cubicBezTo>
                    <a:cubicBezTo>
                      <a:pt x="56877" y="14897"/>
                      <a:pt x="59665" y="14783"/>
                      <a:pt x="62408" y="14630"/>
                    </a:cubicBezTo>
                    <a:cubicBezTo>
                      <a:pt x="65151" y="14478"/>
                      <a:pt x="68047" y="14325"/>
                      <a:pt x="71095" y="14173"/>
                    </a:cubicBezTo>
                    <a:lnTo>
                      <a:pt x="71095" y="22631"/>
                    </a:lnTo>
                    <a:cubicBezTo>
                      <a:pt x="67590" y="22936"/>
                      <a:pt x="64923" y="23544"/>
                      <a:pt x="63094" y="24456"/>
                    </a:cubicBezTo>
                    <a:cubicBezTo>
                      <a:pt x="61265" y="25368"/>
                      <a:pt x="59931" y="26852"/>
                      <a:pt x="59093" y="28907"/>
                    </a:cubicBezTo>
                    <a:cubicBezTo>
                      <a:pt x="58255" y="30962"/>
                      <a:pt x="57760" y="33663"/>
                      <a:pt x="57607" y="37010"/>
                    </a:cubicBezTo>
                    <a:cubicBezTo>
                      <a:pt x="57455" y="40357"/>
                      <a:pt x="57379" y="44616"/>
                      <a:pt x="57379" y="49788"/>
                    </a:cubicBezTo>
                    <a:lnTo>
                      <a:pt x="57379" y="109353"/>
                    </a:lnTo>
                    <a:cubicBezTo>
                      <a:pt x="57379" y="117416"/>
                      <a:pt x="57492" y="123615"/>
                      <a:pt x="57720" y="127952"/>
                    </a:cubicBezTo>
                    <a:cubicBezTo>
                      <a:pt x="57947" y="132288"/>
                      <a:pt x="58668" y="136130"/>
                      <a:pt x="59883" y="139478"/>
                    </a:cubicBezTo>
                    <a:cubicBezTo>
                      <a:pt x="61249" y="143586"/>
                      <a:pt x="63148" y="146856"/>
                      <a:pt x="65578" y="149290"/>
                    </a:cubicBezTo>
                    <a:cubicBezTo>
                      <a:pt x="68008" y="151724"/>
                      <a:pt x="70551" y="153549"/>
                      <a:pt x="73207" y="154767"/>
                    </a:cubicBezTo>
                    <a:cubicBezTo>
                      <a:pt x="75864" y="155985"/>
                      <a:pt x="78445" y="156784"/>
                      <a:pt x="80951" y="157164"/>
                    </a:cubicBezTo>
                    <a:cubicBezTo>
                      <a:pt x="83458" y="157544"/>
                      <a:pt x="85545" y="157734"/>
                      <a:pt x="87215" y="157734"/>
                    </a:cubicBezTo>
                    <a:cubicBezTo>
                      <a:pt x="91163" y="157734"/>
                      <a:pt x="94845" y="157164"/>
                      <a:pt x="98261" y="156023"/>
                    </a:cubicBezTo>
                    <a:cubicBezTo>
                      <a:pt x="101677" y="154882"/>
                      <a:pt x="104599" y="153323"/>
                      <a:pt x="107028" y="151344"/>
                    </a:cubicBezTo>
                    <a:cubicBezTo>
                      <a:pt x="109914" y="149063"/>
                      <a:pt x="112154" y="146400"/>
                      <a:pt x="113748" y="143357"/>
                    </a:cubicBezTo>
                    <a:cubicBezTo>
                      <a:pt x="115342" y="140314"/>
                      <a:pt x="116519" y="137195"/>
                      <a:pt x="117277" y="134001"/>
                    </a:cubicBezTo>
                    <a:cubicBezTo>
                      <a:pt x="118036" y="130806"/>
                      <a:pt x="118491" y="127687"/>
                      <a:pt x="118644" y="124644"/>
                    </a:cubicBezTo>
                    <a:cubicBezTo>
                      <a:pt x="118796" y="121601"/>
                      <a:pt x="118872" y="118862"/>
                      <a:pt x="118872" y="116429"/>
                    </a:cubicBezTo>
                    <a:lnTo>
                      <a:pt x="118872" y="53896"/>
                    </a:lnTo>
                    <a:cubicBezTo>
                      <a:pt x="118872" y="51310"/>
                      <a:pt x="118872" y="48495"/>
                      <a:pt x="118872" y="45452"/>
                    </a:cubicBezTo>
                    <a:cubicBezTo>
                      <a:pt x="118872" y="42409"/>
                      <a:pt x="118720" y="39442"/>
                      <a:pt x="118415" y="36551"/>
                    </a:cubicBezTo>
                    <a:cubicBezTo>
                      <a:pt x="118110" y="31684"/>
                      <a:pt x="116967" y="28147"/>
                      <a:pt x="114986" y="25941"/>
                    </a:cubicBezTo>
                    <a:cubicBezTo>
                      <a:pt x="113005" y="23734"/>
                      <a:pt x="109576" y="22631"/>
                      <a:pt x="104699" y="22631"/>
                    </a:cubicBezTo>
                    <a:lnTo>
                      <a:pt x="104699" y="14173"/>
                    </a:lnTo>
                    <a:cubicBezTo>
                      <a:pt x="108509" y="14478"/>
                      <a:pt x="111709" y="14668"/>
                      <a:pt x="114300" y="14745"/>
                    </a:cubicBezTo>
                    <a:cubicBezTo>
                      <a:pt x="116891" y="14821"/>
                      <a:pt x="119787" y="14859"/>
                      <a:pt x="122987" y="14859"/>
                    </a:cubicBezTo>
                    <a:cubicBezTo>
                      <a:pt x="132131" y="14859"/>
                      <a:pt x="139599" y="14630"/>
                      <a:pt x="145390" y="14173"/>
                    </a:cubicBezTo>
                    <a:lnTo>
                      <a:pt x="145390" y="22403"/>
                    </a:lnTo>
                    <a:cubicBezTo>
                      <a:pt x="140056" y="22860"/>
                      <a:pt x="136550" y="24230"/>
                      <a:pt x="134874" y="26512"/>
                    </a:cubicBezTo>
                    <a:cubicBezTo>
                      <a:pt x="133198" y="28795"/>
                      <a:pt x="132131" y="32599"/>
                      <a:pt x="131674" y="37926"/>
                    </a:cubicBezTo>
                    <a:cubicBezTo>
                      <a:pt x="131674" y="38686"/>
                      <a:pt x="131636" y="39979"/>
                      <a:pt x="131559" y="41805"/>
                    </a:cubicBezTo>
                    <a:cubicBezTo>
                      <a:pt x="131483" y="43631"/>
                      <a:pt x="131407" y="45762"/>
                      <a:pt x="131331" y="48197"/>
                    </a:cubicBezTo>
                    <a:cubicBezTo>
                      <a:pt x="131255" y="50632"/>
                      <a:pt x="131216" y="53219"/>
                      <a:pt x="131216" y="55959"/>
                    </a:cubicBezTo>
                    <a:cubicBezTo>
                      <a:pt x="131216" y="58698"/>
                      <a:pt x="131216" y="61209"/>
                      <a:pt x="131216" y="63490"/>
                    </a:cubicBezTo>
                    <a:lnTo>
                      <a:pt x="131216" y="118047"/>
                    </a:lnTo>
                    <a:cubicBezTo>
                      <a:pt x="131064" y="124438"/>
                      <a:pt x="130569" y="130906"/>
                      <a:pt x="129731" y="137451"/>
                    </a:cubicBezTo>
                    <a:cubicBezTo>
                      <a:pt x="128892" y="143996"/>
                      <a:pt x="126492" y="150464"/>
                      <a:pt x="122530" y="156855"/>
                    </a:cubicBezTo>
                    <a:cubicBezTo>
                      <a:pt x="117043" y="165680"/>
                      <a:pt x="109880" y="171881"/>
                      <a:pt x="101041" y="175457"/>
                    </a:cubicBezTo>
                    <a:cubicBezTo>
                      <a:pt x="92202" y="179034"/>
                      <a:pt x="82296" y="180822"/>
                      <a:pt x="71323" y="180822"/>
                    </a:cubicBezTo>
                    <a:cubicBezTo>
                      <a:pt x="68275" y="180822"/>
                      <a:pt x="65342" y="180708"/>
                      <a:pt x="62522" y="180480"/>
                    </a:cubicBezTo>
                    <a:cubicBezTo>
                      <a:pt x="59703" y="180251"/>
                      <a:pt x="56769" y="179832"/>
                      <a:pt x="53721" y="179222"/>
                    </a:cubicBezTo>
                    <a:cubicBezTo>
                      <a:pt x="48540" y="178158"/>
                      <a:pt x="43244" y="176332"/>
                      <a:pt x="37833" y="173745"/>
                    </a:cubicBezTo>
                    <a:cubicBezTo>
                      <a:pt x="32423" y="171158"/>
                      <a:pt x="27584" y="166821"/>
                      <a:pt x="23317" y="160734"/>
                    </a:cubicBezTo>
                    <a:cubicBezTo>
                      <a:pt x="21031" y="157386"/>
                      <a:pt x="19241" y="153962"/>
                      <a:pt x="17945" y="150462"/>
                    </a:cubicBezTo>
                    <a:cubicBezTo>
                      <a:pt x="16650" y="146961"/>
                      <a:pt x="15697" y="143423"/>
                      <a:pt x="15088" y="139846"/>
                    </a:cubicBezTo>
                    <a:cubicBezTo>
                      <a:pt x="14478" y="136269"/>
                      <a:pt x="14097" y="132693"/>
                      <a:pt x="13945" y="129118"/>
                    </a:cubicBezTo>
                    <a:cubicBezTo>
                      <a:pt x="13792" y="125542"/>
                      <a:pt x="13716" y="122004"/>
                      <a:pt x="13716" y="118504"/>
                    </a:cubicBezTo>
                    <a:lnTo>
                      <a:pt x="13716" y="50024"/>
                    </a:lnTo>
                    <a:cubicBezTo>
                      <a:pt x="13716" y="45002"/>
                      <a:pt x="13640" y="40741"/>
                      <a:pt x="13488" y="37240"/>
                    </a:cubicBezTo>
                    <a:cubicBezTo>
                      <a:pt x="13335" y="33740"/>
                      <a:pt x="12802" y="30963"/>
                      <a:pt x="11887" y="28909"/>
                    </a:cubicBezTo>
                    <a:cubicBezTo>
                      <a:pt x="10973" y="26855"/>
                      <a:pt x="9601" y="25333"/>
                      <a:pt x="7773" y="24344"/>
                    </a:cubicBezTo>
                    <a:cubicBezTo>
                      <a:pt x="5944" y="23355"/>
                      <a:pt x="3353" y="22860"/>
                      <a:pt x="0" y="22860"/>
                    </a:cubicBezTo>
                    <a:close/>
                    <a:moveTo>
                      <a:pt x="3450793" y="13030"/>
                    </a:moveTo>
                    <a:cubicBezTo>
                      <a:pt x="3453232" y="13030"/>
                      <a:pt x="3455479" y="13525"/>
                      <a:pt x="3457537" y="14516"/>
                    </a:cubicBezTo>
                    <a:cubicBezTo>
                      <a:pt x="3459594" y="15507"/>
                      <a:pt x="3461423" y="16878"/>
                      <a:pt x="3463023" y="18631"/>
                    </a:cubicBezTo>
                    <a:cubicBezTo>
                      <a:pt x="3464623" y="20383"/>
                      <a:pt x="3465881" y="22441"/>
                      <a:pt x="3466795" y="24803"/>
                    </a:cubicBezTo>
                    <a:cubicBezTo>
                      <a:pt x="3467709" y="27165"/>
                      <a:pt x="3468167" y="29718"/>
                      <a:pt x="3468167" y="32461"/>
                    </a:cubicBezTo>
                    <a:cubicBezTo>
                      <a:pt x="3468167" y="37947"/>
                      <a:pt x="3466490" y="42596"/>
                      <a:pt x="3463138" y="46406"/>
                    </a:cubicBezTo>
                    <a:cubicBezTo>
                      <a:pt x="3459785" y="50216"/>
                      <a:pt x="3455670" y="52121"/>
                      <a:pt x="3450793" y="52121"/>
                    </a:cubicBezTo>
                    <a:cubicBezTo>
                      <a:pt x="3445916" y="52121"/>
                      <a:pt x="3441763" y="50216"/>
                      <a:pt x="3438335" y="46406"/>
                    </a:cubicBezTo>
                    <a:cubicBezTo>
                      <a:pt x="3434905" y="42596"/>
                      <a:pt x="3433191" y="37947"/>
                      <a:pt x="3433191" y="32461"/>
                    </a:cubicBezTo>
                    <a:cubicBezTo>
                      <a:pt x="3433191" y="27127"/>
                      <a:pt x="3434905" y="22555"/>
                      <a:pt x="3438335" y="18745"/>
                    </a:cubicBezTo>
                    <a:cubicBezTo>
                      <a:pt x="3441763" y="14935"/>
                      <a:pt x="3445916" y="13030"/>
                      <a:pt x="3450793" y="13030"/>
                    </a:cubicBezTo>
                    <a:close/>
                    <a:moveTo>
                      <a:pt x="1545793" y="13030"/>
                    </a:moveTo>
                    <a:cubicBezTo>
                      <a:pt x="1548231" y="13030"/>
                      <a:pt x="1550479" y="13525"/>
                      <a:pt x="1552537" y="14516"/>
                    </a:cubicBezTo>
                    <a:cubicBezTo>
                      <a:pt x="1554594" y="15507"/>
                      <a:pt x="1556423" y="16878"/>
                      <a:pt x="1558023" y="18631"/>
                    </a:cubicBezTo>
                    <a:cubicBezTo>
                      <a:pt x="1559624" y="20383"/>
                      <a:pt x="1560881" y="22441"/>
                      <a:pt x="1561795" y="24803"/>
                    </a:cubicBezTo>
                    <a:cubicBezTo>
                      <a:pt x="1562710" y="27165"/>
                      <a:pt x="1563167" y="29718"/>
                      <a:pt x="1563167" y="32461"/>
                    </a:cubicBezTo>
                    <a:cubicBezTo>
                      <a:pt x="1563167" y="37947"/>
                      <a:pt x="1561490" y="42596"/>
                      <a:pt x="1558137" y="46406"/>
                    </a:cubicBezTo>
                    <a:cubicBezTo>
                      <a:pt x="1554785" y="50216"/>
                      <a:pt x="1550670" y="52121"/>
                      <a:pt x="1545793" y="52121"/>
                    </a:cubicBezTo>
                    <a:cubicBezTo>
                      <a:pt x="1540916" y="52121"/>
                      <a:pt x="1536763" y="50216"/>
                      <a:pt x="1533335" y="46406"/>
                    </a:cubicBezTo>
                    <a:cubicBezTo>
                      <a:pt x="1529905" y="42596"/>
                      <a:pt x="1528191" y="37947"/>
                      <a:pt x="1528191" y="32461"/>
                    </a:cubicBezTo>
                    <a:cubicBezTo>
                      <a:pt x="1528191" y="27127"/>
                      <a:pt x="1529905" y="22555"/>
                      <a:pt x="1533335" y="18745"/>
                    </a:cubicBezTo>
                    <a:cubicBezTo>
                      <a:pt x="1536763" y="14935"/>
                      <a:pt x="1540916" y="13030"/>
                      <a:pt x="1545793" y="13030"/>
                    </a:cubicBezTo>
                    <a:close/>
                    <a:moveTo>
                      <a:pt x="745693" y="13030"/>
                    </a:moveTo>
                    <a:cubicBezTo>
                      <a:pt x="748132" y="13030"/>
                      <a:pt x="750379" y="13525"/>
                      <a:pt x="752437" y="14516"/>
                    </a:cubicBezTo>
                    <a:cubicBezTo>
                      <a:pt x="754494" y="15507"/>
                      <a:pt x="756323" y="16878"/>
                      <a:pt x="757923" y="18631"/>
                    </a:cubicBezTo>
                    <a:cubicBezTo>
                      <a:pt x="759523" y="20383"/>
                      <a:pt x="760781" y="22441"/>
                      <a:pt x="761695" y="24803"/>
                    </a:cubicBezTo>
                    <a:cubicBezTo>
                      <a:pt x="762610" y="27165"/>
                      <a:pt x="763067" y="29718"/>
                      <a:pt x="763067" y="32461"/>
                    </a:cubicBezTo>
                    <a:cubicBezTo>
                      <a:pt x="763067" y="37947"/>
                      <a:pt x="761390" y="42596"/>
                      <a:pt x="758038" y="46406"/>
                    </a:cubicBezTo>
                    <a:cubicBezTo>
                      <a:pt x="754685" y="50216"/>
                      <a:pt x="750570" y="52121"/>
                      <a:pt x="745693" y="52121"/>
                    </a:cubicBezTo>
                    <a:cubicBezTo>
                      <a:pt x="740816" y="52121"/>
                      <a:pt x="736664" y="50216"/>
                      <a:pt x="733234" y="46406"/>
                    </a:cubicBezTo>
                    <a:cubicBezTo>
                      <a:pt x="729806" y="42596"/>
                      <a:pt x="728091" y="37947"/>
                      <a:pt x="728091" y="32461"/>
                    </a:cubicBezTo>
                    <a:cubicBezTo>
                      <a:pt x="728091" y="27127"/>
                      <a:pt x="729806" y="22555"/>
                      <a:pt x="733234" y="18745"/>
                    </a:cubicBezTo>
                    <a:cubicBezTo>
                      <a:pt x="736664" y="14935"/>
                      <a:pt x="740816" y="13030"/>
                      <a:pt x="745693" y="13030"/>
                    </a:cubicBezTo>
                    <a:close/>
                    <a:moveTo>
                      <a:pt x="307543" y="13030"/>
                    </a:moveTo>
                    <a:cubicBezTo>
                      <a:pt x="309982" y="13030"/>
                      <a:pt x="312229" y="13525"/>
                      <a:pt x="314287" y="14516"/>
                    </a:cubicBezTo>
                    <a:cubicBezTo>
                      <a:pt x="316344" y="15507"/>
                      <a:pt x="318173" y="16878"/>
                      <a:pt x="319773" y="18631"/>
                    </a:cubicBezTo>
                    <a:cubicBezTo>
                      <a:pt x="321374" y="20383"/>
                      <a:pt x="322631" y="22441"/>
                      <a:pt x="323545" y="24803"/>
                    </a:cubicBezTo>
                    <a:cubicBezTo>
                      <a:pt x="324460" y="27165"/>
                      <a:pt x="324917" y="29718"/>
                      <a:pt x="324917" y="32461"/>
                    </a:cubicBezTo>
                    <a:cubicBezTo>
                      <a:pt x="324917" y="37947"/>
                      <a:pt x="323240" y="42596"/>
                      <a:pt x="319888" y="46406"/>
                    </a:cubicBezTo>
                    <a:cubicBezTo>
                      <a:pt x="316535" y="50216"/>
                      <a:pt x="312420" y="52121"/>
                      <a:pt x="307543" y="52121"/>
                    </a:cubicBezTo>
                    <a:cubicBezTo>
                      <a:pt x="302666" y="52121"/>
                      <a:pt x="298514" y="50216"/>
                      <a:pt x="295085" y="46406"/>
                    </a:cubicBezTo>
                    <a:cubicBezTo>
                      <a:pt x="291656" y="42596"/>
                      <a:pt x="289941" y="37947"/>
                      <a:pt x="289941" y="32461"/>
                    </a:cubicBezTo>
                    <a:cubicBezTo>
                      <a:pt x="289941" y="27127"/>
                      <a:pt x="291656" y="22555"/>
                      <a:pt x="295085" y="18745"/>
                    </a:cubicBezTo>
                    <a:cubicBezTo>
                      <a:pt x="298514" y="14935"/>
                      <a:pt x="302666" y="13030"/>
                      <a:pt x="307543" y="13030"/>
                    </a:cubicBezTo>
                    <a:close/>
                    <a:moveTo>
                      <a:pt x="3260522" y="12573"/>
                    </a:moveTo>
                    <a:cubicBezTo>
                      <a:pt x="3266465" y="12573"/>
                      <a:pt x="3271494" y="13030"/>
                      <a:pt x="3275609" y="13944"/>
                    </a:cubicBezTo>
                    <a:cubicBezTo>
                      <a:pt x="3279724" y="14859"/>
                      <a:pt x="3283382" y="15697"/>
                      <a:pt x="3286582" y="16459"/>
                    </a:cubicBezTo>
                    <a:lnTo>
                      <a:pt x="3300069" y="20802"/>
                    </a:lnTo>
                    <a:lnTo>
                      <a:pt x="3300984" y="63779"/>
                    </a:lnTo>
                    <a:lnTo>
                      <a:pt x="3288640" y="63779"/>
                    </a:lnTo>
                    <a:cubicBezTo>
                      <a:pt x="3288487" y="60426"/>
                      <a:pt x="3288144" y="56464"/>
                      <a:pt x="3287611" y="51892"/>
                    </a:cubicBezTo>
                    <a:cubicBezTo>
                      <a:pt x="3287077" y="47320"/>
                      <a:pt x="3285896" y="42977"/>
                      <a:pt x="3284067" y="38862"/>
                    </a:cubicBezTo>
                    <a:cubicBezTo>
                      <a:pt x="3282239" y="34747"/>
                      <a:pt x="3279496" y="31242"/>
                      <a:pt x="3275838" y="28346"/>
                    </a:cubicBezTo>
                    <a:cubicBezTo>
                      <a:pt x="3272180" y="25451"/>
                      <a:pt x="3267151" y="24003"/>
                      <a:pt x="3260750" y="24003"/>
                    </a:cubicBezTo>
                    <a:cubicBezTo>
                      <a:pt x="3255264" y="24003"/>
                      <a:pt x="3250463" y="25641"/>
                      <a:pt x="3246349" y="28918"/>
                    </a:cubicBezTo>
                    <a:cubicBezTo>
                      <a:pt x="3242234" y="32194"/>
                      <a:pt x="3240176" y="37262"/>
                      <a:pt x="3240176" y="44120"/>
                    </a:cubicBezTo>
                    <a:cubicBezTo>
                      <a:pt x="3240176" y="49301"/>
                      <a:pt x="3241624" y="53226"/>
                      <a:pt x="3244520" y="55893"/>
                    </a:cubicBezTo>
                    <a:cubicBezTo>
                      <a:pt x="3247415" y="58560"/>
                      <a:pt x="3250997" y="61036"/>
                      <a:pt x="3255264" y="63322"/>
                    </a:cubicBezTo>
                    <a:lnTo>
                      <a:pt x="3275609" y="74981"/>
                    </a:lnTo>
                    <a:cubicBezTo>
                      <a:pt x="3278810" y="76657"/>
                      <a:pt x="3282429" y="78676"/>
                      <a:pt x="3286468" y="81039"/>
                    </a:cubicBezTo>
                    <a:cubicBezTo>
                      <a:pt x="3290506" y="83401"/>
                      <a:pt x="3294278" y="86487"/>
                      <a:pt x="3297783" y="90297"/>
                    </a:cubicBezTo>
                    <a:cubicBezTo>
                      <a:pt x="3301289" y="94107"/>
                      <a:pt x="3304260" y="98831"/>
                      <a:pt x="3306699" y="104470"/>
                    </a:cubicBezTo>
                    <a:cubicBezTo>
                      <a:pt x="3309137" y="110109"/>
                      <a:pt x="3310357" y="116967"/>
                      <a:pt x="3310357" y="125044"/>
                    </a:cubicBezTo>
                    <a:cubicBezTo>
                      <a:pt x="3310357" y="129159"/>
                      <a:pt x="3309709" y="134379"/>
                      <a:pt x="3308413" y="140703"/>
                    </a:cubicBezTo>
                    <a:cubicBezTo>
                      <a:pt x="3307118" y="147028"/>
                      <a:pt x="3304032" y="153390"/>
                      <a:pt x="3299155" y="159791"/>
                    </a:cubicBezTo>
                    <a:cubicBezTo>
                      <a:pt x="3295345" y="164668"/>
                      <a:pt x="3291192" y="168440"/>
                      <a:pt x="3286696" y="171107"/>
                    </a:cubicBezTo>
                    <a:cubicBezTo>
                      <a:pt x="3282201" y="173774"/>
                      <a:pt x="3277819" y="175717"/>
                      <a:pt x="3273552" y="176936"/>
                    </a:cubicBezTo>
                    <a:cubicBezTo>
                      <a:pt x="3269285" y="178155"/>
                      <a:pt x="3265360" y="178879"/>
                      <a:pt x="3261779" y="179108"/>
                    </a:cubicBezTo>
                    <a:cubicBezTo>
                      <a:pt x="3258198" y="179337"/>
                      <a:pt x="3255340" y="179451"/>
                      <a:pt x="3253207" y="179451"/>
                    </a:cubicBezTo>
                    <a:cubicBezTo>
                      <a:pt x="3248482" y="179451"/>
                      <a:pt x="3244253" y="179184"/>
                      <a:pt x="3240519" y="178651"/>
                    </a:cubicBezTo>
                    <a:cubicBezTo>
                      <a:pt x="3236785" y="178117"/>
                      <a:pt x="3233166" y="177317"/>
                      <a:pt x="3229661" y="176250"/>
                    </a:cubicBezTo>
                    <a:cubicBezTo>
                      <a:pt x="3226156" y="175184"/>
                      <a:pt x="3222650" y="173888"/>
                      <a:pt x="3219145" y="172364"/>
                    </a:cubicBezTo>
                    <a:cubicBezTo>
                      <a:pt x="3215640" y="170840"/>
                      <a:pt x="3211754" y="169088"/>
                      <a:pt x="3207487" y="167106"/>
                    </a:cubicBezTo>
                    <a:lnTo>
                      <a:pt x="3207029" y="121615"/>
                    </a:lnTo>
                    <a:lnTo>
                      <a:pt x="3220059" y="121615"/>
                    </a:lnTo>
                    <a:cubicBezTo>
                      <a:pt x="3220212" y="127101"/>
                      <a:pt x="3220631" y="132588"/>
                      <a:pt x="3221317" y="138074"/>
                    </a:cubicBezTo>
                    <a:cubicBezTo>
                      <a:pt x="3222003" y="143561"/>
                      <a:pt x="3223451" y="148476"/>
                      <a:pt x="3225660" y="152819"/>
                    </a:cubicBezTo>
                    <a:cubicBezTo>
                      <a:pt x="3227870" y="157162"/>
                      <a:pt x="3231032" y="160706"/>
                      <a:pt x="3235147" y="163449"/>
                    </a:cubicBezTo>
                    <a:cubicBezTo>
                      <a:pt x="3239262" y="166192"/>
                      <a:pt x="3244825" y="167564"/>
                      <a:pt x="3251835" y="167564"/>
                    </a:cubicBezTo>
                    <a:cubicBezTo>
                      <a:pt x="3260522" y="167564"/>
                      <a:pt x="3267037" y="165278"/>
                      <a:pt x="3271380" y="160706"/>
                    </a:cubicBezTo>
                    <a:cubicBezTo>
                      <a:pt x="3275723" y="156134"/>
                      <a:pt x="3277895" y="150800"/>
                      <a:pt x="3277895" y="144704"/>
                    </a:cubicBezTo>
                    <a:cubicBezTo>
                      <a:pt x="3277895" y="141656"/>
                      <a:pt x="3277362" y="138989"/>
                      <a:pt x="3276295" y="136703"/>
                    </a:cubicBezTo>
                    <a:cubicBezTo>
                      <a:pt x="3275228" y="134417"/>
                      <a:pt x="3273743" y="132359"/>
                      <a:pt x="3271837" y="130530"/>
                    </a:cubicBezTo>
                    <a:cubicBezTo>
                      <a:pt x="3269933" y="128702"/>
                      <a:pt x="3267723" y="127025"/>
                      <a:pt x="3265208" y="125501"/>
                    </a:cubicBezTo>
                    <a:cubicBezTo>
                      <a:pt x="3262693" y="123977"/>
                      <a:pt x="3259988" y="122453"/>
                      <a:pt x="3257093" y="120929"/>
                    </a:cubicBezTo>
                    <a:lnTo>
                      <a:pt x="3236747" y="110185"/>
                    </a:lnTo>
                    <a:cubicBezTo>
                      <a:pt x="3233547" y="108356"/>
                      <a:pt x="3230232" y="106337"/>
                      <a:pt x="3226803" y="104127"/>
                    </a:cubicBezTo>
                    <a:cubicBezTo>
                      <a:pt x="3223374" y="101917"/>
                      <a:pt x="3220250" y="99060"/>
                      <a:pt x="3217431" y="95555"/>
                    </a:cubicBezTo>
                    <a:cubicBezTo>
                      <a:pt x="3214611" y="92049"/>
                      <a:pt x="3212249" y="87744"/>
                      <a:pt x="3210344" y="82639"/>
                    </a:cubicBezTo>
                    <a:cubicBezTo>
                      <a:pt x="3208439" y="77533"/>
                      <a:pt x="3207487" y="71171"/>
                      <a:pt x="3207487" y="63551"/>
                    </a:cubicBezTo>
                    <a:cubicBezTo>
                      <a:pt x="3207487" y="54254"/>
                      <a:pt x="3209087" y="46329"/>
                      <a:pt x="3212287" y="39776"/>
                    </a:cubicBezTo>
                    <a:cubicBezTo>
                      <a:pt x="3215488" y="33223"/>
                      <a:pt x="3219640" y="27965"/>
                      <a:pt x="3224746" y="24003"/>
                    </a:cubicBezTo>
                    <a:cubicBezTo>
                      <a:pt x="3229851" y="20040"/>
                      <a:pt x="3235566" y="17145"/>
                      <a:pt x="3241891" y="15316"/>
                    </a:cubicBezTo>
                    <a:cubicBezTo>
                      <a:pt x="3248216" y="13487"/>
                      <a:pt x="3254426" y="12573"/>
                      <a:pt x="3260522" y="12573"/>
                    </a:cubicBezTo>
                    <a:close/>
                    <a:moveTo>
                      <a:pt x="1325956" y="11887"/>
                    </a:moveTo>
                    <a:cubicBezTo>
                      <a:pt x="1331290" y="11887"/>
                      <a:pt x="1336586" y="12344"/>
                      <a:pt x="1341844" y="13259"/>
                    </a:cubicBezTo>
                    <a:cubicBezTo>
                      <a:pt x="1347102" y="14173"/>
                      <a:pt x="1352093" y="15164"/>
                      <a:pt x="1356817" y="16230"/>
                    </a:cubicBezTo>
                    <a:lnTo>
                      <a:pt x="1379449" y="20802"/>
                    </a:lnTo>
                    <a:lnTo>
                      <a:pt x="1380820" y="70409"/>
                    </a:lnTo>
                    <a:lnTo>
                      <a:pt x="1368476" y="70409"/>
                    </a:lnTo>
                    <a:cubicBezTo>
                      <a:pt x="1367714" y="64770"/>
                      <a:pt x="1366685" y="59017"/>
                      <a:pt x="1365390" y="53149"/>
                    </a:cubicBezTo>
                    <a:cubicBezTo>
                      <a:pt x="1364094" y="47282"/>
                      <a:pt x="1361923" y="42062"/>
                      <a:pt x="1358875" y="37490"/>
                    </a:cubicBezTo>
                    <a:cubicBezTo>
                      <a:pt x="1355369" y="32156"/>
                      <a:pt x="1351407" y="28575"/>
                      <a:pt x="1346987" y="26746"/>
                    </a:cubicBezTo>
                    <a:cubicBezTo>
                      <a:pt x="1342568" y="24917"/>
                      <a:pt x="1338453" y="24003"/>
                      <a:pt x="1334643" y="24003"/>
                    </a:cubicBezTo>
                    <a:cubicBezTo>
                      <a:pt x="1330376" y="24003"/>
                      <a:pt x="1326337" y="24917"/>
                      <a:pt x="1322527" y="26746"/>
                    </a:cubicBezTo>
                    <a:cubicBezTo>
                      <a:pt x="1318717" y="28575"/>
                      <a:pt x="1315364" y="31013"/>
                      <a:pt x="1312469" y="34061"/>
                    </a:cubicBezTo>
                    <a:cubicBezTo>
                      <a:pt x="1309421" y="37566"/>
                      <a:pt x="1307020" y="41719"/>
                      <a:pt x="1305268" y="46520"/>
                    </a:cubicBezTo>
                    <a:cubicBezTo>
                      <a:pt x="1303515" y="51321"/>
                      <a:pt x="1302182" y="56312"/>
                      <a:pt x="1301268" y="61493"/>
                    </a:cubicBezTo>
                    <a:cubicBezTo>
                      <a:pt x="1300353" y="66675"/>
                      <a:pt x="1299743" y="71818"/>
                      <a:pt x="1299439" y="76924"/>
                    </a:cubicBezTo>
                    <a:cubicBezTo>
                      <a:pt x="1299134" y="82029"/>
                      <a:pt x="1298982" y="86563"/>
                      <a:pt x="1298982" y="90525"/>
                    </a:cubicBezTo>
                    <a:cubicBezTo>
                      <a:pt x="1298982" y="100127"/>
                      <a:pt x="1299477" y="108547"/>
                      <a:pt x="1300467" y="115786"/>
                    </a:cubicBezTo>
                    <a:cubicBezTo>
                      <a:pt x="1301458" y="123025"/>
                      <a:pt x="1303096" y="129464"/>
                      <a:pt x="1305382" y="135102"/>
                    </a:cubicBezTo>
                    <a:cubicBezTo>
                      <a:pt x="1308887" y="143942"/>
                      <a:pt x="1313650" y="150342"/>
                      <a:pt x="1319670" y="154305"/>
                    </a:cubicBezTo>
                    <a:cubicBezTo>
                      <a:pt x="1325689" y="158267"/>
                      <a:pt x="1332129" y="160248"/>
                      <a:pt x="1338987" y="160248"/>
                    </a:cubicBezTo>
                    <a:cubicBezTo>
                      <a:pt x="1342492" y="160248"/>
                      <a:pt x="1345654" y="159829"/>
                      <a:pt x="1348473" y="158991"/>
                    </a:cubicBezTo>
                    <a:cubicBezTo>
                      <a:pt x="1351293" y="158153"/>
                      <a:pt x="1353769" y="157124"/>
                      <a:pt x="1355903" y="155905"/>
                    </a:cubicBezTo>
                    <a:cubicBezTo>
                      <a:pt x="1358036" y="154686"/>
                      <a:pt x="1359827" y="153429"/>
                      <a:pt x="1361275" y="152133"/>
                    </a:cubicBezTo>
                    <a:cubicBezTo>
                      <a:pt x="1362723" y="150838"/>
                      <a:pt x="1363827" y="149809"/>
                      <a:pt x="1364590" y="149047"/>
                    </a:cubicBezTo>
                    <a:cubicBezTo>
                      <a:pt x="1367485" y="146304"/>
                      <a:pt x="1369733" y="143523"/>
                      <a:pt x="1371333" y="140703"/>
                    </a:cubicBezTo>
                    <a:cubicBezTo>
                      <a:pt x="1372933" y="137884"/>
                      <a:pt x="1374800" y="134188"/>
                      <a:pt x="1376934" y="129616"/>
                    </a:cubicBezTo>
                    <a:lnTo>
                      <a:pt x="1387450" y="133274"/>
                    </a:lnTo>
                    <a:cubicBezTo>
                      <a:pt x="1386535" y="135407"/>
                      <a:pt x="1385469" y="137960"/>
                      <a:pt x="1384249" y="140932"/>
                    </a:cubicBezTo>
                    <a:cubicBezTo>
                      <a:pt x="1383030" y="143904"/>
                      <a:pt x="1381392" y="147028"/>
                      <a:pt x="1379334" y="150304"/>
                    </a:cubicBezTo>
                    <a:cubicBezTo>
                      <a:pt x="1377277" y="153581"/>
                      <a:pt x="1374762" y="156934"/>
                      <a:pt x="1371791" y="160363"/>
                    </a:cubicBezTo>
                    <a:cubicBezTo>
                      <a:pt x="1368819" y="163792"/>
                      <a:pt x="1365199" y="166954"/>
                      <a:pt x="1360932" y="169850"/>
                    </a:cubicBezTo>
                    <a:cubicBezTo>
                      <a:pt x="1359560" y="170764"/>
                      <a:pt x="1357808" y="171869"/>
                      <a:pt x="1355674" y="173164"/>
                    </a:cubicBezTo>
                    <a:cubicBezTo>
                      <a:pt x="1353541" y="174460"/>
                      <a:pt x="1350912" y="175679"/>
                      <a:pt x="1347787" y="176822"/>
                    </a:cubicBezTo>
                    <a:cubicBezTo>
                      <a:pt x="1344663" y="177965"/>
                      <a:pt x="1341120" y="178956"/>
                      <a:pt x="1337158" y="179794"/>
                    </a:cubicBezTo>
                    <a:cubicBezTo>
                      <a:pt x="1333195" y="180632"/>
                      <a:pt x="1328700" y="181051"/>
                      <a:pt x="1323670" y="181051"/>
                    </a:cubicBezTo>
                    <a:cubicBezTo>
                      <a:pt x="1317117" y="181051"/>
                      <a:pt x="1310488" y="180213"/>
                      <a:pt x="1303782" y="178536"/>
                    </a:cubicBezTo>
                    <a:cubicBezTo>
                      <a:pt x="1296924" y="176860"/>
                      <a:pt x="1290447" y="174193"/>
                      <a:pt x="1284351" y="170535"/>
                    </a:cubicBezTo>
                    <a:cubicBezTo>
                      <a:pt x="1278255" y="166878"/>
                      <a:pt x="1272616" y="161163"/>
                      <a:pt x="1267435" y="153390"/>
                    </a:cubicBezTo>
                    <a:cubicBezTo>
                      <a:pt x="1264387" y="148818"/>
                      <a:pt x="1261910" y="144132"/>
                      <a:pt x="1260005" y="139332"/>
                    </a:cubicBezTo>
                    <a:cubicBezTo>
                      <a:pt x="1258100" y="134531"/>
                      <a:pt x="1256614" y="129768"/>
                      <a:pt x="1255548" y="125044"/>
                    </a:cubicBezTo>
                    <a:cubicBezTo>
                      <a:pt x="1254481" y="120320"/>
                      <a:pt x="1253795" y="115671"/>
                      <a:pt x="1253490" y="111099"/>
                    </a:cubicBezTo>
                    <a:cubicBezTo>
                      <a:pt x="1253185" y="106527"/>
                      <a:pt x="1253033" y="102184"/>
                      <a:pt x="1253033" y="98069"/>
                    </a:cubicBezTo>
                    <a:cubicBezTo>
                      <a:pt x="1253033" y="84201"/>
                      <a:pt x="1254900" y="71895"/>
                      <a:pt x="1258633" y="61150"/>
                    </a:cubicBezTo>
                    <a:cubicBezTo>
                      <a:pt x="1262367" y="50406"/>
                      <a:pt x="1267511" y="41376"/>
                      <a:pt x="1274064" y="34061"/>
                    </a:cubicBezTo>
                    <a:cubicBezTo>
                      <a:pt x="1280617" y="26746"/>
                      <a:pt x="1288351" y="21222"/>
                      <a:pt x="1297267" y="17488"/>
                    </a:cubicBezTo>
                    <a:cubicBezTo>
                      <a:pt x="1306182" y="13754"/>
                      <a:pt x="1315745" y="11887"/>
                      <a:pt x="1325956" y="11887"/>
                    </a:cubicBezTo>
                    <a:close/>
                    <a:moveTo>
                      <a:pt x="2118512" y="11430"/>
                    </a:moveTo>
                    <a:lnTo>
                      <a:pt x="2137486" y="11430"/>
                    </a:lnTo>
                    <a:lnTo>
                      <a:pt x="2173833" y="137113"/>
                    </a:lnTo>
                    <a:cubicBezTo>
                      <a:pt x="2175358" y="142455"/>
                      <a:pt x="2176882" y="147262"/>
                      <a:pt x="2178406" y="151535"/>
                    </a:cubicBezTo>
                    <a:cubicBezTo>
                      <a:pt x="2179929" y="155808"/>
                      <a:pt x="2181377" y="159242"/>
                      <a:pt x="2182749" y="161838"/>
                    </a:cubicBezTo>
                    <a:cubicBezTo>
                      <a:pt x="2184578" y="165348"/>
                      <a:pt x="2186559" y="167446"/>
                      <a:pt x="2188692" y="168133"/>
                    </a:cubicBezTo>
                    <a:cubicBezTo>
                      <a:pt x="2190826" y="168820"/>
                      <a:pt x="2192807" y="169316"/>
                      <a:pt x="2194636" y="169621"/>
                    </a:cubicBezTo>
                    <a:lnTo>
                      <a:pt x="2194636" y="177851"/>
                    </a:lnTo>
                    <a:cubicBezTo>
                      <a:pt x="2188997" y="177546"/>
                      <a:pt x="2183663" y="177317"/>
                      <a:pt x="2178634" y="177165"/>
                    </a:cubicBezTo>
                    <a:cubicBezTo>
                      <a:pt x="2173605" y="177012"/>
                      <a:pt x="2167661" y="176936"/>
                      <a:pt x="2160803" y="176936"/>
                    </a:cubicBezTo>
                    <a:cubicBezTo>
                      <a:pt x="2153641" y="176936"/>
                      <a:pt x="2147354" y="177012"/>
                      <a:pt x="2141944" y="177165"/>
                    </a:cubicBezTo>
                    <a:cubicBezTo>
                      <a:pt x="2136534" y="177317"/>
                      <a:pt x="2130933" y="177546"/>
                      <a:pt x="2125142" y="177851"/>
                    </a:cubicBezTo>
                    <a:lnTo>
                      <a:pt x="2125142" y="169621"/>
                    </a:lnTo>
                    <a:cubicBezTo>
                      <a:pt x="2125751" y="169621"/>
                      <a:pt x="2126590" y="169583"/>
                      <a:pt x="2127656" y="169507"/>
                    </a:cubicBezTo>
                    <a:cubicBezTo>
                      <a:pt x="2128723" y="169431"/>
                      <a:pt x="2129790" y="169124"/>
                      <a:pt x="2130857" y="168587"/>
                    </a:cubicBezTo>
                    <a:cubicBezTo>
                      <a:pt x="2131924" y="168050"/>
                      <a:pt x="2132800" y="167283"/>
                      <a:pt x="2133486" y="166287"/>
                    </a:cubicBezTo>
                    <a:cubicBezTo>
                      <a:pt x="2134171" y="165290"/>
                      <a:pt x="2134514" y="163873"/>
                      <a:pt x="2134514" y="162034"/>
                    </a:cubicBezTo>
                    <a:cubicBezTo>
                      <a:pt x="2134514" y="160808"/>
                      <a:pt x="2134324" y="159467"/>
                      <a:pt x="2133943" y="158011"/>
                    </a:cubicBezTo>
                    <a:cubicBezTo>
                      <a:pt x="2133562" y="156555"/>
                      <a:pt x="2132990" y="154447"/>
                      <a:pt x="2132228" y="151687"/>
                    </a:cubicBezTo>
                    <a:lnTo>
                      <a:pt x="2126513" y="129616"/>
                    </a:lnTo>
                    <a:lnTo>
                      <a:pt x="2087880" y="129616"/>
                    </a:lnTo>
                    <a:cubicBezTo>
                      <a:pt x="2086661" y="133274"/>
                      <a:pt x="2085441" y="136893"/>
                      <a:pt x="2084222" y="140475"/>
                    </a:cubicBezTo>
                    <a:cubicBezTo>
                      <a:pt x="2083003" y="144056"/>
                      <a:pt x="2081784" y="147675"/>
                      <a:pt x="2080565" y="151333"/>
                    </a:cubicBezTo>
                    <a:cubicBezTo>
                      <a:pt x="2079650" y="153924"/>
                      <a:pt x="2079041" y="155905"/>
                      <a:pt x="2078736" y="157277"/>
                    </a:cubicBezTo>
                    <a:cubicBezTo>
                      <a:pt x="2078431" y="158648"/>
                      <a:pt x="2078279" y="159944"/>
                      <a:pt x="2078279" y="161163"/>
                    </a:cubicBezTo>
                    <a:cubicBezTo>
                      <a:pt x="2078279" y="162992"/>
                      <a:pt x="2078660" y="164439"/>
                      <a:pt x="2079422" y="165506"/>
                    </a:cubicBezTo>
                    <a:cubicBezTo>
                      <a:pt x="2080184" y="166573"/>
                      <a:pt x="2081060" y="167411"/>
                      <a:pt x="2082051" y="168021"/>
                    </a:cubicBezTo>
                    <a:cubicBezTo>
                      <a:pt x="2083041" y="168630"/>
                      <a:pt x="2084032" y="169011"/>
                      <a:pt x="2085022" y="169164"/>
                    </a:cubicBezTo>
                    <a:cubicBezTo>
                      <a:pt x="2086013" y="169316"/>
                      <a:pt x="2086737" y="169392"/>
                      <a:pt x="2087194" y="169392"/>
                    </a:cubicBezTo>
                    <a:lnTo>
                      <a:pt x="2087194" y="177851"/>
                    </a:lnTo>
                    <a:cubicBezTo>
                      <a:pt x="2085213" y="177698"/>
                      <a:pt x="2083498" y="177584"/>
                      <a:pt x="2082051" y="177508"/>
                    </a:cubicBezTo>
                    <a:cubicBezTo>
                      <a:pt x="2080603" y="177432"/>
                      <a:pt x="2079231" y="177393"/>
                      <a:pt x="2077936" y="177393"/>
                    </a:cubicBezTo>
                    <a:cubicBezTo>
                      <a:pt x="2076640" y="177393"/>
                      <a:pt x="2075307" y="177393"/>
                      <a:pt x="2073935" y="177393"/>
                    </a:cubicBezTo>
                    <a:cubicBezTo>
                      <a:pt x="2072564" y="177393"/>
                      <a:pt x="2070964" y="177393"/>
                      <a:pt x="2069135" y="177393"/>
                    </a:cubicBezTo>
                    <a:cubicBezTo>
                      <a:pt x="2064258" y="177393"/>
                      <a:pt x="2060334" y="177432"/>
                      <a:pt x="2057362" y="177508"/>
                    </a:cubicBezTo>
                    <a:cubicBezTo>
                      <a:pt x="2054390" y="177584"/>
                      <a:pt x="2051075" y="177698"/>
                      <a:pt x="2047418" y="177851"/>
                    </a:cubicBezTo>
                    <a:lnTo>
                      <a:pt x="2047418" y="169392"/>
                    </a:lnTo>
                    <a:cubicBezTo>
                      <a:pt x="2049094" y="169088"/>
                      <a:pt x="2050847" y="168592"/>
                      <a:pt x="2052675" y="167907"/>
                    </a:cubicBezTo>
                    <a:cubicBezTo>
                      <a:pt x="2054504" y="167221"/>
                      <a:pt x="2056409" y="165811"/>
                      <a:pt x="2058391" y="163677"/>
                    </a:cubicBezTo>
                    <a:cubicBezTo>
                      <a:pt x="2059153" y="162915"/>
                      <a:pt x="2060181" y="161391"/>
                      <a:pt x="2061477" y="159105"/>
                    </a:cubicBezTo>
                    <a:cubicBezTo>
                      <a:pt x="2062772" y="156819"/>
                      <a:pt x="2064106" y="154229"/>
                      <a:pt x="2065477" y="151333"/>
                    </a:cubicBezTo>
                    <a:cubicBezTo>
                      <a:pt x="2066849" y="148437"/>
                      <a:pt x="2068182" y="145466"/>
                      <a:pt x="2069478" y="142418"/>
                    </a:cubicBezTo>
                    <a:cubicBezTo>
                      <a:pt x="2070773" y="139370"/>
                      <a:pt x="2071802" y="136703"/>
                      <a:pt x="2072564" y="134417"/>
                    </a:cubicBezTo>
                    <a:close/>
                    <a:moveTo>
                      <a:pt x="3117571" y="4115"/>
                    </a:moveTo>
                    <a:cubicBezTo>
                      <a:pt x="3121685" y="4115"/>
                      <a:pt x="3125495" y="4724"/>
                      <a:pt x="3129000" y="5943"/>
                    </a:cubicBezTo>
                    <a:cubicBezTo>
                      <a:pt x="3132506" y="7163"/>
                      <a:pt x="3135515" y="8839"/>
                      <a:pt x="3138030" y="10973"/>
                    </a:cubicBezTo>
                    <a:cubicBezTo>
                      <a:pt x="3140545" y="13106"/>
                      <a:pt x="3142526" y="15583"/>
                      <a:pt x="3143974" y="18402"/>
                    </a:cubicBezTo>
                    <a:cubicBezTo>
                      <a:pt x="3145422" y="21222"/>
                      <a:pt x="3146146" y="24155"/>
                      <a:pt x="3146146" y="27203"/>
                    </a:cubicBezTo>
                    <a:cubicBezTo>
                      <a:pt x="3146146" y="31166"/>
                      <a:pt x="3144888" y="34557"/>
                      <a:pt x="3142373" y="37376"/>
                    </a:cubicBezTo>
                    <a:cubicBezTo>
                      <a:pt x="3139859" y="40195"/>
                      <a:pt x="3136468" y="41605"/>
                      <a:pt x="3132201" y="41605"/>
                    </a:cubicBezTo>
                    <a:cubicBezTo>
                      <a:pt x="3128239" y="41605"/>
                      <a:pt x="3125076" y="40272"/>
                      <a:pt x="3122714" y="37605"/>
                    </a:cubicBezTo>
                    <a:cubicBezTo>
                      <a:pt x="3120352" y="34938"/>
                      <a:pt x="3119171" y="31699"/>
                      <a:pt x="3119171" y="27889"/>
                    </a:cubicBezTo>
                    <a:cubicBezTo>
                      <a:pt x="3119171" y="27279"/>
                      <a:pt x="3119323" y="25984"/>
                      <a:pt x="3119628" y="24003"/>
                    </a:cubicBezTo>
                    <a:cubicBezTo>
                      <a:pt x="3119933" y="22022"/>
                      <a:pt x="3120085" y="20726"/>
                      <a:pt x="3120085" y="20117"/>
                    </a:cubicBezTo>
                    <a:cubicBezTo>
                      <a:pt x="3120085" y="17831"/>
                      <a:pt x="3119590" y="16230"/>
                      <a:pt x="3118599" y="15316"/>
                    </a:cubicBezTo>
                    <a:cubicBezTo>
                      <a:pt x="3117609" y="14402"/>
                      <a:pt x="3116580" y="13944"/>
                      <a:pt x="3115513" y="13944"/>
                    </a:cubicBezTo>
                    <a:cubicBezTo>
                      <a:pt x="3114599" y="13944"/>
                      <a:pt x="3113418" y="14554"/>
                      <a:pt x="3111970" y="15773"/>
                    </a:cubicBezTo>
                    <a:cubicBezTo>
                      <a:pt x="3110522" y="16992"/>
                      <a:pt x="3109798" y="19355"/>
                      <a:pt x="3109798" y="22860"/>
                    </a:cubicBezTo>
                    <a:cubicBezTo>
                      <a:pt x="3109798" y="23317"/>
                      <a:pt x="3109798" y="23889"/>
                      <a:pt x="3109798" y="24574"/>
                    </a:cubicBezTo>
                    <a:cubicBezTo>
                      <a:pt x="3109798" y="25260"/>
                      <a:pt x="3109912" y="26213"/>
                      <a:pt x="3110141" y="27432"/>
                    </a:cubicBezTo>
                    <a:cubicBezTo>
                      <a:pt x="3110370" y="28651"/>
                      <a:pt x="3110713" y="30289"/>
                      <a:pt x="3111170" y="32347"/>
                    </a:cubicBezTo>
                    <a:cubicBezTo>
                      <a:pt x="3111627" y="34404"/>
                      <a:pt x="3112236" y="37033"/>
                      <a:pt x="3112999" y="40233"/>
                    </a:cubicBezTo>
                    <a:cubicBezTo>
                      <a:pt x="3113608" y="43129"/>
                      <a:pt x="3114141" y="45529"/>
                      <a:pt x="3114599" y="47434"/>
                    </a:cubicBezTo>
                    <a:cubicBezTo>
                      <a:pt x="3115056" y="49339"/>
                      <a:pt x="3115437" y="51168"/>
                      <a:pt x="3115742" y="52921"/>
                    </a:cubicBezTo>
                    <a:cubicBezTo>
                      <a:pt x="3116047" y="54673"/>
                      <a:pt x="3116275" y="56464"/>
                      <a:pt x="3116427" y="58293"/>
                    </a:cubicBezTo>
                    <a:cubicBezTo>
                      <a:pt x="3116580" y="60122"/>
                      <a:pt x="3116732" y="62408"/>
                      <a:pt x="3116885" y="65151"/>
                    </a:cubicBezTo>
                    <a:lnTo>
                      <a:pt x="3129458" y="65151"/>
                    </a:lnTo>
                    <a:lnTo>
                      <a:pt x="3129458" y="74066"/>
                    </a:lnTo>
                    <a:lnTo>
                      <a:pt x="3117342" y="74066"/>
                    </a:lnTo>
                    <a:lnTo>
                      <a:pt x="3117342" y="148590"/>
                    </a:lnTo>
                    <a:cubicBezTo>
                      <a:pt x="3117342" y="151485"/>
                      <a:pt x="3117342" y="153771"/>
                      <a:pt x="3117342" y="155448"/>
                    </a:cubicBezTo>
                    <a:cubicBezTo>
                      <a:pt x="3117342" y="157124"/>
                      <a:pt x="3117380" y="158420"/>
                      <a:pt x="3117456" y="159334"/>
                    </a:cubicBezTo>
                    <a:cubicBezTo>
                      <a:pt x="3117532" y="160248"/>
                      <a:pt x="3117571" y="160934"/>
                      <a:pt x="3117571" y="161391"/>
                    </a:cubicBezTo>
                    <a:cubicBezTo>
                      <a:pt x="3117571" y="161849"/>
                      <a:pt x="3117571" y="162306"/>
                      <a:pt x="3117571" y="162763"/>
                    </a:cubicBezTo>
                    <a:cubicBezTo>
                      <a:pt x="3118028" y="166268"/>
                      <a:pt x="3119132" y="168288"/>
                      <a:pt x="3120885" y="168821"/>
                    </a:cubicBezTo>
                    <a:cubicBezTo>
                      <a:pt x="3122638" y="169354"/>
                      <a:pt x="3125419" y="169697"/>
                      <a:pt x="3129229" y="169850"/>
                    </a:cubicBezTo>
                    <a:lnTo>
                      <a:pt x="3129229" y="178079"/>
                    </a:lnTo>
                    <a:cubicBezTo>
                      <a:pt x="3126181" y="177927"/>
                      <a:pt x="3123514" y="177813"/>
                      <a:pt x="3121228" y="177736"/>
                    </a:cubicBezTo>
                    <a:cubicBezTo>
                      <a:pt x="3118942" y="177660"/>
                      <a:pt x="3116770" y="177584"/>
                      <a:pt x="3114713" y="177508"/>
                    </a:cubicBezTo>
                    <a:cubicBezTo>
                      <a:pt x="3112656" y="177432"/>
                      <a:pt x="3110522" y="177393"/>
                      <a:pt x="3108312" y="177393"/>
                    </a:cubicBezTo>
                    <a:cubicBezTo>
                      <a:pt x="3106102" y="177393"/>
                      <a:pt x="3103474" y="177393"/>
                      <a:pt x="3100425" y="177393"/>
                    </a:cubicBezTo>
                    <a:cubicBezTo>
                      <a:pt x="3097225" y="177393"/>
                      <a:pt x="3094406" y="177393"/>
                      <a:pt x="3091967" y="177393"/>
                    </a:cubicBezTo>
                    <a:cubicBezTo>
                      <a:pt x="3089529" y="177393"/>
                      <a:pt x="3087243" y="177432"/>
                      <a:pt x="3085109" y="177508"/>
                    </a:cubicBezTo>
                    <a:cubicBezTo>
                      <a:pt x="3082976" y="177584"/>
                      <a:pt x="3080842" y="177660"/>
                      <a:pt x="3078708" y="177736"/>
                    </a:cubicBezTo>
                    <a:cubicBezTo>
                      <a:pt x="3076575" y="177813"/>
                      <a:pt x="3074213" y="177927"/>
                      <a:pt x="3071622" y="178079"/>
                    </a:cubicBezTo>
                    <a:lnTo>
                      <a:pt x="3071622" y="169850"/>
                    </a:lnTo>
                    <a:cubicBezTo>
                      <a:pt x="3072841" y="169697"/>
                      <a:pt x="3074289" y="169316"/>
                      <a:pt x="3075965" y="168707"/>
                    </a:cubicBezTo>
                    <a:cubicBezTo>
                      <a:pt x="3077642" y="168097"/>
                      <a:pt x="3078708" y="166116"/>
                      <a:pt x="3079166" y="162763"/>
                    </a:cubicBezTo>
                    <a:cubicBezTo>
                      <a:pt x="3079166" y="162306"/>
                      <a:pt x="3079204" y="161506"/>
                      <a:pt x="3079280" y="160363"/>
                    </a:cubicBezTo>
                    <a:cubicBezTo>
                      <a:pt x="3079356" y="159220"/>
                      <a:pt x="3079394" y="158001"/>
                      <a:pt x="3079394" y="156705"/>
                    </a:cubicBezTo>
                    <a:cubicBezTo>
                      <a:pt x="3079394" y="155410"/>
                      <a:pt x="3079394" y="154191"/>
                      <a:pt x="3079394" y="153048"/>
                    </a:cubicBezTo>
                    <a:cubicBezTo>
                      <a:pt x="3079394" y="151905"/>
                      <a:pt x="3079394" y="151104"/>
                      <a:pt x="3079394" y="150647"/>
                    </a:cubicBezTo>
                    <a:lnTo>
                      <a:pt x="3079394" y="74066"/>
                    </a:lnTo>
                    <a:lnTo>
                      <a:pt x="3070936" y="74066"/>
                    </a:lnTo>
                    <a:lnTo>
                      <a:pt x="3070936" y="65151"/>
                    </a:lnTo>
                    <a:lnTo>
                      <a:pt x="3079623" y="65151"/>
                    </a:lnTo>
                    <a:cubicBezTo>
                      <a:pt x="3079623" y="59969"/>
                      <a:pt x="3079775" y="54483"/>
                      <a:pt x="3080080" y="48692"/>
                    </a:cubicBezTo>
                    <a:cubicBezTo>
                      <a:pt x="3080385" y="42900"/>
                      <a:pt x="3081375" y="37338"/>
                      <a:pt x="3083052" y="32004"/>
                    </a:cubicBezTo>
                    <a:cubicBezTo>
                      <a:pt x="3084119" y="28803"/>
                      <a:pt x="3085643" y="25565"/>
                      <a:pt x="3087624" y="22288"/>
                    </a:cubicBezTo>
                    <a:cubicBezTo>
                      <a:pt x="3089605" y="19012"/>
                      <a:pt x="3092005" y="16040"/>
                      <a:pt x="3094825" y="13373"/>
                    </a:cubicBezTo>
                    <a:cubicBezTo>
                      <a:pt x="3097644" y="10706"/>
                      <a:pt x="3100959" y="8496"/>
                      <a:pt x="3104769" y="6744"/>
                    </a:cubicBezTo>
                    <a:cubicBezTo>
                      <a:pt x="3108579" y="4991"/>
                      <a:pt x="3112846" y="4115"/>
                      <a:pt x="3117571" y="4115"/>
                    </a:cubicBezTo>
                    <a:close/>
                    <a:moveTo>
                      <a:pt x="1164945" y="4115"/>
                    </a:moveTo>
                    <a:cubicBezTo>
                      <a:pt x="1169060" y="4115"/>
                      <a:pt x="1172870" y="4724"/>
                      <a:pt x="1176376" y="5943"/>
                    </a:cubicBezTo>
                    <a:cubicBezTo>
                      <a:pt x="1179881" y="7163"/>
                      <a:pt x="1182891" y="8839"/>
                      <a:pt x="1185405" y="10973"/>
                    </a:cubicBezTo>
                    <a:cubicBezTo>
                      <a:pt x="1187920" y="13106"/>
                      <a:pt x="1189901" y="15583"/>
                      <a:pt x="1191349" y="18402"/>
                    </a:cubicBezTo>
                    <a:cubicBezTo>
                      <a:pt x="1192797" y="21222"/>
                      <a:pt x="1193520" y="24155"/>
                      <a:pt x="1193520" y="27203"/>
                    </a:cubicBezTo>
                    <a:cubicBezTo>
                      <a:pt x="1193520" y="31166"/>
                      <a:pt x="1192263" y="34557"/>
                      <a:pt x="1189749" y="37376"/>
                    </a:cubicBezTo>
                    <a:cubicBezTo>
                      <a:pt x="1187234" y="40195"/>
                      <a:pt x="1183843" y="41605"/>
                      <a:pt x="1179576" y="41605"/>
                    </a:cubicBezTo>
                    <a:cubicBezTo>
                      <a:pt x="1175614" y="41605"/>
                      <a:pt x="1172451" y="40272"/>
                      <a:pt x="1170089" y="37605"/>
                    </a:cubicBezTo>
                    <a:cubicBezTo>
                      <a:pt x="1167727" y="34938"/>
                      <a:pt x="1166546" y="31699"/>
                      <a:pt x="1166546" y="27889"/>
                    </a:cubicBezTo>
                    <a:cubicBezTo>
                      <a:pt x="1166546" y="27279"/>
                      <a:pt x="1166698" y="25984"/>
                      <a:pt x="1167003" y="24003"/>
                    </a:cubicBezTo>
                    <a:cubicBezTo>
                      <a:pt x="1167308" y="22022"/>
                      <a:pt x="1167460" y="20726"/>
                      <a:pt x="1167460" y="20117"/>
                    </a:cubicBezTo>
                    <a:cubicBezTo>
                      <a:pt x="1167460" y="17831"/>
                      <a:pt x="1166965" y="16230"/>
                      <a:pt x="1165974" y="15316"/>
                    </a:cubicBezTo>
                    <a:cubicBezTo>
                      <a:pt x="1164984" y="14402"/>
                      <a:pt x="1163955" y="13944"/>
                      <a:pt x="1162888" y="13944"/>
                    </a:cubicBezTo>
                    <a:cubicBezTo>
                      <a:pt x="1161974" y="13944"/>
                      <a:pt x="1160793" y="14554"/>
                      <a:pt x="1159345" y="15773"/>
                    </a:cubicBezTo>
                    <a:cubicBezTo>
                      <a:pt x="1157897" y="16992"/>
                      <a:pt x="1157173" y="19355"/>
                      <a:pt x="1157173" y="22860"/>
                    </a:cubicBezTo>
                    <a:cubicBezTo>
                      <a:pt x="1157173" y="23317"/>
                      <a:pt x="1157173" y="23889"/>
                      <a:pt x="1157173" y="24574"/>
                    </a:cubicBezTo>
                    <a:cubicBezTo>
                      <a:pt x="1157173" y="25260"/>
                      <a:pt x="1157287" y="26213"/>
                      <a:pt x="1157516" y="27432"/>
                    </a:cubicBezTo>
                    <a:cubicBezTo>
                      <a:pt x="1157745" y="28651"/>
                      <a:pt x="1158087" y="30289"/>
                      <a:pt x="1158545" y="32347"/>
                    </a:cubicBezTo>
                    <a:cubicBezTo>
                      <a:pt x="1159002" y="34404"/>
                      <a:pt x="1159612" y="37033"/>
                      <a:pt x="1160374" y="40233"/>
                    </a:cubicBezTo>
                    <a:cubicBezTo>
                      <a:pt x="1160983" y="43129"/>
                      <a:pt x="1161517" y="45529"/>
                      <a:pt x="1161974" y="47434"/>
                    </a:cubicBezTo>
                    <a:cubicBezTo>
                      <a:pt x="1162431" y="49339"/>
                      <a:pt x="1162812" y="51168"/>
                      <a:pt x="1163117" y="52921"/>
                    </a:cubicBezTo>
                    <a:cubicBezTo>
                      <a:pt x="1163422" y="54673"/>
                      <a:pt x="1163650" y="56464"/>
                      <a:pt x="1163803" y="58293"/>
                    </a:cubicBezTo>
                    <a:cubicBezTo>
                      <a:pt x="1163955" y="60122"/>
                      <a:pt x="1164107" y="62408"/>
                      <a:pt x="1164260" y="65151"/>
                    </a:cubicBezTo>
                    <a:lnTo>
                      <a:pt x="1176833" y="65151"/>
                    </a:lnTo>
                    <a:lnTo>
                      <a:pt x="1176833" y="74066"/>
                    </a:lnTo>
                    <a:lnTo>
                      <a:pt x="1164717" y="74066"/>
                    </a:lnTo>
                    <a:lnTo>
                      <a:pt x="1164717" y="148590"/>
                    </a:lnTo>
                    <a:cubicBezTo>
                      <a:pt x="1164717" y="151485"/>
                      <a:pt x="1164717" y="153771"/>
                      <a:pt x="1164717" y="155448"/>
                    </a:cubicBezTo>
                    <a:cubicBezTo>
                      <a:pt x="1164717" y="157124"/>
                      <a:pt x="1164755" y="158420"/>
                      <a:pt x="1164831" y="159334"/>
                    </a:cubicBezTo>
                    <a:cubicBezTo>
                      <a:pt x="1164908" y="160248"/>
                      <a:pt x="1164945" y="160934"/>
                      <a:pt x="1164945" y="161391"/>
                    </a:cubicBezTo>
                    <a:cubicBezTo>
                      <a:pt x="1164945" y="161849"/>
                      <a:pt x="1164945" y="162306"/>
                      <a:pt x="1164945" y="162763"/>
                    </a:cubicBezTo>
                    <a:cubicBezTo>
                      <a:pt x="1165403" y="166268"/>
                      <a:pt x="1166508" y="168288"/>
                      <a:pt x="1168260" y="168821"/>
                    </a:cubicBezTo>
                    <a:cubicBezTo>
                      <a:pt x="1170013" y="169354"/>
                      <a:pt x="1172794" y="169697"/>
                      <a:pt x="1176604" y="169850"/>
                    </a:cubicBezTo>
                    <a:lnTo>
                      <a:pt x="1176604" y="178079"/>
                    </a:lnTo>
                    <a:cubicBezTo>
                      <a:pt x="1173556" y="177927"/>
                      <a:pt x="1170889" y="177813"/>
                      <a:pt x="1168603" y="177736"/>
                    </a:cubicBezTo>
                    <a:cubicBezTo>
                      <a:pt x="1166317" y="177660"/>
                      <a:pt x="1164145" y="177584"/>
                      <a:pt x="1162088" y="177508"/>
                    </a:cubicBezTo>
                    <a:cubicBezTo>
                      <a:pt x="1160031" y="177432"/>
                      <a:pt x="1157897" y="177393"/>
                      <a:pt x="1155687" y="177393"/>
                    </a:cubicBezTo>
                    <a:cubicBezTo>
                      <a:pt x="1153477" y="177393"/>
                      <a:pt x="1150848" y="177393"/>
                      <a:pt x="1147800" y="177393"/>
                    </a:cubicBezTo>
                    <a:cubicBezTo>
                      <a:pt x="1144600" y="177393"/>
                      <a:pt x="1141781" y="177393"/>
                      <a:pt x="1139342" y="177393"/>
                    </a:cubicBezTo>
                    <a:cubicBezTo>
                      <a:pt x="1136904" y="177393"/>
                      <a:pt x="1134618" y="177432"/>
                      <a:pt x="1132484" y="177508"/>
                    </a:cubicBezTo>
                    <a:cubicBezTo>
                      <a:pt x="1130351" y="177584"/>
                      <a:pt x="1128217" y="177660"/>
                      <a:pt x="1126084" y="177736"/>
                    </a:cubicBezTo>
                    <a:cubicBezTo>
                      <a:pt x="1123950" y="177813"/>
                      <a:pt x="1121588" y="177927"/>
                      <a:pt x="1118997" y="178079"/>
                    </a:cubicBezTo>
                    <a:lnTo>
                      <a:pt x="1118997" y="169850"/>
                    </a:lnTo>
                    <a:cubicBezTo>
                      <a:pt x="1120216" y="169697"/>
                      <a:pt x="1121664" y="169316"/>
                      <a:pt x="1123340" y="168707"/>
                    </a:cubicBezTo>
                    <a:cubicBezTo>
                      <a:pt x="1125017" y="168097"/>
                      <a:pt x="1126084" y="166116"/>
                      <a:pt x="1126541" y="162763"/>
                    </a:cubicBezTo>
                    <a:cubicBezTo>
                      <a:pt x="1126541" y="162306"/>
                      <a:pt x="1126579" y="161506"/>
                      <a:pt x="1126655" y="160363"/>
                    </a:cubicBezTo>
                    <a:cubicBezTo>
                      <a:pt x="1126731" y="159220"/>
                      <a:pt x="1126770" y="158001"/>
                      <a:pt x="1126770" y="156705"/>
                    </a:cubicBezTo>
                    <a:cubicBezTo>
                      <a:pt x="1126770" y="155410"/>
                      <a:pt x="1126770" y="154191"/>
                      <a:pt x="1126770" y="153048"/>
                    </a:cubicBezTo>
                    <a:cubicBezTo>
                      <a:pt x="1126770" y="151905"/>
                      <a:pt x="1126770" y="151104"/>
                      <a:pt x="1126770" y="150647"/>
                    </a:cubicBezTo>
                    <a:lnTo>
                      <a:pt x="1126770" y="74066"/>
                    </a:lnTo>
                    <a:lnTo>
                      <a:pt x="1118311" y="74066"/>
                    </a:lnTo>
                    <a:lnTo>
                      <a:pt x="1118311" y="65151"/>
                    </a:lnTo>
                    <a:lnTo>
                      <a:pt x="1126998" y="65151"/>
                    </a:lnTo>
                    <a:cubicBezTo>
                      <a:pt x="1126998" y="59969"/>
                      <a:pt x="1127150" y="54483"/>
                      <a:pt x="1127455" y="48692"/>
                    </a:cubicBezTo>
                    <a:cubicBezTo>
                      <a:pt x="1127760" y="42900"/>
                      <a:pt x="1128751" y="37338"/>
                      <a:pt x="1130427" y="32004"/>
                    </a:cubicBezTo>
                    <a:cubicBezTo>
                      <a:pt x="1131494" y="28803"/>
                      <a:pt x="1133018" y="25565"/>
                      <a:pt x="1134999" y="22288"/>
                    </a:cubicBezTo>
                    <a:cubicBezTo>
                      <a:pt x="1136980" y="19012"/>
                      <a:pt x="1139380" y="16040"/>
                      <a:pt x="1142200" y="13373"/>
                    </a:cubicBezTo>
                    <a:cubicBezTo>
                      <a:pt x="1145019" y="10706"/>
                      <a:pt x="1148334" y="8496"/>
                      <a:pt x="1152144" y="6744"/>
                    </a:cubicBezTo>
                    <a:cubicBezTo>
                      <a:pt x="1155954" y="4991"/>
                      <a:pt x="1160221" y="4115"/>
                      <a:pt x="1164945" y="4115"/>
                    </a:cubicBezTo>
                    <a:close/>
                    <a:moveTo>
                      <a:pt x="1429576" y="228"/>
                    </a:moveTo>
                    <a:lnTo>
                      <a:pt x="1440256" y="228"/>
                    </a:lnTo>
                    <a:lnTo>
                      <a:pt x="1440256" y="77952"/>
                    </a:lnTo>
                    <a:cubicBezTo>
                      <a:pt x="1446988" y="72771"/>
                      <a:pt x="1452649" y="69151"/>
                      <a:pt x="1457240" y="67094"/>
                    </a:cubicBezTo>
                    <a:cubicBezTo>
                      <a:pt x="1461832" y="65037"/>
                      <a:pt x="1466421" y="64008"/>
                      <a:pt x="1471010" y="64008"/>
                    </a:cubicBezTo>
                    <a:cubicBezTo>
                      <a:pt x="1474530" y="64008"/>
                      <a:pt x="1477743" y="64427"/>
                      <a:pt x="1480651" y="65265"/>
                    </a:cubicBezTo>
                    <a:cubicBezTo>
                      <a:pt x="1483558" y="66103"/>
                      <a:pt x="1486312" y="67665"/>
                      <a:pt x="1488913" y="69951"/>
                    </a:cubicBezTo>
                    <a:cubicBezTo>
                      <a:pt x="1493044" y="73609"/>
                      <a:pt x="1495492" y="77724"/>
                      <a:pt x="1496258" y="82296"/>
                    </a:cubicBezTo>
                    <a:cubicBezTo>
                      <a:pt x="1497023" y="86868"/>
                      <a:pt x="1497483" y="91821"/>
                      <a:pt x="1497635" y="97155"/>
                    </a:cubicBezTo>
                    <a:lnTo>
                      <a:pt x="1497635" y="149047"/>
                    </a:lnTo>
                    <a:cubicBezTo>
                      <a:pt x="1497635" y="149961"/>
                      <a:pt x="1497635" y="151181"/>
                      <a:pt x="1497635" y="152705"/>
                    </a:cubicBezTo>
                    <a:cubicBezTo>
                      <a:pt x="1497635" y="154229"/>
                      <a:pt x="1497673" y="155791"/>
                      <a:pt x="1497749" y="157391"/>
                    </a:cubicBezTo>
                    <a:cubicBezTo>
                      <a:pt x="1497825" y="158991"/>
                      <a:pt x="1497940" y="160515"/>
                      <a:pt x="1498092" y="161963"/>
                    </a:cubicBezTo>
                    <a:cubicBezTo>
                      <a:pt x="1498244" y="163411"/>
                      <a:pt x="1498473" y="164516"/>
                      <a:pt x="1498778" y="165278"/>
                    </a:cubicBezTo>
                    <a:cubicBezTo>
                      <a:pt x="1499387" y="166802"/>
                      <a:pt x="1500111" y="167945"/>
                      <a:pt x="1500949" y="168707"/>
                    </a:cubicBezTo>
                    <a:cubicBezTo>
                      <a:pt x="1501788" y="169469"/>
                      <a:pt x="1503426" y="169850"/>
                      <a:pt x="1505864" y="169850"/>
                    </a:cubicBezTo>
                    <a:lnTo>
                      <a:pt x="1505864" y="178079"/>
                    </a:lnTo>
                    <a:cubicBezTo>
                      <a:pt x="1502969" y="177927"/>
                      <a:pt x="1500413" y="177813"/>
                      <a:pt x="1498196" y="177736"/>
                    </a:cubicBezTo>
                    <a:cubicBezTo>
                      <a:pt x="1495979" y="177660"/>
                      <a:pt x="1493874" y="177584"/>
                      <a:pt x="1491880" y="177508"/>
                    </a:cubicBezTo>
                    <a:cubicBezTo>
                      <a:pt x="1489887" y="177432"/>
                      <a:pt x="1487856" y="177393"/>
                      <a:pt x="1485787" y="177393"/>
                    </a:cubicBezTo>
                    <a:cubicBezTo>
                      <a:pt x="1483717" y="177393"/>
                      <a:pt x="1481457" y="177393"/>
                      <a:pt x="1479004" y="177393"/>
                    </a:cubicBezTo>
                    <a:cubicBezTo>
                      <a:pt x="1473944" y="177393"/>
                      <a:pt x="1469459" y="177432"/>
                      <a:pt x="1465550" y="177508"/>
                    </a:cubicBezTo>
                    <a:cubicBezTo>
                      <a:pt x="1461641" y="177584"/>
                      <a:pt x="1457554" y="177774"/>
                      <a:pt x="1453286" y="178079"/>
                    </a:cubicBezTo>
                    <a:lnTo>
                      <a:pt x="1453286" y="170078"/>
                    </a:lnTo>
                    <a:cubicBezTo>
                      <a:pt x="1454810" y="169926"/>
                      <a:pt x="1455991" y="169507"/>
                      <a:pt x="1456830" y="168821"/>
                    </a:cubicBezTo>
                    <a:cubicBezTo>
                      <a:pt x="1457668" y="168135"/>
                      <a:pt x="1458239" y="167335"/>
                      <a:pt x="1458544" y="166421"/>
                    </a:cubicBezTo>
                    <a:cubicBezTo>
                      <a:pt x="1458849" y="165506"/>
                      <a:pt x="1459040" y="164439"/>
                      <a:pt x="1459116" y="163220"/>
                    </a:cubicBezTo>
                    <a:cubicBezTo>
                      <a:pt x="1459192" y="162001"/>
                      <a:pt x="1459306" y="160706"/>
                      <a:pt x="1459459" y="159334"/>
                    </a:cubicBezTo>
                    <a:cubicBezTo>
                      <a:pt x="1459611" y="158267"/>
                      <a:pt x="1459687" y="157239"/>
                      <a:pt x="1459687" y="156248"/>
                    </a:cubicBezTo>
                    <a:cubicBezTo>
                      <a:pt x="1459687" y="155257"/>
                      <a:pt x="1459687" y="154229"/>
                      <a:pt x="1459687" y="153162"/>
                    </a:cubicBezTo>
                    <a:lnTo>
                      <a:pt x="1459687" y="102184"/>
                    </a:lnTo>
                    <a:cubicBezTo>
                      <a:pt x="1459687" y="98679"/>
                      <a:pt x="1459573" y="95974"/>
                      <a:pt x="1459344" y="94069"/>
                    </a:cubicBezTo>
                    <a:cubicBezTo>
                      <a:pt x="1459116" y="92164"/>
                      <a:pt x="1458620" y="90602"/>
                      <a:pt x="1457858" y="89382"/>
                    </a:cubicBezTo>
                    <a:cubicBezTo>
                      <a:pt x="1456487" y="87249"/>
                      <a:pt x="1454429" y="86182"/>
                      <a:pt x="1451686" y="86182"/>
                    </a:cubicBezTo>
                    <a:cubicBezTo>
                      <a:pt x="1449857" y="86182"/>
                      <a:pt x="1447876" y="86601"/>
                      <a:pt x="1445743" y="87439"/>
                    </a:cubicBezTo>
                    <a:cubicBezTo>
                      <a:pt x="1443609" y="88278"/>
                      <a:pt x="1441780" y="89078"/>
                      <a:pt x="1440256" y="89840"/>
                    </a:cubicBezTo>
                    <a:lnTo>
                      <a:pt x="1440256" y="153390"/>
                    </a:lnTo>
                    <a:cubicBezTo>
                      <a:pt x="1440256" y="156134"/>
                      <a:pt x="1440256" y="158267"/>
                      <a:pt x="1440256" y="159791"/>
                    </a:cubicBezTo>
                    <a:cubicBezTo>
                      <a:pt x="1440256" y="161315"/>
                      <a:pt x="1440332" y="162534"/>
                      <a:pt x="1440485" y="163449"/>
                    </a:cubicBezTo>
                    <a:cubicBezTo>
                      <a:pt x="1440637" y="164363"/>
                      <a:pt x="1440752" y="165049"/>
                      <a:pt x="1440828" y="165506"/>
                    </a:cubicBezTo>
                    <a:cubicBezTo>
                      <a:pt x="1440904" y="165963"/>
                      <a:pt x="1441094" y="166421"/>
                      <a:pt x="1441399" y="166878"/>
                    </a:cubicBezTo>
                    <a:cubicBezTo>
                      <a:pt x="1442009" y="168097"/>
                      <a:pt x="1442771" y="168859"/>
                      <a:pt x="1443685" y="169164"/>
                    </a:cubicBezTo>
                    <a:cubicBezTo>
                      <a:pt x="1444600" y="169469"/>
                      <a:pt x="1445438" y="169697"/>
                      <a:pt x="1446200" y="169850"/>
                    </a:cubicBezTo>
                    <a:lnTo>
                      <a:pt x="1446200" y="178079"/>
                    </a:lnTo>
                    <a:cubicBezTo>
                      <a:pt x="1443457" y="177927"/>
                      <a:pt x="1441062" y="177813"/>
                      <a:pt x="1439015" y="177736"/>
                    </a:cubicBezTo>
                    <a:cubicBezTo>
                      <a:pt x="1436968" y="177660"/>
                      <a:pt x="1434998" y="177584"/>
                      <a:pt x="1433103" y="177508"/>
                    </a:cubicBezTo>
                    <a:cubicBezTo>
                      <a:pt x="1431209" y="177432"/>
                      <a:pt x="1429240" y="177393"/>
                      <a:pt x="1427194" y="177393"/>
                    </a:cubicBezTo>
                    <a:cubicBezTo>
                      <a:pt x="1425148" y="177393"/>
                      <a:pt x="1422763" y="177393"/>
                      <a:pt x="1420036" y="177393"/>
                    </a:cubicBezTo>
                    <a:cubicBezTo>
                      <a:pt x="1415188" y="177393"/>
                      <a:pt x="1411021" y="177470"/>
                      <a:pt x="1407536" y="177622"/>
                    </a:cubicBezTo>
                    <a:cubicBezTo>
                      <a:pt x="1404051" y="177774"/>
                      <a:pt x="1399718" y="177927"/>
                      <a:pt x="1394536" y="178079"/>
                    </a:cubicBezTo>
                    <a:lnTo>
                      <a:pt x="1394536" y="169850"/>
                    </a:lnTo>
                    <a:cubicBezTo>
                      <a:pt x="1398346" y="169697"/>
                      <a:pt x="1400594" y="168516"/>
                      <a:pt x="1401280" y="166306"/>
                    </a:cubicBezTo>
                    <a:cubicBezTo>
                      <a:pt x="1401966" y="164097"/>
                      <a:pt x="1402309" y="160020"/>
                      <a:pt x="1402309" y="154076"/>
                    </a:cubicBezTo>
                    <a:lnTo>
                      <a:pt x="1402309" y="31547"/>
                    </a:lnTo>
                    <a:cubicBezTo>
                      <a:pt x="1402309" y="28346"/>
                      <a:pt x="1402270" y="25755"/>
                      <a:pt x="1402194" y="23774"/>
                    </a:cubicBezTo>
                    <a:cubicBezTo>
                      <a:pt x="1402118" y="21793"/>
                      <a:pt x="1401851" y="20231"/>
                      <a:pt x="1401394" y="19088"/>
                    </a:cubicBezTo>
                    <a:cubicBezTo>
                      <a:pt x="1400937" y="17945"/>
                      <a:pt x="1400175" y="17183"/>
                      <a:pt x="1399108" y="16802"/>
                    </a:cubicBezTo>
                    <a:cubicBezTo>
                      <a:pt x="1398041" y="16421"/>
                      <a:pt x="1396517" y="16154"/>
                      <a:pt x="1394536" y="16002"/>
                    </a:cubicBezTo>
                    <a:lnTo>
                      <a:pt x="1394536" y="7315"/>
                    </a:lnTo>
                    <a:cubicBezTo>
                      <a:pt x="1398194" y="7010"/>
                      <a:pt x="1401464" y="6667"/>
                      <a:pt x="1404346" y="6286"/>
                    </a:cubicBezTo>
                    <a:cubicBezTo>
                      <a:pt x="1407229" y="5905"/>
                      <a:pt x="1409996" y="5448"/>
                      <a:pt x="1412648" y="4915"/>
                    </a:cubicBezTo>
                    <a:cubicBezTo>
                      <a:pt x="1415299" y="4381"/>
                      <a:pt x="1417950" y="3734"/>
                      <a:pt x="1420600" y="2972"/>
                    </a:cubicBezTo>
                    <a:cubicBezTo>
                      <a:pt x="1423250" y="2210"/>
                      <a:pt x="1426242" y="1295"/>
                      <a:pt x="1429576" y="228"/>
                    </a:cubicBezTo>
                    <a:close/>
                    <a:moveTo>
                      <a:pt x="2491215" y="0"/>
                    </a:moveTo>
                    <a:lnTo>
                      <a:pt x="2502256" y="0"/>
                    </a:lnTo>
                    <a:lnTo>
                      <a:pt x="2502256" y="153369"/>
                    </a:lnTo>
                    <a:cubicBezTo>
                      <a:pt x="2502256" y="156574"/>
                      <a:pt x="2502294" y="159207"/>
                      <a:pt x="2502370" y="161266"/>
                    </a:cubicBezTo>
                    <a:cubicBezTo>
                      <a:pt x="2502446" y="163326"/>
                      <a:pt x="2502751" y="165004"/>
                      <a:pt x="2503284" y="166301"/>
                    </a:cubicBezTo>
                    <a:cubicBezTo>
                      <a:pt x="2503818" y="167598"/>
                      <a:pt x="2504656" y="168513"/>
                      <a:pt x="2505799" y="169048"/>
                    </a:cubicBezTo>
                    <a:cubicBezTo>
                      <a:pt x="2506942" y="169582"/>
                      <a:pt x="2508580" y="169850"/>
                      <a:pt x="2510714" y="169850"/>
                    </a:cubicBezTo>
                    <a:lnTo>
                      <a:pt x="2510714" y="178079"/>
                    </a:lnTo>
                    <a:cubicBezTo>
                      <a:pt x="2508275" y="177927"/>
                      <a:pt x="2506218" y="177813"/>
                      <a:pt x="2504541" y="177736"/>
                    </a:cubicBezTo>
                    <a:cubicBezTo>
                      <a:pt x="2502865" y="177660"/>
                      <a:pt x="2501298" y="177622"/>
                      <a:pt x="2499841" y="177622"/>
                    </a:cubicBezTo>
                    <a:cubicBezTo>
                      <a:pt x="2498384" y="177622"/>
                      <a:pt x="2496926" y="177622"/>
                      <a:pt x="2495469" y="177622"/>
                    </a:cubicBezTo>
                    <a:cubicBezTo>
                      <a:pt x="2494012" y="177622"/>
                      <a:pt x="2492286" y="177622"/>
                      <a:pt x="2490293" y="177622"/>
                    </a:cubicBezTo>
                    <a:cubicBezTo>
                      <a:pt x="2487074" y="177622"/>
                      <a:pt x="2484468" y="177622"/>
                      <a:pt x="2482475" y="177622"/>
                    </a:cubicBezTo>
                    <a:cubicBezTo>
                      <a:pt x="2480481" y="177622"/>
                      <a:pt x="2478679" y="177622"/>
                      <a:pt x="2477068" y="177622"/>
                    </a:cubicBezTo>
                    <a:cubicBezTo>
                      <a:pt x="2475458" y="177622"/>
                      <a:pt x="2473770" y="177660"/>
                      <a:pt x="2472007" y="177736"/>
                    </a:cubicBezTo>
                    <a:cubicBezTo>
                      <a:pt x="2470244" y="177813"/>
                      <a:pt x="2467982" y="177927"/>
                      <a:pt x="2465222" y="178079"/>
                    </a:cubicBezTo>
                    <a:lnTo>
                      <a:pt x="2465458" y="163677"/>
                    </a:lnTo>
                    <a:cubicBezTo>
                      <a:pt x="2461055" y="169011"/>
                      <a:pt x="2456803" y="173050"/>
                      <a:pt x="2452703" y="175793"/>
                    </a:cubicBezTo>
                    <a:cubicBezTo>
                      <a:pt x="2448602" y="178536"/>
                      <a:pt x="2443971" y="179908"/>
                      <a:pt x="2438808" y="179908"/>
                    </a:cubicBezTo>
                    <a:cubicBezTo>
                      <a:pt x="2435620" y="179908"/>
                      <a:pt x="2432356" y="179298"/>
                      <a:pt x="2429018" y="178079"/>
                    </a:cubicBezTo>
                    <a:cubicBezTo>
                      <a:pt x="2424765" y="176403"/>
                      <a:pt x="2421272" y="174041"/>
                      <a:pt x="2418540" y="170993"/>
                    </a:cubicBezTo>
                    <a:cubicBezTo>
                      <a:pt x="2415807" y="167945"/>
                      <a:pt x="2413529" y="164287"/>
                      <a:pt x="2411705" y="160020"/>
                    </a:cubicBezTo>
                    <a:cubicBezTo>
                      <a:pt x="2409276" y="154229"/>
                      <a:pt x="2407606" y="147790"/>
                      <a:pt x="2406695" y="140703"/>
                    </a:cubicBezTo>
                    <a:cubicBezTo>
                      <a:pt x="2405784" y="133617"/>
                      <a:pt x="2405329" y="127406"/>
                      <a:pt x="2405329" y="122072"/>
                    </a:cubicBezTo>
                    <a:cubicBezTo>
                      <a:pt x="2405329" y="114300"/>
                      <a:pt x="2406053" y="106756"/>
                      <a:pt x="2407501" y="99441"/>
                    </a:cubicBezTo>
                    <a:cubicBezTo>
                      <a:pt x="2408948" y="92126"/>
                      <a:pt x="2411273" y="85687"/>
                      <a:pt x="2414473" y="80124"/>
                    </a:cubicBezTo>
                    <a:cubicBezTo>
                      <a:pt x="2417674" y="74562"/>
                      <a:pt x="2421712" y="70066"/>
                      <a:pt x="2426589" y="66637"/>
                    </a:cubicBezTo>
                    <a:cubicBezTo>
                      <a:pt x="2431466" y="63208"/>
                      <a:pt x="2437333" y="61493"/>
                      <a:pt x="2444191" y="61493"/>
                    </a:cubicBezTo>
                    <a:cubicBezTo>
                      <a:pt x="2449013" y="61493"/>
                      <a:pt x="2452969" y="62179"/>
                      <a:pt x="2456059" y="63551"/>
                    </a:cubicBezTo>
                    <a:cubicBezTo>
                      <a:pt x="2459148" y="64922"/>
                      <a:pt x="2461898" y="66294"/>
                      <a:pt x="2464308" y="67665"/>
                    </a:cubicBezTo>
                    <a:lnTo>
                      <a:pt x="2464308" y="28971"/>
                    </a:lnTo>
                    <a:cubicBezTo>
                      <a:pt x="2464308" y="26542"/>
                      <a:pt x="2464232" y="24456"/>
                      <a:pt x="2464079" y="22712"/>
                    </a:cubicBezTo>
                    <a:cubicBezTo>
                      <a:pt x="2463927" y="20967"/>
                      <a:pt x="2463584" y="19526"/>
                      <a:pt x="2463051" y="18388"/>
                    </a:cubicBezTo>
                    <a:cubicBezTo>
                      <a:pt x="2462517" y="17250"/>
                      <a:pt x="2461679" y="16415"/>
                      <a:pt x="2460536" y="15884"/>
                    </a:cubicBezTo>
                    <a:cubicBezTo>
                      <a:pt x="2459393" y="15353"/>
                      <a:pt x="2457831" y="15011"/>
                      <a:pt x="2455850" y="14859"/>
                    </a:cubicBezTo>
                    <a:lnTo>
                      <a:pt x="2455850" y="6629"/>
                    </a:lnTo>
                    <a:cubicBezTo>
                      <a:pt x="2458898" y="6477"/>
                      <a:pt x="2461721" y="6286"/>
                      <a:pt x="2464320" y="6058"/>
                    </a:cubicBezTo>
                    <a:cubicBezTo>
                      <a:pt x="2466920" y="5829"/>
                      <a:pt x="2469522" y="5486"/>
                      <a:pt x="2472129" y="5029"/>
                    </a:cubicBezTo>
                    <a:cubicBezTo>
                      <a:pt x="2474735" y="4572"/>
                      <a:pt x="2477571" y="3924"/>
                      <a:pt x="2480637" y="3086"/>
                    </a:cubicBezTo>
                    <a:cubicBezTo>
                      <a:pt x="2483703" y="2248"/>
                      <a:pt x="2487229" y="1219"/>
                      <a:pt x="2491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zh-CN" altLang="en-US" dirty="0">
                  <a:solidFill>
                    <a:schemeClr val="accent1"/>
                  </a:solidFill>
                  <a:latin typeface="Concorde BE" panose="02000503080000020003" pitchFamily="2" charset="0"/>
                </a:endParaRPr>
              </a:p>
            </p:txBody>
          </p:sp>
        </p:grp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2C6215D2-2831-4734-A8A8-601704FCBF7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472617" y="416362"/>
              <a:ext cx="433243" cy="432000"/>
              <a:chOff x="4446588" y="874712"/>
              <a:chExt cx="5530849" cy="5514975"/>
            </a:xfrm>
          </p:grpSpPr>
          <p:sp>
            <p:nvSpPr>
              <p:cNvPr id="71" name="Freeform 7">
                <a:extLst>
                  <a:ext uri="{FF2B5EF4-FFF2-40B4-BE49-F238E27FC236}">
                    <a16:creationId xmlns:a16="http://schemas.microsoft.com/office/drawing/2014/main" id="{431BA7BD-F88A-4E73-80C1-C2DA3D63D7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6588" y="874712"/>
                <a:ext cx="5530849" cy="5514975"/>
              </a:xfrm>
              <a:custGeom>
                <a:avLst/>
                <a:gdLst>
                  <a:gd name="T0" fmla="*/ 0 w 3007"/>
                  <a:gd name="T1" fmla="*/ 1461 h 3005"/>
                  <a:gd name="T2" fmla="*/ 4 w 3007"/>
                  <a:gd name="T3" fmla="*/ 1407 h 3005"/>
                  <a:gd name="T4" fmla="*/ 45 w 3007"/>
                  <a:gd name="T5" fmla="*/ 1137 h 3005"/>
                  <a:gd name="T6" fmla="*/ 288 w 3007"/>
                  <a:gd name="T7" fmla="*/ 618 h 3005"/>
                  <a:gd name="T8" fmla="*/ 534 w 3007"/>
                  <a:gd name="T9" fmla="*/ 355 h 3005"/>
                  <a:gd name="T10" fmla="*/ 1128 w 3007"/>
                  <a:gd name="T11" fmla="*/ 47 h 3005"/>
                  <a:gd name="T12" fmla="*/ 1379 w 3007"/>
                  <a:gd name="T13" fmla="*/ 5 h 3005"/>
                  <a:gd name="T14" fmla="*/ 1449 w 3007"/>
                  <a:gd name="T15" fmla="*/ 1 h 3005"/>
                  <a:gd name="T16" fmla="*/ 1461 w 3007"/>
                  <a:gd name="T17" fmla="*/ 0 h 3005"/>
                  <a:gd name="T18" fmla="*/ 1544 w 3007"/>
                  <a:gd name="T19" fmla="*/ 0 h 3005"/>
                  <a:gd name="T20" fmla="*/ 1561 w 3007"/>
                  <a:gd name="T21" fmla="*/ 1 h 3005"/>
                  <a:gd name="T22" fmla="*/ 2194 w 3007"/>
                  <a:gd name="T23" fmla="*/ 169 h 3005"/>
                  <a:gd name="T24" fmla="*/ 2460 w 3007"/>
                  <a:gd name="T25" fmla="*/ 345 h 3005"/>
                  <a:gd name="T26" fmla="*/ 2697 w 3007"/>
                  <a:gd name="T27" fmla="*/ 591 h 3005"/>
                  <a:gd name="T28" fmla="*/ 2964 w 3007"/>
                  <a:gd name="T29" fmla="*/ 1156 h 3005"/>
                  <a:gd name="T30" fmla="*/ 3001 w 3007"/>
                  <a:gd name="T31" fmla="*/ 1407 h 3005"/>
                  <a:gd name="T32" fmla="*/ 2996 w 3007"/>
                  <a:gd name="T33" fmla="*/ 1656 h 3005"/>
                  <a:gd name="T34" fmla="*/ 2846 w 3007"/>
                  <a:gd name="T35" fmla="*/ 2173 h 3005"/>
                  <a:gd name="T36" fmla="*/ 2630 w 3007"/>
                  <a:gd name="T37" fmla="*/ 2493 h 3005"/>
                  <a:gd name="T38" fmla="*/ 1950 w 3007"/>
                  <a:gd name="T39" fmla="*/ 2936 h 3005"/>
                  <a:gd name="T40" fmla="*/ 1699 w 3007"/>
                  <a:gd name="T41" fmla="*/ 2991 h 3005"/>
                  <a:gd name="T42" fmla="*/ 1468 w 3007"/>
                  <a:gd name="T43" fmla="*/ 3003 h 3005"/>
                  <a:gd name="T44" fmla="*/ 725 w 3007"/>
                  <a:gd name="T45" fmla="*/ 2787 h 3005"/>
                  <a:gd name="T46" fmla="*/ 385 w 3007"/>
                  <a:gd name="T47" fmla="*/ 2506 h 3005"/>
                  <a:gd name="T48" fmla="*/ 67 w 3007"/>
                  <a:gd name="T49" fmla="*/ 1944 h 3005"/>
                  <a:gd name="T50" fmla="*/ 13 w 3007"/>
                  <a:gd name="T51" fmla="*/ 1691 h 3005"/>
                  <a:gd name="T52" fmla="*/ 2 w 3007"/>
                  <a:gd name="T53" fmla="*/ 1558 h 3005"/>
                  <a:gd name="T54" fmla="*/ 0 w 3007"/>
                  <a:gd name="T55" fmla="*/ 1543 h 3005"/>
                  <a:gd name="T56" fmla="*/ 0 w 3007"/>
                  <a:gd name="T57" fmla="*/ 1461 h 3005"/>
                  <a:gd name="T58" fmla="*/ 2980 w 3007"/>
                  <a:gd name="T59" fmla="*/ 1502 h 3005"/>
                  <a:gd name="T60" fmla="*/ 1503 w 3007"/>
                  <a:gd name="T61" fmla="*/ 24 h 3005"/>
                  <a:gd name="T62" fmla="*/ 25 w 3007"/>
                  <a:gd name="T63" fmla="*/ 1501 h 3005"/>
                  <a:gd name="T64" fmla="*/ 1502 w 3007"/>
                  <a:gd name="T65" fmla="*/ 2980 h 3005"/>
                  <a:gd name="T66" fmla="*/ 2980 w 3007"/>
                  <a:gd name="T67" fmla="*/ 1502 h 3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07" h="3005">
                    <a:moveTo>
                      <a:pt x="0" y="1461"/>
                    </a:moveTo>
                    <a:cubicBezTo>
                      <a:pt x="1" y="1443"/>
                      <a:pt x="3" y="1425"/>
                      <a:pt x="4" y="1407"/>
                    </a:cubicBezTo>
                    <a:cubicBezTo>
                      <a:pt x="9" y="1316"/>
                      <a:pt x="23" y="1226"/>
                      <a:pt x="45" y="1137"/>
                    </a:cubicBezTo>
                    <a:cubicBezTo>
                      <a:pt x="93" y="948"/>
                      <a:pt x="174" y="775"/>
                      <a:pt x="288" y="618"/>
                    </a:cubicBezTo>
                    <a:cubicBezTo>
                      <a:pt x="359" y="521"/>
                      <a:pt x="441" y="433"/>
                      <a:pt x="534" y="355"/>
                    </a:cubicBezTo>
                    <a:cubicBezTo>
                      <a:pt x="708" y="207"/>
                      <a:pt x="906" y="104"/>
                      <a:pt x="1128" y="47"/>
                    </a:cubicBezTo>
                    <a:cubicBezTo>
                      <a:pt x="1210" y="26"/>
                      <a:pt x="1294" y="12"/>
                      <a:pt x="1379" y="5"/>
                    </a:cubicBezTo>
                    <a:cubicBezTo>
                      <a:pt x="1402" y="4"/>
                      <a:pt x="1426" y="3"/>
                      <a:pt x="1449" y="1"/>
                    </a:cubicBezTo>
                    <a:cubicBezTo>
                      <a:pt x="1453" y="1"/>
                      <a:pt x="1457" y="0"/>
                      <a:pt x="1461" y="0"/>
                    </a:cubicBezTo>
                    <a:cubicBezTo>
                      <a:pt x="1489" y="0"/>
                      <a:pt x="1516" y="0"/>
                      <a:pt x="1544" y="0"/>
                    </a:cubicBezTo>
                    <a:cubicBezTo>
                      <a:pt x="1549" y="0"/>
                      <a:pt x="1555" y="1"/>
                      <a:pt x="1561" y="1"/>
                    </a:cubicBezTo>
                    <a:cubicBezTo>
                      <a:pt x="1784" y="10"/>
                      <a:pt x="1995" y="66"/>
                      <a:pt x="2194" y="169"/>
                    </a:cubicBezTo>
                    <a:cubicBezTo>
                      <a:pt x="2289" y="218"/>
                      <a:pt x="2377" y="277"/>
                      <a:pt x="2460" y="345"/>
                    </a:cubicBezTo>
                    <a:cubicBezTo>
                      <a:pt x="2548" y="418"/>
                      <a:pt x="2627" y="500"/>
                      <a:pt x="2697" y="591"/>
                    </a:cubicBezTo>
                    <a:cubicBezTo>
                      <a:pt x="2826" y="761"/>
                      <a:pt x="2915" y="949"/>
                      <a:pt x="2964" y="1156"/>
                    </a:cubicBezTo>
                    <a:cubicBezTo>
                      <a:pt x="2984" y="1239"/>
                      <a:pt x="2996" y="1323"/>
                      <a:pt x="3001" y="1407"/>
                    </a:cubicBezTo>
                    <a:cubicBezTo>
                      <a:pt x="3007" y="1490"/>
                      <a:pt x="3005" y="1574"/>
                      <a:pt x="2996" y="1656"/>
                    </a:cubicBezTo>
                    <a:cubicBezTo>
                      <a:pt x="2978" y="1837"/>
                      <a:pt x="2928" y="2010"/>
                      <a:pt x="2846" y="2173"/>
                    </a:cubicBezTo>
                    <a:cubicBezTo>
                      <a:pt x="2788" y="2289"/>
                      <a:pt x="2716" y="2396"/>
                      <a:pt x="2630" y="2493"/>
                    </a:cubicBezTo>
                    <a:cubicBezTo>
                      <a:pt x="2444" y="2703"/>
                      <a:pt x="2218" y="2851"/>
                      <a:pt x="1950" y="2936"/>
                    </a:cubicBezTo>
                    <a:cubicBezTo>
                      <a:pt x="1868" y="2962"/>
                      <a:pt x="1784" y="2980"/>
                      <a:pt x="1699" y="2991"/>
                    </a:cubicBezTo>
                    <a:cubicBezTo>
                      <a:pt x="1622" y="3001"/>
                      <a:pt x="1545" y="3005"/>
                      <a:pt x="1468" y="3003"/>
                    </a:cubicBezTo>
                    <a:cubicBezTo>
                      <a:pt x="1201" y="2996"/>
                      <a:pt x="953" y="2925"/>
                      <a:pt x="725" y="2787"/>
                    </a:cubicBezTo>
                    <a:cubicBezTo>
                      <a:pt x="598" y="2710"/>
                      <a:pt x="485" y="2616"/>
                      <a:pt x="385" y="2506"/>
                    </a:cubicBezTo>
                    <a:cubicBezTo>
                      <a:pt x="239" y="2341"/>
                      <a:pt x="132" y="2154"/>
                      <a:pt x="67" y="1944"/>
                    </a:cubicBezTo>
                    <a:cubicBezTo>
                      <a:pt x="41" y="1861"/>
                      <a:pt x="23" y="1777"/>
                      <a:pt x="13" y="1691"/>
                    </a:cubicBezTo>
                    <a:cubicBezTo>
                      <a:pt x="7" y="1647"/>
                      <a:pt x="5" y="1603"/>
                      <a:pt x="2" y="1558"/>
                    </a:cubicBezTo>
                    <a:cubicBezTo>
                      <a:pt x="2" y="1553"/>
                      <a:pt x="1" y="1548"/>
                      <a:pt x="0" y="1543"/>
                    </a:cubicBezTo>
                    <a:cubicBezTo>
                      <a:pt x="0" y="1516"/>
                      <a:pt x="0" y="1488"/>
                      <a:pt x="0" y="1461"/>
                    </a:cubicBezTo>
                    <a:close/>
                    <a:moveTo>
                      <a:pt x="2980" y="1502"/>
                    </a:moveTo>
                    <a:cubicBezTo>
                      <a:pt x="2980" y="686"/>
                      <a:pt x="2319" y="25"/>
                      <a:pt x="1503" y="24"/>
                    </a:cubicBezTo>
                    <a:cubicBezTo>
                      <a:pt x="687" y="23"/>
                      <a:pt x="26" y="684"/>
                      <a:pt x="25" y="1501"/>
                    </a:cubicBezTo>
                    <a:cubicBezTo>
                      <a:pt x="24" y="2317"/>
                      <a:pt x="685" y="2979"/>
                      <a:pt x="1502" y="2980"/>
                    </a:cubicBezTo>
                    <a:cubicBezTo>
                      <a:pt x="2318" y="2980"/>
                      <a:pt x="2980" y="2319"/>
                      <a:pt x="2980" y="15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A8039574-07EC-42E5-95E0-CD151871B9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7713" y="1003299"/>
                <a:ext cx="5305425" cy="5280025"/>
              </a:xfrm>
              <a:custGeom>
                <a:avLst/>
                <a:gdLst>
                  <a:gd name="T0" fmla="*/ 81 w 2885"/>
                  <a:gd name="T1" fmla="*/ 975 h 2877"/>
                  <a:gd name="T2" fmla="*/ 2881 w 2885"/>
                  <a:gd name="T3" fmla="*/ 1523 h 2877"/>
                  <a:gd name="T4" fmla="*/ 2474 w 2885"/>
                  <a:gd name="T5" fmla="*/ 1388 h 2877"/>
                  <a:gd name="T6" fmla="*/ 717 w 2885"/>
                  <a:gd name="T7" fmla="*/ 539 h 2877"/>
                  <a:gd name="T8" fmla="*/ 1331 w 2885"/>
                  <a:gd name="T9" fmla="*/ 2600 h 2877"/>
                  <a:gd name="T10" fmla="*/ 1379 w 2885"/>
                  <a:gd name="T11" fmla="*/ 2758 h 2877"/>
                  <a:gd name="T12" fmla="*/ 1425 w 2885"/>
                  <a:gd name="T13" fmla="*/ 2644 h 2877"/>
                  <a:gd name="T14" fmla="*/ 1503 w 2885"/>
                  <a:gd name="T15" fmla="*/ 2770 h 2877"/>
                  <a:gd name="T16" fmla="*/ 1623 w 2885"/>
                  <a:gd name="T17" fmla="*/ 2757 h 2877"/>
                  <a:gd name="T18" fmla="*/ 1648 w 2885"/>
                  <a:gd name="T19" fmla="*/ 2669 h 2877"/>
                  <a:gd name="T20" fmla="*/ 1331 w 2885"/>
                  <a:gd name="T21" fmla="*/ 2600 h 2877"/>
                  <a:gd name="T22" fmla="*/ 226 w 2885"/>
                  <a:gd name="T23" fmla="*/ 1034 h 2877"/>
                  <a:gd name="T24" fmla="*/ 374 w 2885"/>
                  <a:gd name="T25" fmla="*/ 958 h 2877"/>
                  <a:gd name="T26" fmla="*/ 2608 w 2885"/>
                  <a:gd name="T27" fmla="*/ 967 h 2877"/>
                  <a:gd name="T28" fmla="*/ 2570 w 2885"/>
                  <a:gd name="T29" fmla="*/ 900 h 2877"/>
                  <a:gd name="T30" fmla="*/ 2526 w 2885"/>
                  <a:gd name="T31" fmla="*/ 1051 h 2877"/>
                  <a:gd name="T32" fmla="*/ 1512 w 2885"/>
                  <a:gd name="T33" fmla="*/ 382 h 2877"/>
                  <a:gd name="T34" fmla="*/ 1470 w 2885"/>
                  <a:gd name="T35" fmla="*/ 144 h 2877"/>
                  <a:gd name="T36" fmla="*/ 1232 w 2885"/>
                  <a:gd name="T37" fmla="*/ 2585 h 2877"/>
                  <a:gd name="T38" fmla="*/ 1078 w 2885"/>
                  <a:gd name="T39" fmla="*/ 2710 h 2877"/>
                  <a:gd name="T40" fmla="*/ 2608 w 2885"/>
                  <a:gd name="T41" fmla="*/ 803 h 2877"/>
                  <a:gd name="T42" fmla="*/ 2391 w 2885"/>
                  <a:gd name="T43" fmla="*/ 874 h 2877"/>
                  <a:gd name="T44" fmla="*/ 590 w 2885"/>
                  <a:gd name="T45" fmla="*/ 2438 h 2877"/>
                  <a:gd name="T46" fmla="*/ 704 w 2885"/>
                  <a:gd name="T47" fmla="*/ 2399 h 2877"/>
                  <a:gd name="T48" fmla="*/ 601 w 2885"/>
                  <a:gd name="T49" fmla="*/ 2409 h 2877"/>
                  <a:gd name="T50" fmla="*/ 642 w 2885"/>
                  <a:gd name="T51" fmla="*/ 2327 h 2877"/>
                  <a:gd name="T52" fmla="*/ 2626 w 2885"/>
                  <a:gd name="T53" fmla="*/ 1828 h 2877"/>
                  <a:gd name="T54" fmla="*/ 2582 w 2885"/>
                  <a:gd name="T55" fmla="*/ 2012 h 2877"/>
                  <a:gd name="T56" fmla="*/ 2561 w 2885"/>
                  <a:gd name="T57" fmla="*/ 1898 h 2877"/>
                  <a:gd name="T58" fmla="*/ 485 w 2885"/>
                  <a:gd name="T59" fmla="*/ 2331 h 2877"/>
                  <a:gd name="T60" fmla="*/ 494 w 2885"/>
                  <a:gd name="T61" fmla="*/ 2120 h 2877"/>
                  <a:gd name="T62" fmla="*/ 374 w 2885"/>
                  <a:gd name="T63" fmla="*/ 2184 h 2877"/>
                  <a:gd name="T64" fmla="*/ 1405 w 2885"/>
                  <a:gd name="T65" fmla="*/ 85 h 2877"/>
                  <a:gd name="T66" fmla="*/ 1378 w 2885"/>
                  <a:gd name="T67" fmla="*/ 275 h 2877"/>
                  <a:gd name="T68" fmla="*/ 1360 w 2885"/>
                  <a:gd name="T69" fmla="*/ 184 h 2877"/>
                  <a:gd name="T70" fmla="*/ 1996 w 2885"/>
                  <a:gd name="T71" fmla="*/ 486 h 2877"/>
                  <a:gd name="T72" fmla="*/ 2156 w 2885"/>
                  <a:gd name="T73" fmla="*/ 423 h 2877"/>
                  <a:gd name="T74" fmla="*/ 2159 w 2885"/>
                  <a:gd name="T75" fmla="*/ 2472 h 2877"/>
                  <a:gd name="T76" fmla="*/ 2316 w 2885"/>
                  <a:gd name="T77" fmla="*/ 2453 h 2877"/>
                  <a:gd name="T78" fmla="*/ 2169 w 2885"/>
                  <a:gd name="T79" fmla="*/ 439 h 2877"/>
                  <a:gd name="T80" fmla="*/ 2091 w 2885"/>
                  <a:gd name="T81" fmla="*/ 342 h 2877"/>
                  <a:gd name="T82" fmla="*/ 391 w 2885"/>
                  <a:gd name="T83" fmla="*/ 2070 h 2877"/>
                  <a:gd name="T84" fmla="*/ 310 w 2885"/>
                  <a:gd name="T85" fmla="*/ 2083 h 2877"/>
                  <a:gd name="T86" fmla="*/ 455 w 2885"/>
                  <a:gd name="T87" fmla="*/ 2064 h 2877"/>
                  <a:gd name="T88" fmla="*/ 2470 w 2885"/>
                  <a:gd name="T89" fmla="*/ 2225 h 2877"/>
                  <a:gd name="T90" fmla="*/ 2398 w 2885"/>
                  <a:gd name="T91" fmla="*/ 2253 h 2877"/>
                  <a:gd name="T92" fmla="*/ 785 w 2885"/>
                  <a:gd name="T93" fmla="*/ 2532 h 2877"/>
                  <a:gd name="T94" fmla="*/ 808 w 2885"/>
                  <a:gd name="T95" fmla="*/ 2450 h 2877"/>
                  <a:gd name="T96" fmla="*/ 2333 w 2885"/>
                  <a:gd name="T97" fmla="*/ 2443 h 2877"/>
                  <a:gd name="T98" fmla="*/ 2320 w 2885"/>
                  <a:gd name="T99" fmla="*/ 2340 h 2877"/>
                  <a:gd name="T100" fmla="*/ 2073 w 2885"/>
                  <a:gd name="T101" fmla="*/ 2565 h 2877"/>
                  <a:gd name="T102" fmla="*/ 2108 w 2885"/>
                  <a:gd name="T103" fmla="*/ 2424 h 2877"/>
                  <a:gd name="T104" fmla="*/ 1936 w 2885"/>
                  <a:gd name="T105" fmla="*/ 2523 h 2877"/>
                  <a:gd name="T106" fmla="*/ 1936 w 2885"/>
                  <a:gd name="T107" fmla="*/ 2635 h 2877"/>
                  <a:gd name="T108" fmla="*/ 2575 w 2885"/>
                  <a:gd name="T109" fmla="*/ 2107 h 2877"/>
                  <a:gd name="T110" fmla="*/ 289 w 2885"/>
                  <a:gd name="T111" fmla="*/ 1981 h 2877"/>
                  <a:gd name="T112" fmla="*/ 282 w 2885"/>
                  <a:gd name="T113" fmla="*/ 1826 h 2877"/>
                  <a:gd name="T114" fmla="*/ 964 w 2885"/>
                  <a:gd name="T115" fmla="*/ 2674 h 2877"/>
                  <a:gd name="T116" fmla="*/ 1098 w 2885"/>
                  <a:gd name="T117" fmla="*/ 2554 h 2877"/>
                  <a:gd name="T118" fmla="*/ 2164 w 2885"/>
                  <a:gd name="T119" fmla="*/ 319 h 2877"/>
                  <a:gd name="T120" fmla="*/ 2226 w 2885"/>
                  <a:gd name="T121" fmla="*/ 339 h 2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85" h="2877">
                    <a:moveTo>
                      <a:pt x="1861" y="2812"/>
                    </a:moveTo>
                    <a:cubicBezTo>
                      <a:pt x="1799" y="2831"/>
                      <a:pt x="1735" y="2846"/>
                      <a:pt x="1671" y="2856"/>
                    </a:cubicBezTo>
                    <a:cubicBezTo>
                      <a:pt x="1579" y="2871"/>
                      <a:pt x="1487" y="2877"/>
                      <a:pt x="1394" y="2873"/>
                    </a:cubicBezTo>
                    <a:cubicBezTo>
                      <a:pt x="1324" y="2871"/>
                      <a:pt x="1254" y="2865"/>
                      <a:pt x="1186" y="2851"/>
                    </a:cubicBezTo>
                    <a:cubicBezTo>
                      <a:pt x="1140" y="2842"/>
                      <a:pt x="1094" y="2830"/>
                      <a:pt x="1049" y="2820"/>
                    </a:cubicBezTo>
                    <a:cubicBezTo>
                      <a:pt x="1043" y="2818"/>
                      <a:pt x="995" y="2803"/>
                      <a:pt x="985" y="2799"/>
                    </a:cubicBezTo>
                    <a:cubicBezTo>
                      <a:pt x="919" y="2777"/>
                      <a:pt x="855" y="2751"/>
                      <a:pt x="793" y="2720"/>
                    </a:cubicBezTo>
                    <a:cubicBezTo>
                      <a:pt x="597" y="2621"/>
                      <a:pt x="434" y="2483"/>
                      <a:pt x="300" y="2310"/>
                    </a:cubicBezTo>
                    <a:cubicBezTo>
                      <a:pt x="197" y="2179"/>
                      <a:pt x="121" y="2033"/>
                      <a:pt x="70" y="1874"/>
                    </a:cubicBezTo>
                    <a:cubicBezTo>
                      <a:pt x="44" y="1791"/>
                      <a:pt x="26" y="1707"/>
                      <a:pt x="15" y="1621"/>
                    </a:cubicBezTo>
                    <a:cubicBezTo>
                      <a:pt x="4" y="1535"/>
                      <a:pt x="0" y="1449"/>
                      <a:pt x="4" y="1362"/>
                    </a:cubicBezTo>
                    <a:cubicBezTo>
                      <a:pt x="11" y="1230"/>
                      <a:pt x="37" y="1100"/>
                      <a:pt x="81" y="975"/>
                    </a:cubicBezTo>
                    <a:cubicBezTo>
                      <a:pt x="123" y="855"/>
                      <a:pt x="178" y="742"/>
                      <a:pt x="248" y="637"/>
                    </a:cubicBezTo>
                    <a:cubicBezTo>
                      <a:pt x="358" y="474"/>
                      <a:pt x="497" y="341"/>
                      <a:pt x="662" y="234"/>
                    </a:cubicBezTo>
                    <a:cubicBezTo>
                      <a:pt x="773" y="161"/>
                      <a:pt x="892" y="104"/>
                      <a:pt x="1019" y="65"/>
                    </a:cubicBezTo>
                    <a:cubicBezTo>
                      <a:pt x="1098" y="41"/>
                      <a:pt x="1179" y="24"/>
                      <a:pt x="1261" y="14"/>
                    </a:cubicBezTo>
                    <a:cubicBezTo>
                      <a:pt x="1346" y="3"/>
                      <a:pt x="1431" y="0"/>
                      <a:pt x="1516" y="3"/>
                    </a:cubicBezTo>
                    <a:cubicBezTo>
                      <a:pt x="1620" y="8"/>
                      <a:pt x="1722" y="24"/>
                      <a:pt x="1822" y="51"/>
                    </a:cubicBezTo>
                    <a:cubicBezTo>
                      <a:pt x="1962" y="90"/>
                      <a:pt x="2093" y="149"/>
                      <a:pt x="2217" y="227"/>
                    </a:cubicBezTo>
                    <a:cubicBezTo>
                      <a:pt x="2317" y="290"/>
                      <a:pt x="2408" y="364"/>
                      <a:pt x="2489" y="450"/>
                    </a:cubicBezTo>
                    <a:cubicBezTo>
                      <a:pt x="2580" y="545"/>
                      <a:pt x="2655" y="651"/>
                      <a:pt x="2716" y="766"/>
                    </a:cubicBezTo>
                    <a:cubicBezTo>
                      <a:pt x="2772" y="871"/>
                      <a:pt x="2815" y="980"/>
                      <a:pt x="2844" y="1095"/>
                    </a:cubicBezTo>
                    <a:cubicBezTo>
                      <a:pt x="2862" y="1170"/>
                      <a:pt x="2874" y="1246"/>
                      <a:pt x="2880" y="1323"/>
                    </a:cubicBezTo>
                    <a:cubicBezTo>
                      <a:pt x="2884" y="1390"/>
                      <a:pt x="2885" y="1456"/>
                      <a:pt x="2881" y="1523"/>
                    </a:cubicBezTo>
                    <a:cubicBezTo>
                      <a:pt x="2871" y="1690"/>
                      <a:pt x="2836" y="1852"/>
                      <a:pt x="2769" y="2006"/>
                    </a:cubicBezTo>
                    <a:cubicBezTo>
                      <a:pt x="2716" y="2126"/>
                      <a:pt x="2648" y="2237"/>
                      <a:pt x="2565" y="2338"/>
                    </a:cubicBezTo>
                    <a:cubicBezTo>
                      <a:pt x="2481" y="2440"/>
                      <a:pt x="2387" y="2532"/>
                      <a:pt x="2280" y="2609"/>
                    </a:cubicBezTo>
                    <a:cubicBezTo>
                      <a:pt x="2186" y="2676"/>
                      <a:pt x="2085" y="2730"/>
                      <a:pt x="1978" y="2773"/>
                    </a:cubicBezTo>
                    <a:cubicBezTo>
                      <a:pt x="1958" y="2781"/>
                      <a:pt x="1937" y="2787"/>
                      <a:pt x="1917" y="2795"/>
                    </a:cubicBezTo>
                    <a:cubicBezTo>
                      <a:pt x="1908" y="2799"/>
                      <a:pt x="1865" y="2811"/>
                      <a:pt x="1861" y="2812"/>
                    </a:cubicBezTo>
                    <a:close/>
                    <a:moveTo>
                      <a:pt x="1428" y="409"/>
                    </a:moveTo>
                    <a:cubicBezTo>
                      <a:pt x="862" y="418"/>
                      <a:pt x="391" y="890"/>
                      <a:pt x="413" y="1476"/>
                    </a:cubicBezTo>
                    <a:cubicBezTo>
                      <a:pt x="423" y="1754"/>
                      <a:pt x="531" y="1991"/>
                      <a:pt x="733" y="2182"/>
                    </a:cubicBezTo>
                    <a:cubicBezTo>
                      <a:pt x="941" y="2380"/>
                      <a:pt x="1192" y="2476"/>
                      <a:pt x="1479" y="2466"/>
                    </a:cubicBezTo>
                    <a:cubicBezTo>
                      <a:pt x="1757" y="2457"/>
                      <a:pt x="1994" y="2350"/>
                      <a:pt x="2187" y="2150"/>
                    </a:cubicBezTo>
                    <a:cubicBezTo>
                      <a:pt x="2391" y="1938"/>
                      <a:pt x="2487" y="1682"/>
                      <a:pt x="2474" y="1388"/>
                    </a:cubicBezTo>
                    <a:cubicBezTo>
                      <a:pt x="2452" y="857"/>
                      <a:pt x="2002" y="402"/>
                      <a:pt x="1428" y="409"/>
                    </a:cubicBezTo>
                    <a:close/>
                    <a:moveTo>
                      <a:pt x="735" y="530"/>
                    </a:moveTo>
                    <a:cubicBezTo>
                      <a:pt x="739" y="532"/>
                      <a:pt x="742" y="534"/>
                      <a:pt x="745" y="536"/>
                    </a:cubicBezTo>
                    <a:cubicBezTo>
                      <a:pt x="762" y="547"/>
                      <a:pt x="780" y="554"/>
                      <a:pt x="801" y="552"/>
                    </a:cubicBezTo>
                    <a:cubicBezTo>
                      <a:pt x="843" y="548"/>
                      <a:pt x="877" y="528"/>
                      <a:pt x="907" y="501"/>
                    </a:cubicBezTo>
                    <a:cubicBezTo>
                      <a:pt x="916" y="494"/>
                      <a:pt x="916" y="484"/>
                      <a:pt x="910" y="474"/>
                    </a:cubicBezTo>
                    <a:cubicBezTo>
                      <a:pt x="903" y="463"/>
                      <a:pt x="896" y="452"/>
                      <a:pt x="888" y="441"/>
                    </a:cubicBezTo>
                    <a:cubicBezTo>
                      <a:pt x="854" y="394"/>
                      <a:pt x="820" y="347"/>
                      <a:pt x="786" y="301"/>
                    </a:cubicBezTo>
                    <a:cubicBezTo>
                      <a:pt x="765" y="273"/>
                      <a:pt x="742" y="269"/>
                      <a:pt x="713" y="288"/>
                    </a:cubicBezTo>
                    <a:cubicBezTo>
                      <a:pt x="689" y="305"/>
                      <a:pt x="674" y="328"/>
                      <a:pt x="664" y="355"/>
                    </a:cubicBezTo>
                    <a:cubicBezTo>
                      <a:pt x="649" y="400"/>
                      <a:pt x="650" y="442"/>
                      <a:pt x="681" y="481"/>
                    </a:cubicBezTo>
                    <a:cubicBezTo>
                      <a:pt x="695" y="499"/>
                      <a:pt x="706" y="519"/>
                      <a:pt x="717" y="539"/>
                    </a:cubicBezTo>
                    <a:cubicBezTo>
                      <a:pt x="723" y="548"/>
                      <a:pt x="726" y="558"/>
                      <a:pt x="730" y="568"/>
                    </a:cubicBezTo>
                    <a:cubicBezTo>
                      <a:pt x="730" y="570"/>
                      <a:pt x="730" y="572"/>
                      <a:pt x="730" y="574"/>
                    </a:cubicBezTo>
                    <a:cubicBezTo>
                      <a:pt x="729" y="574"/>
                      <a:pt x="728" y="575"/>
                      <a:pt x="727" y="575"/>
                    </a:cubicBezTo>
                    <a:cubicBezTo>
                      <a:pt x="725" y="572"/>
                      <a:pt x="723" y="569"/>
                      <a:pt x="722" y="567"/>
                    </a:cubicBezTo>
                    <a:cubicBezTo>
                      <a:pt x="698" y="526"/>
                      <a:pt x="674" y="485"/>
                      <a:pt x="650" y="444"/>
                    </a:cubicBezTo>
                    <a:cubicBezTo>
                      <a:pt x="646" y="438"/>
                      <a:pt x="639" y="432"/>
                      <a:pt x="633" y="426"/>
                    </a:cubicBezTo>
                    <a:cubicBezTo>
                      <a:pt x="632" y="427"/>
                      <a:pt x="631" y="428"/>
                      <a:pt x="630" y="429"/>
                    </a:cubicBezTo>
                    <a:cubicBezTo>
                      <a:pt x="630" y="431"/>
                      <a:pt x="631" y="434"/>
                      <a:pt x="632" y="437"/>
                    </a:cubicBezTo>
                    <a:cubicBezTo>
                      <a:pt x="662" y="488"/>
                      <a:pt x="691" y="539"/>
                      <a:pt x="721" y="591"/>
                    </a:cubicBezTo>
                    <a:cubicBezTo>
                      <a:pt x="727" y="601"/>
                      <a:pt x="737" y="605"/>
                      <a:pt x="747" y="610"/>
                    </a:cubicBezTo>
                    <a:cubicBezTo>
                      <a:pt x="758" y="581"/>
                      <a:pt x="740" y="557"/>
                      <a:pt x="735" y="530"/>
                    </a:cubicBezTo>
                    <a:close/>
                    <a:moveTo>
                      <a:pt x="1331" y="2600"/>
                    </a:moveTo>
                    <a:cubicBezTo>
                      <a:pt x="1331" y="2601"/>
                      <a:pt x="1331" y="2602"/>
                      <a:pt x="1331" y="2603"/>
                    </a:cubicBezTo>
                    <a:cubicBezTo>
                      <a:pt x="1342" y="2609"/>
                      <a:pt x="1343" y="2619"/>
                      <a:pt x="1342" y="2629"/>
                    </a:cubicBezTo>
                    <a:cubicBezTo>
                      <a:pt x="1342" y="2638"/>
                      <a:pt x="1342" y="2647"/>
                      <a:pt x="1341" y="2656"/>
                    </a:cubicBezTo>
                    <a:cubicBezTo>
                      <a:pt x="1340" y="2685"/>
                      <a:pt x="1339" y="2714"/>
                      <a:pt x="1338" y="2743"/>
                    </a:cubicBezTo>
                    <a:cubicBezTo>
                      <a:pt x="1337" y="2752"/>
                      <a:pt x="1334" y="2758"/>
                      <a:pt x="1325" y="2760"/>
                    </a:cubicBezTo>
                    <a:cubicBezTo>
                      <a:pt x="1324" y="2760"/>
                      <a:pt x="1323" y="2761"/>
                      <a:pt x="1321" y="2762"/>
                    </a:cubicBezTo>
                    <a:cubicBezTo>
                      <a:pt x="1327" y="2765"/>
                      <a:pt x="1333" y="2766"/>
                      <a:pt x="1339" y="2766"/>
                    </a:cubicBezTo>
                    <a:cubicBezTo>
                      <a:pt x="1364" y="2768"/>
                      <a:pt x="1390" y="2770"/>
                      <a:pt x="1415" y="2771"/>
                    </a:cubicBezTo>
                    <a:cubicBezTo>
                      <a:pt x="1418" y="2771"/>
                      <a:pt x="1423" y="2769"/>
                      <a:pt x="1423" y="2767"/>
                    </a:cubicBezTo>
                    <a:cubicBezTo>
                      <a:pt x="1426" y="2756"/>
                      <a:pt x="1428" y="2745"/>
                      <a:pt x="1430" y="2734"/>
                    </a:cubicBezTo>
                    <a:cubicBezTo>
                      <a:pt x="1431" y="2732"/>
                      <a:pt x="1428" y="2730"/>
                      <a:pt x="1426" y="2725"/>
                    </a:cubicBezTo>
                    <a:cubicBezTo>
                      <a:pt x="1417" y="2754"/>
                      <a:pt x="1406" y="2762"/>
                      <a:pt x="1379" y="2758"/>
                    </a:cubicBezTo>
                    <a:cubicBezTo>
                      <a:pt x="1376" y="2758"/>
                      <a:pt x="1372" y="2759"/>
                      <a:pt x="1369" y="2757"/>
                    </a:cubicBezTo>
                    <a:cubicBezTo>
                      <a:pt x="1365" y="2755"/>
                      <a:pt x="1359" y="2751"/>
                      <a:pt x="1359" y="2748"/>
                    </a:cubicBezTo>
                    <a:cubicBezTo>
                      <a:pt x="1358" y="2728"/>
                      <a:pt x="1359" y="2709"/>
                      <a:pt x="1359" y="2688"/>
                    </a:cubicBezTo>
                    <a:cubicBezTo>
                      <a:pt x="1370" y="2688"/>
                      <a:pt x="1381" y="2687"/>
                      <a:pt x="1391" y="2691"/>
                    </a:cubicBezTo>
                    <a:cubicBezTo>
                      <a:pt x="1399" y="2694"/>
                      <a:pt x="1405" y="2702"/>
                      <a:pt x="1411" y="2708"/>
                    </a:cubicBezTo>
                    <a:cubicBezTo>
                      <a:pt x="1416" y="2694"/>
                      <a:pt x="1416" y="2660"/>
                      <a:pt x="1411" y="2655"/>
                    </a:cubicBezTo>
                    <a:cubicBezTo>
                      <a:pt x="1400" y="2678"/>
                      <a:pt x="1389" y="2682"/>
                      <a:pt x="1361" y="2673"/>
                    </a:cubicBezTo>
                    <a:cubicBezTo>
                      <a:pt x="1362" y="2654"/>
                      <a:pt x="1362" y="2634"/>
                      <a:pt x="1363" y="2614"/>
                    </a:cubicBezTo>
                    <a:cubicBezTo>
                      <a:pt x="1375" y="2615"/>
                      <a:pt x="1385" y="2615"/>
                      <a:pt x="1396" y="2616"/>
                    </a:cubicBezTo>
                    <a:cubicBezTo>
                      <a:pt x="1410" y="2617"/>
                      <a:pt x="1414" y="2621"/>
                      <a:pt x="1418" y="2635"/>
                    </a:cubicBezTo>
                    <a:cubicBezTo>
                      <a:pt x="1419" y="2638"/>
                      <a:pt x="1420" y="2641"/>
                      <a:pt x="1422" y="2644"/>
                    </a:cubicBezTo>
                    <a:cubicBezTo>
                      <a:pt x="1423" y="2644"/>
                      <a:pt x="1424" y="2644"/>
                      <a:pt x="1425" y="2644"/>
                    </a:cubicBezTo>
                    <a:cubicBezTo>
                      <a:pt x="1426" y="2634"/>
                      <a:pt x="1426" y="2625"/>
                      <a:pt x="1427" y="2615"/>
                    </a:cubicBezTo>
                    <a:cubicBezTo>
                      <a:pt x="1438" y="2614"/>
                      <a:pt x="1441" y="2617"/>
                      <a:pt x="1441" y="2628"/>
                    </a:cubicBezTo>
                    <a:cubicBezTo>
                      <a:pt x="1441" y="2665"/>
                      <a:pt x="1441" y="2703"/>
                      <a:pt x="1442" y="2740"/>
                    </a:cubicBezTo>
                    <a:cubicBezTo>
                      <a:pt x="1442" y="2753"/>
                      <a:pt x="1439" y="2763"/>
                      <a:pt x="1428" y="2769"/>
                    </a:cubicBezTo>
                    <a:cubicBezTo>
                      <a:pt x="1428" y="2769"/>
                      <a:pt x="1428" y="2770"/>
                      <a:pt x="1428" y="2771"/>
                    </a:cubicBezTo>
                    <a:cubicBezTo>
                      <a:pt x="1441" y="2771"/>
                      <a:pt x="1453" y="2771"/>
                      <a:pt x="1469" y="2771"/>
                    </a:cubicBezTo>
                    <a:cubicBezTo>
                      <a:pt x="1453" y="2760"/>
                      <a:pt x="1453" y="2746"/>
                      <a:pt x="1453" y="2732"/>
                    </a:cubicBezTo>
                    <a:cubicBezTo>
                      <a:pt x="1453" y="2717"/>
                      <a:pt x="1454" y="2703"/>
                      <a:pt x="1454" y="2688"/>
                    </a:cubicBezTo>
                    <a:cubicBezTo>
                      <a:pt x="1454" y="2677"/>
                      <a:pt x="1454" y="2666"/>
                      <a:pt x="1454" y="2655"/>
                    </a:cubicBezTo>
                    <a:cubicBezTo>
                      <a:pt x="1455" y="2655"/>
                      <a:pt x="1456" y="2655"/>
                      <a:pt x="1457" y="2655"/>
                    </a:cubicBezTo>
                    <a:cubicBezTo>
                      <a:pt x="1471" y="2693"/>
                      <a:pt x="1485" y="2732"/>
                      <a:pt x="1499" y="2771"/>
                    </a:cubicBezTo>
                    <a:cubicBezTo>
                      <a:pt x="1500" y="2771"/>
                      <a:pt x="1501" y="2771"/>
                      <a:pt x="1503" y="2770"/>
                    </a:cubicBezTo>
                    <a:cubicBezTo>
                      <a:pt x="1516" y="2727"/>
                      <a:pt x="1530" y="2684"/>
                      <a:pt x="1544" y="2641"/>
                    </a:cubicBezTo>
                    <a:cubicBezTo>
                      <a:pt x="1545" y="2641"/>
                      <a:pt x="1546" y="2642"/>
                      <a:pt x="1547" y="2642"/>
                    </a:cubicBezTo>
                    <a:cubicBezTo>
                      <a:pt x="1547" y="2668"/>
                      <a:pt x="1547" y="2695"/>
                      <a:pt x="1547" y="2721"/>
                    </a:cubicBezTo>
                    <a:cubicBezTo>
                      <a:pt x="1547" y="2737"/>
                      <a:pt x="1548" y="2753"/>
                      <a:pt x="1537" y="2767"/>
                    </a:cubicBezTo>
                    <a:cubicBezTo>
                      <a:pt x="1536" y="2767"/>
                      <a:pt x="1537" y="2768"/>
                      <a:pt x="1537" y="2768"/>
                    </a:cubicBezTo>
                    <a:cubicBezTo>
                      <a:pt x="1551" y="2768"/>
                      <a:pt x="1565" y="2768"/>
                      <a:pt x="1578" y="2768"/>
                    </a:cubicBezTo>
                    <a:cubicBezTo>
                      <a:pt x="1574" y="2761"/>
                      <a:pt x="1569" y="2755"/>
                      <a:pt x="1569" y="2747"/>
                    </a:cubicBezTo>
                    <a:cubicBezTo>
                      <a:pt x="1567" y="2707"/>
                      <a:pt x="1567" y="2667"/>
                      <a:pt x="1567" y="2627"/>
                    </a:cubicBezTo>
                    <a:cubicBezTo>
                      <a:pt x="1566" y="2618"/>
                      <a:pt x="1570" y="2611"/>
                      <a:pt x="1578" y="2606"/>
                    </a:cubicBezTo>
                    <a:cubicBezTo>
                      <a:pt x="1590" y="2622"/>
                      <a:pt x="1603" y="2638"/>
                      <a:pt x="1614" y="2655"/>
                    </a:cubicBezTo>
                    <a:cubicBezTo>
                      <a:pt x="1631" y="2680"/>
                      <a:pt x="1637" y="2709"/>
                      <a:pt x="1635" y="2740"/>
                    </a:cubicBezTo>
                    <a:cubicBezTo>
                      <a:pt x="1635" y="2748"/>
                      <a:pt x="1631" y="2754"/>
                      <a:pt x="1623" y="2757"/>
                    </a:cubicBezTo>
                    <a:cubicBezTo>
                      <a:pt x="1622" y="2757"/>
                      <a:pt x="1620" y="2759"/>
                      <a:pt x="1618" y="2760"/>
                    </a:cubicBezTo>
                    <a:cubicBezTo>
                      <a:pt x="1618" y="2761"/>
                      <a:pt x="1619" y="2762"/>
                      <a:pt x="1619" y="2763"/>
                    </a:cubicBezTo>
                    <a:cubicBezTo>
                      <a:pt x="1638" y="2763"/>
                      <a:pt x="1658" y="2759"/>
                      <a:pt x="1678" y="2756"/>
                    </a:cubicBezTo>
                    <a:cubicBezTo>
                      <a:pt x="1674" y="2753"/>
                      <a:pt x="1670" y="2751"/>
                      <a:pt x="1667" y="2749"/>
                    </a:cubicBezTo>
                    <a:cubicBezTo>
                      <a:pt x="1664" y="2747"/>
                      <a:pt x="1661" y="2744"/>
                      <a:pt x="1660" y="2742"/>
                    </a:cubicBezTo>
                    <a:cubicBezTo>
                      <a:pt x="1658" y="2725"/>
                      <a:pt x="1653" y="2707"/>
                      <a:pt x="1656" y="2691"/>
                    </a:cubicBezTo>
                    <a:cubicBezTo>
                      <a:pt x="1662" y="2655"/>
                      <a:pt x="1673" y="2619"/>
                      <a:pt x="1699" y="2591"/>
                    </a:cubicBezTo>
                    <a:cubicBezTo>
                      <a:pt x="1700" y="2590"/>
                      <a:pt x="1701" y="2589"/>
                      <a:pt x="1703" y="2586"/>
                    </a:cubicBezTo>
                    <a:cubicBezTo>
                      <a:pt x="1687" y="2588"/>
                      <a:pt x="1674" y="2590"/>
                      <a:pt x="1660" y="2591"/>
                    </a:cubicBezTo>
                    <a:cubicBezTo>
                      <a:pt x="1660" y="2592"/>
                      <a:pt x="1660" y="2593"/>
                      <a:pt x="1660" y="2594"/>
                    </a:cubicBezTo>
                    <a:cubicBezTo>
                      <a:pt x="1668" y="2598"/>
                      <a:pt x="1673" y="2604"/>
                      <a:pt x="1669" y="2612"/>
                    </a:cubicBezTo>
                    <a:cubicBezTo>
                      <a:pt x="1662" y="2631"/>
                      <a:pt x="1655" y="2649"/>
                      <a:pt x="1648" y="2669"/>
                    </a:cubicBezTo>
                    <a:cubicBezTo>
                      <a:pt x="1639" y="2655"/>
                      <a:pt x="1632" y="2642"/>
                      <a:pt x="1624" y="2629"/>
                    </a:cubicBezTo>
                    <a:cubicBezTo>
                      <a:pt x="1617" y="2619"/>
                      <a:pt x="1608" y="2608"/>
                      <a:pt x="1624" y="2597"/>
                    </a:cubicBezTo>
                    <a:cubicBezTo>
                      <a:pt x="1619" y="2596"/>
                      <a:pt x="1616" y="2597"/>
                      <a:pt x="1612" y="2597"/>
                    </a:cubicBezTo>
                    <a:cubicBezTo>
                      <a:pt x="1594" y="2599"/>
                      <a:pt x="1576" y="2602"/>
                      <a:pt x="1558" y="2603"/>
                    </a:cubicBezTo>
                    <a:cubicBezTo>
                      <a:pt x="1548" y="2604"/>
                      <a:pt x="1542" y="2609"/>
                      <a:pt x="1539" y="2618"/>
                    </a:cubicBezTo>
                    <a:cubicBezTo>
                      <a:pt x="1535" y="2633"/>
                      <a:pt x="1530" y="2647"/>
                      <a:pt x="1526" y="2662"/>
                    </a:cubicBezTo>
                    <a:cubicBezTo>
                      <a:pt x="1519" y="2683"/>
                      <a:pt x="1513" y="2703"/>
                      <a:pt x="1506" y="2726"/>
                    </a:cubicBezTo>
                    <a:cubicBezTo>
                      <a:pt x="1505" y="2722"/>
                      <a:pt x="1504" y="2721"/>
                      <a:pt x="1503" y="2719"/>
                    </a:cubicBezTo>
                    <a:cubicBezTo>
                      <a:pt x="1491" y="2685"/>
                      <a:pt x="1479" y="2652"/>
                      <a:pt x="1467" y="2619"/>
                    </a:cubicBezTo>
                    <a:cubicBezTo>
                      <a:pt x="1464" y="2610"/>
                      <a:pt x="1458" y="2606"/>
                      <a:pt x="1449" y="2605"/>
                    </a:cubicBezTo>
                    <a:cubicBezTo>
                      <a:pt x="1419" y="2604"/>
                      <a:pt x="1389" y="2602"/>
                      <a:pt x="1359" y="2601"/>
                    </a:cubicBezTo>
                    <a:cubicBezTo>
                      <a:pt x="1350" y="2600"/>
                      <a:pt x="1341" y="2600"/>
                      <a:pt x="1331" y="2600"/>
                    </a:cubicBezTo>
                    <a:close/>
                    <a:moveTo>
                      <a:pt x="250" y="893"/>
                    </a:moveTo>
                    <a:cubicBezTo>
                      <a:pt x="226" y="873"/>
                      <a:pt x="204" y="881"/>
                      <a:pt x="183" y="897"/>
                    </a:cubicBezTo>
                    <a:cubicBezTo>
                      <a:pt x="182" y="897"/>
                      <a:pt x="181" y="898"/>
                      <a:pt x="181" y="898"/>
                    </a:cubicBezTo>
                    <a:cubicBezTo>
                      <a:pt x="173" y="903"/>
                      <a:pt x="172" y="910"/>
                      <a:pt x="174" y="918"/>
                    </a:cubicBezTo>
                    <a:cubicBezTo>
                      <a:pt x="176" y="926"/>
                      <a:pt x="181" y="930"/>
                      <a:pt x="189" y="930"/>
                    </a:cubicBezTo>
                    <a:cubicBezTo>
                      <a:pt x="197" y="931"/>
                      <a:pt x="205" y="930"/>
                      <a:pt x="212" y="932"/>
                    </a:cubicBezTo>
                    <a:cubicBezTo>
                      <a:pt x="231" y="937"/>
                      <a:pt x="249" y="942"/>
                      <a:pt x="258" y="962"/>
                    </a:cubicBezTo>
                    <a:cubicBezTo>
                      <a:pt x="265" y="980"/>
                      <a:pt x="272" y="999"/>
                      <a:pt x="278" y="1017"/>
                    </a:cubicBezTo>
                    <a:cubicBezTo>
                      <a:pt x="281" y="1026"/>
                      <a:pt x="279" y="1030"/>
                      <a:pt x="269" y="1029"/>
                    </a:cubicBezTo>
                    <a:cubicBezTo>
                      <a:pt x="256" y="1028"/>
                      <a:pt x="243" y="1026"/>
                      <a:pt x="230" y="1025"/>
                    </a:cubicBezTo>
                    <a:cubicBezTo>
                      <a:pt x="228" y="1025"/>
                      <a:pt x="225" y="1026"/>
                      <a:pt x="223" y="1027"/>
                    </a:cubicBezTo>
                    <a:cubicBezTo>
                      <a:pt x="224" y="1030"/>
                      <a:pt x="224" y="1032"/>
                      <a:pt x="226" y="1034"/>
                    </a:cubicBezTo>
                    <a:cubicBezTo>
                      <a:pt x="240" y="1051"/>
                      <a:pt x="259" y="1053"/>
                      <a:pt x="279" y="1055"/>
                    </a:cubicBezTo>
                    <a:cubicBezTo>
                      <a:pt x="290" y="1056"/>
                      <a:pt x="301" y="1056"/>
                      <a:pt x="312" y="1055"/>
                    </a:cubicBezTo>
                    <a:cubicBezTo>
                      <a:pt x="320" y="1054"/>
                      <a:pt x="324" y="1047"/>
                      <a:pt x="325" y="1039"/>
                    </a:cubicBezTo>
                    <a:cubicBezTo>
                      <a:pt x="326" y="1032"/>
                      <a:pt x="323" y="1027"/>
                      <a:pt x="316" y="1023"/>
                    </a:cubicBezTo>
                    <a:cubicBezTo>
                      <a:pt x="294" y="1009"/>
                      <a:pt x="290" y="998"/>
                      <a:pt x="299" y="973"/>
                    </a:cubicBezTo>
                    <a:cubicBezTo>
                      <a:pt x="306" y="975"/>
                      <a:pt x="313" y="977"/>
                      <a:pt x="320" y="979"/>
                    </a:cubicBezTo>
                    <a:cubicBezTo>
                      <a:pt x="326" y="980"/>
                      <a:pt x="329" y="983"/>
                      <a:pt x="329" y="988"/>
                    </a:cubicBezTo>
                    <a:cubicBezTo>
                      <a:pt x="329" y="997"/>
                      <a:pt x="328" y="1005"/>
                      <a:pt x="328" y="1014"/>
                    </a:cubicBezTo>
                    <a:cubicBezTo>
                      <a:pt x="348" y="1016"/>
                      <a:pt x="354" y="1012"/>
                      <a:pt x="352" y="994"/>
                    </a:cubicBezTo>
                    <a:cubicBezTo>
                      <a:pt x="387" y="1002"/>
                      <a:pt x="420" y="1020"/>
                      <a:pt x="458" y="1014"/>
                    </a:cubicBezTo>
                    <a:cubicBezTo>
                      <a:pt x="452" y="1009"/>
                      <a:pt x="447" y="1004"/>
                      <a:pt x="441" y="1000"/>
                    </a:cubicBezTo>
                    <a:cubicBezTo>
                      <a:pt x="419" y="986"/>
                      <a:pt x="396" y="972"/>
                      <a:pt x="374" y="958"/>
                    </a:cubicBezTo>
                    <a:cubicBezTo>
                      <a:pt x="360" y="949"/>
                      <a:pt x="353" y="936"/>
                      <a:pt x="351" y="920"/>
                    </a:cubicBezTo>
                    <a:cubicBezTo>
                      <a:pt x="350" y="908"/>
                      <a:pt x="349" y="897"/>
                      <a:pt x="347" y="886"/>
                    </a:cubicBezTo>
                    <a:cubicBezTo>
                      <a:pt x="347" y="884"/>
                      <a:pt x="345" y="882"/>
                      <a:pt x="343" y="880"/>
                    </a:cubicBezTo>
                    <a:cubicBezTo>
                      <a:pt x="341" y="882"/>
                      <a:pt x="339" y="883"/>
                      <a:pt x="338" y="885"/>
                    </a:cubicBezTo>
                    <a:cubicBezTo>
                      <a:pt x="334" y="894"/>
                      <a:pt x="330" y="903"/>
                      <a:pt x="325" y="915"/>
                    </a:cubicBezTo>
                    <a:cubicBezTo>
                      <a:pt x="322" y="909"/>
                      <a:pt x="320" y="905"/>
                      <a:pt x="319" y="901"/>
                    </a:cubicBezTo>
                    <a:cubicBezTo>
                      <a:pt x="314" y="886"/>
                      <a:pt x="309" y="871"/>
                      <a:pt x="305" y="856"/>
                    </a:cubicBezTo>
                    <a:cubicBezTo>
                      <a:pt x="302" y="845"/>
                      <a:pt x="295" y="837"/>
                      <a:pt x="286" y="830"/>
                    </a:cubicBezTo>
                    <a:cubicBezTo>
                      <a:pt x="260" y="842"/>
                      <a:pt x="262" y="870"/>
                      <a:pt x="250" y="893"/>
                    </a:cubicBezTo>
                    <a:close/>
                    <a:moveTo>
                      <a:pt x="2539" y="929"/>
                    </a:moveTo>
                    <a:cubicBezTo>
                      <a:pt x="2551" y="927"/>
                      <a:pt x="2561" y="928"/>
                      <a:pt x="2567" y="936"/>
                    </a:cubicBezTo>
                    <a:cubicBezTo>
                      <a:pt x="2578" y="951"/>
                      <a:pt x="2592" y="960"/>
                      <a:pt x="2608" y="967"/>
                    </a:cubicBezTo>
                    <a:cubicBezTo>
                      <a:pt x="2612" y="968"/>
                      <a:pt x="2615" y="971"/>
                      <a:pt x="2619" y="974"/>
                    </a:cubicBezTo>
                    <a:cubicBezTo>
                      <a:pt x="2629" y="981"/>
                      <a:pt x="2641" y="986"/>
                      <a:pt x="2655" y="984"/>
                    </a:cubicBezTo>
                    <a:cubicBezTo>
                      <a:pt x="2669" y="982"/>
                      <a:pt x="2683" y="979"/>
                      <a:pt x="2688" y="964"/>
                    </a:cubicBezTo>
                    <a:cubicBezTo>
                      <a:pt x="2693" y="950"/>
                      <a:pt x="2684" y="941"/>
                      <a:pt x="2674" y="932"/>
                    </a:cubicBezTo>
                    <a:cubicBezTo>
                      <a:pt x="2668" y="926"/>
                      <a:pt x="2661" y="920"/>
                      <a:pt x="2653" y="915"/>
                    </a:cubicBezTo>
                    <a:cubicBezTo>
                      <a:pt x="2638" y="904"/>
                      <a:pt x="2623" y="894"/>
                      <a:pt x="2607" y="882"/>
                    </a:cubicBezTo>
                    <a:cubicBezTo>
                      <a:pt x="2619" y="877"/>
                      <a:pt x="2631" y="871"/>
                      <a:pt x="2644" y="865"/>
                    </a:cubicBezTo>
                    <a:cubicBezTo>
                      <a:pt x="2639" y="862"/>
                      <a:pt x="2635" y="860"/>
                      <a:pt x="2632" y="858"/>
                    </a:cubicBezTo>
                    <a:cubicBezTo>
                      <a:pt x="2616" y="852"/>
                      <a:pt x="2601" y="851"/>
                      <a:pt x="2586" y="856"/>
                    </a:cubicBezTo>
                    <a:cubicBezTo>
                      <a:pt x="2573" y="860"/>
                      <a:pt x="2560" y="865"/>
                      <a:pt x="2550" y="873"/>
                    </a:cubicBezTo>
                    <a:cubicBezTo>
                      <a:pt x="2538" y="881"/>
                      <a:pt x="2541" y="892"/>
                      <a:pt x="2555" y="896"/>
                    </a:cubicBezTo>
                    <a:cubicBezTo>
                      <a:pt x="2560" y="898"/>
                      <a:pt x="2565" y="899"/>
                      <a:pt x="2570" y="900"/>
                    </a:cubicBezTo>
                    <a:cubicBezTo>
                      <a:pt x="2570" y="906"/>
                      <a:pt x="2570" y="911"/>
                      <a:pt x="2570" y="917"/>
                    </a:cubicBezTo>
                    <a:cubicBezTo>
                      <a:pt x="2563" y="915"/>
                      <a:pt x="2557" y="914"/>
                      <a:pt x="2551" y="912"/>
                    </a:cubicBezTo>
                    <a:cubicBezTo>
                      <a:pt x="2540" y="909"/>
                      <a:pt x="2530" y="911"/>
                      <a:pt x="2524" y="919"/>
                    </a:cubicBezTo>
                    <a:cubicBezTo>
                      <a:pt x="2516" y="928"/>
                      <a:pt x="2508" y="929"/>
                      <a:pt x="2498" y="926"/>
                    </a:cubicBezTo>
                    <a:cubicBezTo>
                      <a:pt x="2480" y="923"/>
                      <a:pt x="2463" y="924"/>
                      <a:pt x="2446" y="938"/>
                    </a:cubicBezTo>
                    <a:cubicBezTo>
                      <a:pt x="2456" y="945"/>
                      <a:pt x="2465" y="953"/>
                      <a:pt x="2475" y="959"/>
                    </a:cubicBezTo>
                    <a:cubicBezTo>
                      <a:pt x="2486" y="964"/>
                      <a:pt x="2498" y="966"/>
                      <a:pt x="2509" y="970"/>
                    </a:cubicBezTo>
                    <a:cubicBezTo>
                      <a:pt x="2493" y="977"/>
                      <a:pt x="2477" y="983"/>
                      <a:pt x="2463" y="991"/>
                    </a:cubicBezTo>
                    <a:cubicBezTo>
                      <a:pt x="2444" y="1001"/>
                      <a:pt x="2443" y="1015"/>
                      <a:pt x="2459" y="1029"/>
                    </a:cubicBezTo>
                    <a:cubicBezTo>
                      <a:pt x="2471" y="1039"/>
                      <a:pt x="2479" y="1051"/>
                      <a:pt x="2482" y="1066"/>
                    </a:cubicBezTo>
                    <a:cubicBezTo>
                      <a:pt x="2484" y="1078"/>
                      <a:pt x="2492" y="1084"/>
                      <a:pt x="2502" y="1087"/>
                    </a:cubicBezTo>
                    <a:cubicBezTo>
                      <a:pt x="2510" y="1074"/>
                      <a:pt x="2518" y="1063"/>
                      <a:pt x="2526" y="1051"/>
                    </a:cubicBezTo>
                    <a:cubicBezTo>
                      <a:pt x="2528" y="1047"/>
                      <a:pt x="2528" y="1041"/>
                      <a:pt x="2529" y="1035"/>
                    </a:cubicBezTo>
                    <a:cubicBezTo>
                      <a:pt x="2517" y="1038"/>
                      <a:pt x="2509" y="1040"/>
                      <a:pt x="2501" y="1043"/>
                    </a:cubicBezTo>
                    <a:cubicBezTo>
                      <a:pt x="2495" y="1033"/>
                      <a:pt x="2490" y="1025"/>
                      <a:pt x="2484" y="1016"/>
                    </a:cubicBezTo>
                    <a:cubicBezTo>
                      <a:pt x="2481" y="1010"/>
                      <a:pt x="2481" y="1005"/>
                      <a:pt x="2488" y="1002"/>
                    </a:cubicBezTo>
                    <a:cubicBezTo>
                      <a:pt x="2506" y="994"/>
                      <a:pt x="2525" y="986"/>
                      <a:pt x="2543" y="978"/>
                    </a:cubicBezTo>
                    <a:cubicBezTo>
                      <a:pt x="2551" y="974"/>
                      <a:pt x="2559" y="976"/>
                      <a:pt x="2567" y="981"/>
                    </a:cubicBezTo>
                    <a:cubicBezTo>
                      <a:pt x="2572" y="983"/>
                      <a:pt x="2578" y="984"/>
                      <a:pt x="2582" y="985"/>
                    </a:cubicBezTo>
                    <a:cubicBezTo>
                      <a:pt x="2588" y="975"/>
                      <a:pt x="2585" y="968"/>
                      <a:pt x="2578" y="962"/>
                    </a:cubicBezTo>
                    <a:cubicBezTo>
                      <a:pt x="2573" y="958"/>
                      <a:pt x="2569" y="953"/>
                      <a:pt x="2564" y="949"/>
                    </a:cubicBezTo>
                    <a:cubicBezTo>
                      <a:pt x="2556" y="943"/>
                      <a:pt x="2548" y="937"/>
                      <a:pt x="2539" y="929"/>
                    </a:cubicBezTo>
                    <a:close/>
                    <a:moveTo>
                      <a:pt x="1508" y="380"/>
                    </a:moveTo>
                    <a:cubicBezTo>
                      <a:pt x="1510" y="381"/>
                      <a:pt x="1511" y="381"/>
                      <a:pt x="1512" y="382"/>
                    </a:cubicBezTo>
                    <a:cubicBezTo>
                      <a:pt x="1515" y="377"/>
                      <a:pt x="1519" y="373"/>
                      <a:pt x="1520" y="368"/>
                    </a:cubicBezTo>
                    <a:cubicBezTo>
                      <a:pt x="1531" y="330"/>
                      <a:pt x="1541" y="291"/>
                      <a:pt x="1540" y="251"/>
                    </a:cubicBezTo>
                    <a:cubicBezTo>
                      <a:pt x="1540" y="234"/>
                      <a:pt x="1543" y="222"/>
                      <a:pt x="1559" y="213"/>
                    </a:cubicBezTo>
                    <a:cubicBezTo>
                      <a:pt x="1571" y="207"/>
                      <a:pt x="1572" y="194"/>
                      <a:pt x="1563" y="186"/>
                    </a:cubicBezTo>
                    <a:cubicBezTo>
                      <a:pt x="1548" y="172"/>
                      <a:pt x="1546" y="156"/>
                      <a:pt x="1549" y="137"/>
                    </a:cubicBezTo>
                    <a:cubicBezTo>
                      <a:pt x="1551" y="117"/>
                      <a:pt x="1550" y="99"/>
                      <a:pt x="1533" y="85"/>
                    </a:cubicBezTo>
                    <a:cubicBezTo>
                      <a:pt x="1525" y="77"/>
                      <a:pt x="1520" y="77"/>
                      <a:pt x="1513" y="86"/>
                    </a:cubicBezTo>
                    <a:cubicBezTo>
                      <a:pt x="1509" y="91"/>
                      <a:pt x="1505" y="97"/>
                      <a:pt x="1502" y="102"/>
                    </a:cubicBezTo>
                    <a:cubicBezTo>
                      <a:pt x="1499" y="108"/>
                      <a:pt x="1494" y="109"/>
                      <a:pt x="1488" y="107"/>
                    </a:cubicBezTo>
                    <a:cubicBezTo>
                      <a:pt x="1482" y="104"/>
                      <a:pt x="1475" y="104"/>
                      <a:pt x="1465" y="102"/>
                    </a:cubicBezTo>
                    <a:cubicBezTo>
                      <a:pt x="1468" y="111"/>
                      <a:pt x="1470" y="116"/>
                      <a:pt x="1473" y="121"/>
                    </a:cubicBezTo>
                    <a:cubicBezTo>
                      <a:pt x="1479" y="132"/>
                      <a:pt x="1480" y="135"/>
                      <a:pt x="1470" y="144"/>
                    </a:cubicBezTo>
                    <a:cubicBezTo>
                      <a:pt x="1464" y="152"/>
                      <a:pt x="1462" y="160"/>
                      <a:pt x="1466" y="168"/>
                    </a:cubicBezTo>
                    <a:cubicBezTo>
                      <a:pt x="1475" y="183"/>
                      <a:pt x="1471" y="195"/>
                      <a:pt x="1459" y="207"/>
                    </a:cubicBezTo>
                    <a:cubicBezTo>
                      <a:pt x="1444" y="221"/>
                      <a:pt x="1446" y="241"/>
                      <a:pt x="1448" y="261"/>
                    </a:cubicBezTo>
                    <a:cubicBezTo>
                      <a:pt x="1467" y="252"/>
                      <a:pt x="1484" y="244"/>
                      <a:pt x="1502" y="236"/>
                    </a:cubicBezTo>
                    <a:cubicBezTo>
                      <a:pt x="1504" y="285"/>
                      <a:pt x="1506" y="333"/>
                      <a:pt x="1508" y="380"/>
                    </a:cubicBezTo>
                    <a:close/>
                    <a:moveTo>
                      <a:pt x="1147" y="2731"/>
                    </a:moveTo>
                    <a:cubicBezTo>
                      <a:pt x="1153" y="2734"/>
                      <a:pt x="1156" y="2736"/>
                      <a:pt x="1160" y="2737"/>
                    </a:cubicBezTo>
                    <a:cubicBezTo>
                      <a:pt x="1188" y="2743"/>
                      <a:pt x="1216" y="2748"/>
                      <a:pt x="1243" y="2754"/>
                    </a:cubicBezTo>
                    <a:cubicBezTo>
                      <a:pt x="1284" y="2761"/>
                      <a:pt x="1315" y="2743"/>
                      <a:pt x="1325" y="2702"/>
                    </a:cubicBezTo>
                    <a:cubicBezTo>
                      <a:pt x="1329" y="2689"/>
                      <a:pt x="1330" y="2674"/>
                      <a:pt x="1328" y="2661"/>
                    </a:cubicBezTo>
                    <a:cubicBezTo>
                      <a:pt x="1325" y="2627"/>
                      <a:pt x="1307" y="2599"/>
                      <a:pt x="1269" y="2590"/>
                    </a:cubicBezTo>
                    <a:cubicBezTo>
                      <a:pt x="1257" y="2587"/>
                      <a:pt x="1245" y="2586"/>
                      <a:pt x="1232" y="2585"/>
                    </a:cubicBezTo>
                    <a:cubicBezTo>
                      <a:pt x="1227" y="2584"/>
                      <a:pt x="1221" y="2583"/>
                      <a:pt x="1214" y="2583"/>
                    </a:cubicBezTo>
                    <a:cubicBezTo>
                      <a:pt x="1225" y="2600"/>
                      <a:pt x="1225" y="2600"/>
                      <a:pt x="1224" y="2617"/>
                    </a:cubicBezTo>
                    <a:cubicBezTo>
                      <a:pt x="1222" y="2640"/>
                      <a:pt x="1220" y="2663"/>
                      <a:pt x="1218" y="2686"/>
                    </a:cubicBezTo>
                    <a:cubicBezTo>
                      <a:pt x="1216" y="2700"/>
                      <a:pt x="1215" y="2714"/>
                      <a:pt x="1212" y="2727"/>
                    </a:cubicBezTo>
                    <a:cubicBezTo>
                      <a:pt x="1212" y="2731"/>
                      <a:pt x="1207" y="2736"/>
                      <a:pt x="1203" y="2737"/>
                    </a:cubicBezTo>
                    <a:cubicBezTo>
                      <a:pt x="1201" y="2738"/>
                      <a:pt x="1195" y="2735"/>
                      <a:pt x="1194" y="2732"/>
                    </a:cubicBezTo>
                    <a:cubicBezTo>
                      <a:pt x="1191" y="2727"/>
                      <a:pt x="1189" y="2720"/>
                      <a:pt x="1188" y="2714"/>
                    </a:cubicBezTo>
                    <a:cubicBezTo>
                      <a:pt x="1181" y="2674"/>
                      <a:pt x="1174" y="2633"/>
                      <a:pt x="1167" y="2593"/>
                    </a:cubicBezTo>
                    <a:cubicBezTo>
                      <a:pt x="1166" y="2584"/>
                      <a:pt x="1163" y="2574"/>
                      <a:pt x="1162" y="2565"/>
                    </a:cubicBezTo>
                    <a:cubicBezTo>
                      <a:pt x="1161" y="2565"/>
                      <a:pt x="1159" y="2565"/>
                      <a:pt x="1158" y="2564"/>
                    </a:cubicBezTo>
                    <a:cubicBezTo>
                      <a:pt x="1155" y="2570"/>
                      <a:pt x="1151" y="2575"/>
                      <a:pt x="1148" y="2580"/>
                    </a:cubicBezTo>
                    <a:cubicBezTo>
                      <a:pt x="1125" y="2624"/>
                      <a:pt x="1106" y="2670"/>
                      <a:pt x="1078" y="2710"/>
                    </a:cubicBezTo>
                    <a:cubicBezTo>
                      <a:pt x="1078" y="2711"/>
                      <a:pt x="1077" y="2713"/>
                      <a:pt x="1076" y="2715"/>
                    </a:cubicBezTo>
                    <a:cubicBezTo>
                      <a:pt x="1087" y="2718"/>
                      <a:pt x="1098" y="2721"/>
                      <a:pt x="1109" y="2724"/>
                    </a:cubicBezTo>
                    <a:cubicBezTo>
                      <a:pt x="1099" y="2704"/>
                      <a:pt x="1099" y="2703"/>
                      <a:pt x="1109" y="2684"/>
                    </a:cubicBezTo>
                    <a:cubicBezTo>
                      <a:pt x="1116" y="2670"/>
                      <a:pt x="1117" y="2670"/>
                      <a:pt x="1132" y="2675"/>
                    </a:cubicBezTo>
                    <a:cubicBezTo>
                      <a:pt x="1134" y="2676"/>
                      <a:pt x="1136" y="2677"/>
                      <a:pt x="1138" y="2677"/>
                    </a:cubicBezTo>
                    <a:cubicBezTo>
                      <a:pt x="1160" y="2682"/>
                      <a:pt x="1163" y="2686"/>
                      <a:pt x="1165" y="2709"/>
                    </a:cubicBezTo>
                    <a:cubicBezTo>
                      <a:pt x="1166" y="2726"/>
                      <a:pt x="1166" y="2726"/>
                      <a:pt x="1147" y="2731"/>
                    </a:cubicBezTo>
                    <a:close/>
                    <a:moveTo>
                      <a:pt x="2518" y="820"/>
                    </a:moveTo>
                    <a:cubicBezTo>
                      <a:pt x="2518" y="826"/>
                      <a:pt x="2517" y="829"/>
                      <a:pt x="2517" y="832"/>
                    </a:cubicBezTo>
                    <a:cubicBezTo>
                      <a:pt x="2517" y="847"/>
                      <a:pt x="2523" y="855"/>
                      <a:pt x="2534" y="855"/>
                    </a:cubicBezTo>
                    <a:cubicBezTo>
                      <a:pt x="2552" y="855"/>
                      <a:pt x="2568" y="845"/>
                      <a:pt x="2575" y="828"/>
                    </a:cubicBezTo>
                    <a:cubicBezTo>
                      <a:pt x="2581" y="813"/>
                      <a:pt x="2590" y="804"/>
                      <a:pt x="2608" y="803"/>
                    </a:cubicBezTo>
                    <a:cubicBezTo>
                      <a:pt x="2621" y="803"/>
                      <a:pt x="2626" y="795"/>
                      <a:pt x="2621" y="782"/>
                    </a:cubicBezTo>
                    <a:cubicBezTo>
                      <a:pt x="2617" y="774"/>
                      <a:pt x="2613" y="765"/>
                      <a:pt x="2609" y="757"/>
                    </a:cubicBezTo>
                    <a:cubicBezTo>
                      <a:pt x="2603" y="745"/>
                      <a:pt x="2594" y="742"/>
                      <a:pt x="2584" y="747"/>
                    </a:cubicBezTo>
                    <a:cubicBezTo>
                      <a:pt x="2573" y="752"/>
                      <a:pt x="2570" y="763"/>
                      <a:pt x="2575" y="775"/>
                    </a:cubicBezTo>
                    <a:cubicBezTo>
                      <a:pt x="2577" y="779"/>
                      <a:pt x="2579" y="786"/>
                      <a:pt x="2577" y="789"/>
                    </a:cubicBezTo>
                    <a:cubicBezTo>
                      <a:pt x="2568" y="802"/>
                      <a:pt x="2558" y="814"/>
                      <a:pt x="2540" y="819"/>
                    </a:cubicBezTo>
                    <a:cubicBezTo>
                      <a:pt x="2538" y="811"/>
                      <a:pt x="2536" y="804"/>
                      <a:pt x="2534" y="797"/>
                    </a:cubicBezTo>
                    <a:cubicBezTo>
                      <a:pt x="2532" y="784"/>
                      <a:pt x="2527" y="779"/>
                      <a:pt x="2514" y="779"/>
                    </a:cubicBezTo>
                    <a:cubicBezTo>
                      <a:pt x="2510" y="779"/>
                      <a:pt x="2505" y="780"/>
                      <a:pt x="2501" y="780"/>
                    </a:cubicBezTo>
                    <a:cubicBezTo>
                      <a:pt x="2477" y="784"/>
                      <a:pt x="2453" y="788"/>
                      <a:pt x="2429" y="791"/>
                    </a:cubicBezTo>
                    <a:cubicBezTo>
                      <a:pt x="2400" y="795"/>
                      <a:pt x="2367" y="831"/>
                      <a:pt x="2374" y="863"/>
                    </a:cubicBezTo>
                    <a:cubicBezTo>
                      <a:pt x="2376" y="872"/>
                      <a:pt x="2381" y="876"/>
                      <a:pt x="2391" y="874"/>
                    </a:cubicBezTo>
                    <a:cubicBezTo>
                      <a:pt x="2399" y="872"/>
                      <a:pt x="2407" y="869"/>
                      <a:pt x="2414" y="867"/>
                    </a:cubicBezTo>
                    <a:cubicBezTo>
                      <a:pt x="2450" y="856"/>
                      <a:pt x="2489" y="850"/>
                      <a:pt x="2518" y="820"/>
                    </a:cubicBezTo>
                    <a:close/>
                    <a:moveTo>
                      <a:pt x="642" y="2327"/>
                    </a:moveTo>
                    <a:cubicBezTo>
                      <a:pt x="643" y="2327"/>
                      <a:pt x="643" y="2327"/>
                      <a:pt x="644" y="2327"/>
                    </a:cubicBezTo>
                    <a:cubicBezTo>
                      <a:pt x="647" y="2323"/>
                      <a:pt x="650" y="2319"/>
                      <a:pt x="653" y="2315"/>
                    </a:cubicBezTo>
                    <a:cubicBezTo>
                      <a:pt x="660" y="2302"/>
                      <a:pt x="659" y="2299"/>
                      <a:pt x="649" y="2288"/>
                    </a:cubicBezTo>
                    <a:cubicBezTo>
                      <a:pt x="635" y="2275"/>
                      <a:pt x="621" y="2261"/>
                      <a:pt x="606" y="2248"/>
                    </a:cubicBezTo>
                    <a:cubicBezTo>
                      <a:pt x="601" y="2242"/>
                      <a:pt x="594" y="2237"/>
                      <a:pt x="588" y="2231"/>
                    </a:cubicBezTo>
                    <a:cubicBezTo>
                      <a:pt x="587" y="2233"/>
                      <a:pt x="586" y="2234"/>
                      <a:pt x="586" y="2234"/>
                    </a:cubicBezTo>
                    <a:cubicBezTo>
                      <a:pt x="569" y="2270"/>
                      <a:pt x="552" y="2306"/>
                      <a:pt x="535" y="2342"/>
                    </a:cubicBezTo>
                    <a:cubicBezTo>
                      <a:pt x="530" y="2352"/>
                      <a:pt x="526" y="2363"/>
                      <a:pt x="510" y="2362"/>
                    </a:cubicBezTo>
                    <a:cubicBezTo>
                      <a:pt x="537" y="2387"/>
                      <a:pt x="563" y="2412"/>
                      <a:pt x="590" y="2438"/>
                    </a:cubicBezTo>
                    <a:cubicBezTo>
                      <a:pt x="597" y="2430"/>
                      <a:pt x="604" y="2423"/>
                      <a:pt x="612" y="2414"/>
                    </a:cubicBezTo>
                    <a:cubicBezTo>
                      <a:pt x="608" y="2429"/>
                      <a:pt x="604" y="2442"/>
                      <a:pt x="600" y="2458"/>
                    </a:cubicBezTo>
                    <a:cubicBezTo>
                      <a:pt x="612" y="2451"/>
                      <a:pt x="616" y="2459"/>
                      <a:pt x="621" y="2465"/>
                    </a:cubicBezTo>
                    <a:cubicBezTo>
                      <a:pt x="626" y="2472"/>
                      <a:pt x="632" y="2479"/>
                      <a:pt x="639" y="2484"/>
                    </a:cubicBezTo>
                    <a:cubicBezTo>
                      <a:pt x="653" y="2494"/>
                      <a:pt x="669" y="2491"/>
                      <a:pt x="680" y="2479"/>
                    </a:cubicBezTo>
                    <a:cubicBezTo>
                      <a:pt x="691" y="2465"/>
                      <a:pt x="693" y="2450"/>
                      <a:pt x="690" y="2433"/>
                    </a:cubicBezTo>
                    <a:cubicBezTo>
                      <a:pt x="687" y="2422"/>
                      <a:pt x="682" y="2412"/>
                      <a:pt x="679" y="2401"/>
                    </a:cubicBezTo>
                    <a:cubicBezTo>
                      <a:pt x="675" y="2385"/>
                      <a:pt x="671" y="2368"/>
                      <a:pt x="669" y="2352"/>
                    </a:cubicBezTo>
                    <a:cubicBezTo>
                      <a:pt x="668" y="2347"/>
                      <a:pt x="672" y="2339"/>
                      <a:pt x="676" y="2336"/>
                    </a:cubicBezTo>
                    <a:cubicBezTo>
                      <a:pt x="683" y="2332"/>
                      <a:pt x="689" y="2337"/>
                      <a:pt x="694" y="2342"/>
                    </a:cubicBezTo>
                    <a:cubicBezTo>
                      <a:pt x="705" y="2354"/>
                      <a:pt x="706" y="2369"/>
                      <a:pt x="705" y="2384"/>
                    </a:cubicBezTo>
                    <a:cubicBezTo>
                      <a:pt x="705" y="2389"/>
                      <a:pt x="705" y="2394"/>
                      <a:pt x="704" y="2399"/>
                    </a:cubicBezTo>
                    <a:cubicBezTo>
                      <a:pt x="712" y="2397"/>
                      <a:pt x="725" y="2364"/>
                      <a:pt x="725" y="2349"/>
                    </a:cubicBezTo>
                    <a:cubicBezTo>
                      <a:pt x="716" y="2352"/>
                      <a:pt x="711" y="2347"/>
                      <a:pt x="707" y="2340"/>
                    </a:cubicBezTo>
                    <a:cubicBezTo>
                      <a:pt x="703" y="2334"/>
                      <a:pt x="698" y="2329"/>
                      <a:pt x="693" y="2324"/>
                    </a:cubicBezTo>
                    <a:cubicBezTo>
                      <a:pt x="676" y="2312"/>
                      <a:pt x="651" y="2321"/>
                      <a:pt x="648" y="2342"/>
                    </a:cubicBezTo>
                    <a:cubicBezTo>
                      <a:pt x="647" y="2352"/>
                      <a:pt x="646" y="2362"/>
                      <a:pt x="648" y="2371"/>
                    </a:cubicBezTo>
                    <a:cubicBezTo>
                      <a:pt x="652" y="2390"/>
                      <a:pt x="658" y="2408"/>
                      <a:pt x="662" y="2427"/>
                    </a:cubicBezTo>
                    <a:cubicBezTo>
                      <a:pt x="665" y="2435"/>
                      <a:pt x="667" y="2444"/>
                      <a:pt x="667" y="2453"/>
                    </a:cubicBezTo>
                    <a:cubicBezTo>
                      <a:pt x="667" y="2463"/>
                      <a:pt x="659" y="2472"/>
                      <a:pt x="652" y="2473"/>
                    </a:cubicBezTo>
                    <a:cubicBezTo>
                      <a:pt x="642" y="2474"/>
                      <a:pt x="635" y="2469"/>
                      <a:pt x="632" y="2461"/>
                    </a:cubicBezTo>
                    <a:cubicBezTo>
                      <a:pt x="627" y="2451"/>
                      <a:pt x="624" y="2441"/>
                      <a:pt x="622" y="2430"/>
                    </a:cubicBezTo>
                    <a:cubicBezTo>
                      <a:pt x="621" y="2422"/>
                      <a:pt x="622" y="2413"/>
                      <a:pt x="622" y="2402"/>
                    </a:cubicBezTo>
                    <a:cubicBezTo>
                      <a:pt x="614" y="2405"/>
                      <a:pt x="607" y="2406"/>
                      <a:pt x="601" y="2409"/>
                    </a:cubicBezTo>
                    <a:cubicBezTo>
                      <a:pt x="591" y="2414"/>
                      <a:pt x="581" y="2413"/>
                      <a:pt x="573" y="2405"/>
                    </a:cubicBezTo>
                    <a:cubicBezTo>
                      <a:pt x="565" y="2398"/>
                      <a:pt x="558" y="2390"/>
                      <a:pt x="551" y="2382"/>
                    </a:cubicBezTo>
                    <a:cubicBezTo>
                      <a:pt x="548" y="2379"/>
                      <a:pt x="547" y="2372"/>
                      <a:pt x="549" y="2369"/>
                    </a:cubicBezTo>
                    <a:cubicBezTo>
                      <a:pt x="556" y="2353"/>
                      <a:pt x="564" y="2338"/>
                      <a:pt x="572" y="2323"/>
                    </a:cubicBezTo>
                    <a:cubicBezTo>
                      <a:pt x="591" y="2338"/>
                      <a:pt x="612" y="2350"/>
                      <a:pt x="599" y="2379"/>
                    </a:cubicBezTo>
                    <a:cubicBezTo>
                      <a:pt x="608" y="2379"/>
                      <a:pt x="624" y="2352"/>
                      <a:pt x="629" y="2332"/>
                    </a:cubicBezTo>
                    <a:cubicBezTo>
                      <a:pt x="625" y="2334"/>
                      <a:pt x="622" y="2335"/>
                      <a:pt x="619" y="2335"/>
                    </a:cubicBezTo>
                    <a:cubicBezTo>
                      <a:pt x="614" y="2336"/>
                      <a:pt x="608" y="2336"/>
                      <a:pt x="604" y="2333"/>
                    </a:cubicBezTo>
                    <a:cubicBezTo>
                      <a:pt x="596" y="2328"/>
                      <a:pt x="590" y="2322"/>
                      <a:pt x="584" y="2315"/>
                    </a:cubicBezTo>
                    <a:cubicBezTo>
                      <a:pt x="582" y="2313"/>
                      <a:pt x="580" y="2308"/>
                      <a:pt x="581" y="2306"/>
                    </a:cubicBezTo>
                    <a:cubicBezTo>
                      <a:pt x="588" y="2291"/>
                      <a:pt x="595" y="2277"/>
                      <a:pt x="603" y="2261"/>
                    </a:cubicBezTo>
                    <a:cubicBezTo>
                      <a:pt x="623" y="2281"/>
                      <a:pt x="650" y="2293"/>
                      <a:pt x="642" y="2327"/>
                    </a:cubicBezTo>
                    <a:close/>
                    <a:moveTo>
                      <a:pt x="2649" y="1967"/>
                    </a:moveTo>
                    <a:cubicBezTo>
                      <a:pt x="2655" y="1969"/>
                      <a:pt x="2662" y="1971"/>
                      <a:pt x="2666" y="1973"/>
                    </a:cubicBezTo>
                    <a:cubicBezTo>
                      <a:pt x="2673" y="1961"/>
                      <a:pt x="2679" y="1950"/>
                      <a:pt x="2685" y="1940"/>
                    </a:cubicBezTo>
                    <a:cubicBezTo>
                      <a:pt x="2696" y="1920"/>
                      <a:pt x="2699" y="1900"/>
                      <a:pt x="2692" y="1879"/>
                    </a:cubicBezTo>
                    <a:cubicBezTo>
                      <a:pt x="2685" y="1859"/>
                      <a:pt x="2668" y="1851"/>
                      <a:pt x="2648" y="1860"/>
                    </a:cubicBezTo>
                    <a:cubicBezTo>
                      <a:pt x="2641" y="1863"/>
                      <a:pt x="2634" y="1869"/>
                      <a:pt x="2627" y="1874"/>
                    </a:cubicBezTo>
                    <a:cubicBezTo>
                      <a:pt x="2620" y="1879"/>
                      <a:pt x="2613" y="1884"/>
                      <a:pt x="2605" y="1888"/>
                    </a:cubicBezTo>
                    <a:cubicBezTo>
                      <a:pt x="2596" y="1892"/>
                      <a:pt x="2586" y="1889"/>
                      <a:pt x="2583" y="1881"/>
                    </a:cubicBezTo>
                    <a:cubicBezTo>
                      <a:pt x="2576" y="1859"/>
                      <a:pt x="2589" y="1838"/>
                      <a:pt x="2610" y="1836"/>
                    </a:cubicBezTo>
                    <a:cubicBezTo>
                      <a:pt x="2614" y="1836"/>
                      <a:pt x="2619" y="1836"/>
                      <a:pt x="2623" y="1836"/>
                    </a:cubicBezTo>
                    <a:cubicBezTo>
                      <a:pt x="2625" y="1836"/>
                      <a:pt x="2627" y="1834"/>
                      <a:pt x="2629" y="1833"/>
                    </a:cubicBezTo>
                    <a:cubicBezTo>
                      <a:pt x="2628" y="1831"/>
                      <a:pt x="2627" y="1829"/>
                      <a:pt x="2626" y="1828"/>
                    </a:cubicBezTo>
                    <a:cubicBezTo>
                      <a:pt x="2616" y="1822"/>
                      <a:pt x="2606" y="1816"/>
                      <a:pt x="2595" y="1810"/>
                    </a:cubicBezTo>
                    <a:cubicBezTo>
                      <a:pt x="2587" y="1828"/>
                      <a:pt x="2578" y="1844"/>
                      <a:pt x="2571" y="1861"/>
                    </a:cubicBezTo>
                    <a:cubicBezTo>
                      <a:pt x="2566" y="1873"/>
                      <a:pt x="2568" y="1887"/>
                      <a:pt x="2573" y="1899"/>
                    </a:cubicBezTo>
                    <a:cubicBezTo>
                      <a:pt x="2580" y="1914"/>
                      <a:pt x="2594" y="1921"/>
                      <a:pt x="2609" y="1917"/>
                    </a:cubicBezTo>
                    <a:cubicBezTo>
                      <a:pt x="2616" y="1915"/>
                      <a:pt x="2622" y="1911"/>
                      <a:pt x="2628" y="1907"/>
                    </a:cubicBezTo>
                    <a:cubicBezTo>
                      <a:pt x="2636" y="1901"/>
                      <a:pt x="2644" y="1895"/>
                      <a:pt x="2653" y="1889"/>
                    </a:cubicBezTo>
                    <a:cubicBezTo>
                      <a:pt x="2665" y="1882"/>
                      <a:pt x="2675" y="1886"/>
                      <a:pt x="2680" y="1898"/>
                    </a:cubicBezTo>
                    <a:cubicBezTo>
                      <a:pt x="2690" y="1919"/>
                      <a:pt x="2676" y="1945"/>
                      <a:pt x="2653" y="1949"/>
                    </a:cubicBezTo>
                    <a:cubicBezTo>
                      <a:pt x="2647" y="1950"/>
                      <a:pt x="2640" y="1950"/>
                      <a:pt x="2633" y="1951"/>
                    </a:cubicBezTo>
                    <a:cubicBezTo>
                      <a:pt x="2647" y="1989"/>
                      <a:pt x="2645" y="2024"/>
                      <a:pt x="2616" y="2055"/>
                    </a:cubicBezTo>
                    <a:cubicBezTo>
                      <a:pt x="2610" y="2048"/>
                      <a:pt x="2605" y="2042"/>
                      <a:pt x="2599" y="2035"/>
                    </a:cubicBezTo>
                    <a:cubicBezTo>
                      <a:pt x="2593" y="2028"/>
                      <a:pt x="2582" y="2020"/>
                      <a:pt x="2582" y="2012"/>
                    </a:cubicBezTo>
                    <a:cubicBezTo>
                      <a:pt x="2581" y="2004"/>
                      <a:pt x="2590" y="1994"/>
                      <a:pt x="2595" y="1985"/>
                    </a:cubicBezTo>
                    <a:cubicBezTo>
                      <a:pt x="2599" y="1977"/>
                      <a:pt x="2604" y="1972"/>
                      <a:pt x="2616" y="1977"/>
                    </a:cubicBezTo>
                    <a:cubicBezTo>
                      <a:pt x="2607" y="1966"/>
                      <a:pt x="2600" y="1957"/>
                      <a:pt x="2592" y="1949"/>
                    </a:cubicBezTo>
                    <a:cubicBezTo>
                      <a:pt x="2591" y="1947"/>
                      <a:pt x="2590" y="1947"/>
                      <a:pt x="2588" y="1946"/>
                    </a:cubicBezTo>
                    <a:cubicBezTo>
                      <a:pt x="2592" y="1967"/>
                      <a:pt x="2592" y="1967"/>
                      <a:pt x="2569" y="2008"/>
                    </a:cubicBezTo>
                    <a:cubicBezTo>
                      <a:pt x="2568" y="2008"/>
                      <a:pt x="2567" y="2008"/>
                      <a:pt x="2567" y="2007"/>
                    </a:cubicBezTo>
                    <a:cubicBezTo>
                      <a:pt x="2558" y="1999"/>
                      <a:pt x="2550" y="1991"/>
                      <a:pt x="2541" y="1984"/>
                    </a:cubicBezTo>
                    <a:cubicBezTo>
                      <a:pt x="2535" y="1978"/>
                      <a:pt x="2534" y="1973"/>
                      <a:pt x="2538" y="1966"/>
                    </a:cubicBezTo>
                    <a:cubicBezTo>
                      <a:pt x="2543" y="1957"/>
                      <a:pt x="2547" y="1949"/>
                      <a:pt x="2551" y="1940"/>
                    </a:cubicBezTo>
                    <a:cubicBezTo>
                      <a:pt x="2560" y="1922"/>
                      <a:pt x="2563" y="1920"/>
                      <a:pt x="2582" y="1926"/>
                    </a:cubicBezTo>
                    <a:cubicBezTo>
                      <a:pt x="2583" y="1926"/>
                      <a:pt x="2583" y="1925"/>
                      <a:pt x="2586" y="1923"/>
                    </a:cubicBezTo>
                    <a:cubicBezTo>
                      <a:pt x="2578" y="1915"/>
                      <a:pt x="2570" y="1907"/>
                      <a:pt x="2561" y="1898"/>
                    </a:cubicBezTo>
                    <a:cubicBezTo>
                      <a:pt x="2542" y="1935"/>
                      <a:pt x="2523" y="1971"/>
                      <a:pt x="2505" y="2007"/>
                    </a:cubicBezTo>
                    <a:cubicBezTo>
                      <a:pt x="2505" y="2008"/>
                      <a:pt x="2506" y="2009"/>
                      <a:pt x="2506" y="2010"/>
                    </a:cubicBezTo>
                    <a:cubicBezTo>
                      <a:pt x="2520" y="1997"/>
                      <a:pt x="2529" y="2006"/>
                      <a:pt x="2538" y="2015"/>
                    </a:cubicBezTo>
                    <a:cubicBezTo>
                      <a:pt x="2555" y="2032"/>
                      <a:pt x="2572" y="2049"/>
                      <a:pt x="2590" y="2065"/>
                    </a:cubicBezTo>
                    <a:cubicBezTo>
                      <a:pt x="2601" y="2075"/>
                      <a:pt x="2609" y="2085"/>
                      <a:pt x="2604" y="2102"/>
                    </a:cubicBezTo>
                    <a:cubicBezTo>
                      <a:pt x="2609" y="2097"/>
                      <a:pt x="2612" y="2093"/>
                      <a:pt x="2615" y="2088"/>
                    </a:cubicBezTo>
                    <a:cubicBezTo>
                      <a:pt x="2626" y="2066"/>
                      <a:pt x="2637" y="2044"/>
                      <a:pt x="2649" y="2022"/>
                    </a:cubicBezTo>
                    <a:cubicBezTo>
                      <a:pt x="2661" y="2003"/>
                      <a:pt x="2667" y="1986"/>
                      <a:pt x="2649" y="1967"/>
                    </a:cubicBezTo>
                    <a:close/>
                    <a:moveTo>
                      <a:pt x="491" y="2172"/>
                    </a:moveTo>
                    <a:cubicBezTo>
                      <a:pt x="492" y="2172"/>
                      <a:pt x="493" y="2172"/>
                      <a:pt x="493" y="2172"/>
                    </a:cubicBezTo>
                    <a:cubicBezTo>
                      <a:pt x="492" y="2197"/>
                      <a:pt x="491" y="2222"/>
                      <a:pt x="490" y="2247"/>
                    </a:cubicBezTo>
                    <a:cubicBezTo>
                      <a:pt x="488" y="2275"/>
                      <a:pt x="487" y="2303"/>
                      <a:pt x="485" y="2331"/>
                    </a:cubicBezTo>
                    <a:cubicBezTo>
                      <a:pt x="485" y="2333"/>
                      <a:pt x="487" y="2335"/>
                      <a:pt x="488" y="2337"/>
                    </a:cubicBezTo>
                    <a:cubicBezTo>
                      <a:pt x="490" y="2336"/>
                      <a:pt x="492" y="2335"/>
                      <a:pt x="494" y="2333"/>
                    </a:cubicBezTo>
                    <a:cubicBezTo>
                      <a:pt x="498" y="2328"/>
                      <a:pt x="501" y="2323"/>
                      <a:pt x="505" y="2318"/>
                    </a:cubicBezTo>
                    <a:cubicBezTo>
                      <a:pt x="529" y="2286"/>
                      <a:pt x="545" y="2248"/>
                      <a:pt x="580" y="2224"/>
                    </a:cubicBezTo>
                    <a:cubicBezTo>
                      <a:pt x="572" y="2213"/>
                      <a:pt x="564" y="2202"/>
                      <a:pt x="556" y="2191"/>
                    </a:cubicBezTo>
                    <a:cubicBezTo>
                      <a:pt x="554" y="2195"/>
                      <a:pt x="554" y="2198"/>
                      <a:pt x="555" y="2201"/>
                    </a:cubicBezTo>
                    <a:cubicBezTo>
                      <a:pt x="558" y="2211"/>
                      <a:pt x="556" y="2220"/>
                      <a:pt x="550" y="2228"/>
                    </a:cubicBezTo>
                    <a:cubicBezTo>
                      <a:pt x="540" y="2243"/>
                      <a:pt x="531" y="2258"/>
                      <a:pt x="521" y="2273"/>
                    </a:cubicBezTo>
                    <a:cubicBezTo>
                      <a:pt x="519" y="2277"/>
                      <a:pt x="516" y="2280"/>
                      <a:pt x="512" y="2285"/>
                    </a:cubicBezTo>
                    <a:cubicBezTo>
                      <a:pt x="512" y="2279"/>
                      <a:pt x="512" y="2276"/>
                      <a:pt x="512" y="2273"/>
                    </a:cubicBezTo>
                    <a:cubicBezTo>
                      <a:pt x="514" y="2235"/>
                      <a:pt x="515" y="2197"/>
                      <a:pt x="516" y="2158"/>
                    </a:cubicBezTo>
                    <a:cubicBezTo>
                      <a:pt x="517" y="2142"/>
                      <a:pt x="508" y="2131"/>
                      <a:pt x="494" y="2120"/>
                    </a:cubicBezTo>
                    <a:cubicBezTo>
                      <a:pt x="498" y="2133"/>
                      <a:pt x="496" y="2143"/>
                      <a:pt x="489" y="2152"/>
                    </a:cubicBezTo>
                    <a:cubicBezTo>
                      <a:pt x="473" y="2175"/>
                      <a:pt x="458" y="2198"/>
                      <a:pt x="441" y="2221"/>
                    </a:cubicBezTo>
                    <a:cubicBezTo>
                      <a:pt x="437" y="2228"/>
                      <a:pt x="429" y="2233"/>
                      <a:pt x="423" y="2238"/>
                    </a:cubicBezTo>
                    <a:cubicBezTo>
                      <a:pt x="405" y="2217"/>
                      <a:pt x="405" y="2213"/>
                      <a:pt x="420" y="2193"/>
                    </a:cubicBezTo>
                    <a:cubicBezTo>
                      <a:pt x="435" y="2171"/>
                      <a:pt x="451" y="2150"/>
                      <a:pt x="467" y="2129"/>
                    </a:cubicBezTo>
                    <a:cubicBezTo>
                      <a:pt x="474" y="2120"/>
                      <a:pt x="479" y="2109"/>
                      <a:pt x="495" y="2114"/>
                    </a:cubicBezTo>
                    <a:cubicBezTo>
                      <a:pt x="483" y="2098"/>
                      <a:pt x="473" y="2084"/>
                      <a:pt x="463" y="2071"/>
                    </a:cubicBezTo>
                    <a:cubicBezTo>
                      <a:pt x="461" y="2069"/>
                      <a:pt x="458" y="2069"/>
                      <a:pt x="455" y="2068"/>
                    </a:cubicBezTo>
                    <a:cubicBezTo>
                      <a:pt x="455" y="2068"/>
                      <a:pt x="454" y="2069"/>
                      <a:pt x="453" y="2069"/>
                    </a:cubicBezTo>
                    <a:cubicBezTo>
                      <a:pt x="468" y="2084"/>
                      <a:pt x="461" y="2097"/>
                      <a:pt x="451" y="2110"/>
                    </a:cubicBezTo>
                    <a:cubicBezTo>
                      <a:pt x="434" y="2131"/>
                      <a:pt x="419" y="2153"/>
                      <a:pt x="403" y="2174"/>
                    </a:cubicBezTo>
                    <a:cubicBezTo>
                      <a:pt x="392" y="2189"/>
                      <a:pt x="392" y="2189"/>
                      <a:pt x="374" y="2184"/>
                    </a:cubicBezTo>
                    <a:cubicBezTo>
                      <a:pt x="374" y="2184"/>
                      <a:pt x="373" y="2185"/>
                      <a:pt x="373" y="2185"/>
                    </a:cubicBezTo>
                    <a:cubicBezTo>
                      <a:pt x="394" y="2214"/>
                      <a:pt x="415" y="2243"/>
                      <a:pt x="437" y="2272"/>
                    </a:cubicBezTo>
                    <a:cubicBezTo>
                      <a:pt x="438" y="2274"/>
                      <a:pt x="441" y="2274"/>
                      <a:pt x="444" y="2275"/>
                    </a:cubicBezTo>
                    <a:cubicBezTo>
                      <a:pt x="438" y="2262"/>
                      <a:pt x="437" y="2250"/>
                      <a:pt x="444" y="2240"/>
                    </a:cubicBezTo>
                    <a:cubicBezTo>
                      <a:pt x="459" y="2217"/>
                      <a:pt x="475" y="2194"/>
                      <a:pt x="491" y="2172"/>
                    </a:cubicBezTo>
                    <a:close/>
                    <a:moveTo>
                      <a:pt x="1360" y="184"/>
                    </a:moveTo>
                    <a:cubicBezTo>
                      <a:pt x="1362" y="180"/>
                      <a:pt x="1364" y="177"/>
                      <a:pt x="1366" y="175"/>
                    </a:cubicBezTo>
                    <a:cubicBezTo>
                      <a:pt x="1378" y="159"/>
                      <a:pt x="1390" y="143"/>
                      <a:pt x="1404" y="128"/>
                    </a:cubicBezTo>
                    <a:cubicBezTo>
                      <a:pt x="1413" y="118"/>
                      <a:pt x="1424" y="110"/>
                      <a:pt x="1435" y="101"/>
                    </a:cubicBezTo>
                    <a:cubicBezTo>
                      <a:pt x="1437" y="99"/>
                      <a:pt x="1440" y="93"/>
                      <a:pt x="1439" y="92"/>
                    </a:cubicBezTo>
                    <a:cubicBezTo>
                      <a:pt x="1433" y="86"/>
                      <a:pt x="1426" y="80"/>
                      <a:pt x="1418" y="76"/>
                    </a:cubicBezTo>
                    <a:cubicBezTo>
                      <a:pt x="1415" y="75"/>
                      <a:pt x="1408" y="81"/>
                      <a:pt x="1405" y="85"/>
                    </a:cubicBezTo>
                    <a:cubicBezTo>
                      <a:pt x="1398" y="95"/>
                      <a:pt x="1393" y="106"/>
                      <a:pt x="1385" y="115"/>
                    </a:cubicBezTo>
                    <a:cubicBezTo>
                      <a:pt x="1368" y="137"/>
                      <a:pt x="1350" y="158"/>
                      <a:pt x="1332" y="179"/>
                    </a:cubicBezTo>
                    <a:cubicBezTo>
                      <a:pt x="1328" y="185"/>
                      <a:pt x="1324" y="191"/>
                      <a:pt x="1323" y="198"/>
                    </a:cubicBezTo>
                    <a:cubicBezTo>
                      <a:pt x="1320" y="207"/>
                      <a:pt x="1323" y="211"/>
                      <a:pt x="1333" y="210"/>
                    </a:cubicBezTo>
                    <a:cubicBezTo>
                      <a:pt x="1350" y="208"/>
                      <a:pt x="1368" y="206"/>
                      <a:pt x="1385" y="205"/>
                    </a:cubicBezTo>
                    <a:cubicBezTo>
                      <a:pt x="1391" y="204"/>
                      <a:pt x="1395" y="206"/>
                      <a:pt x="1397" y="212"/>
                    </a:cubicBezTo>
                    <a:cubicBezTo>
                      <a:pt x="1402" y="228"/>
                      <a:pt x="1397" y="238"/>
                      <a:pt x="1380" y="246"/>
                    </a:cubicBezTo>
                    <a:cubicBezTo>
                      <a:pt x="1377" y="239"/>
                      <a:pt x="1375" y="232"/>
                      <a:pt x="1373" y="225"/>
                    </a:cubicBezTo>
                    <a:cubicBezTo>
                      <a:pt x="1363" y="232"/>
                      <a:pt x="1353" y="238"/>
                      <a:pt x="1344" y="246"/>
                    </a:cubicBezTo>
                    <a:cubicBezTo>
                      <a:pt x="1341" y="248"/>
                      <a:pt x="1338" y="254"/>
                      <a:pt x="1338" y="258"/>
                    </a:cubicBezTo>
                    <a:cubicBezTo>
                      <a:pt x="1338" y="271"/>
                      <a:pt x="1341" y="284"/>
                      <a:pt x="1350" y="296"/>
                    </a:cubicBezTo>
                    <a:cubicBezTo>
                      <a:pt x="1360" y="289"/>
                      <a:pt x="1369" y="282"/>
                      <a:pt x="1378" y="275"/>
                    </a:cubicBezTo>
                    <a:cubicBezTo>
                      <a:pt x="1392" y="265"/>
                      <a:pt x="1393" y="265"/>
                      <a:pt x="1401" y="280"/>
                    </a:cubicBezTo>
                    <a:cubicBezTo>
                      <a:pt x="1406" y="290"/>
                      <a:pt x="1411" y="300"/>
                      <a:pt x="1417" y="313"/>
                    </a:cubicBezTo>
                    <a:cubicBezTo>
                      <a:pt x="1419" y="309"/>
                      <a:pt x="1419" y="308"/>
                      <a:pt x="1420" y="306"/>
                    </a:cubicBezTo>
                    <a:cubicBezTo>
                      <a:pt x="1432" y="293"/>
                      <a:pt x="1430" y="278"/>
                      <a:pt x="1426" y="263"/>
                    </a:cubicBezTo>
                    <a:cubicBezTo>
                      <a:pt x="1421" y="248"/>
                      <a:pt x="1422" y="234"/>
                      <a:pt x="1432" y="221"/>
                    </a:cubicBezTo>
                    <a:cubicBezTo>
                      <a:pt x="1437" y="214"/>
                      <a:pt x="1439" y="206"/>
                      <a:pt x="1444" y="197"/>
                    </a:cubicBezTo>
                    <a:cubicBezTo>
                      <a:pt x="1431" y="195"/>
                      <a:pt x="1430" y="206"/>
                      <a:pt x="1423" y="209"/>
                    </a:cubicBezTo>
                    <a:cubicBezTo>
                      <a:pt x="1418" y="200"/>
                      <a:pt x="1422" y="194"/>
                      <a:pt x="1429" y="189"/>
                    </a:cubicBezTo>
                    <a:cubicBezTo>
                      <a:pt x="1434" y="183"/>
                      <a:pt x="1440" y="178"/>
                      <a:pt x="1446" y="171"/>
                    </a:cubicBezTo>
                    <a:cubicBezTo>
                      <a:pt x="1439" y="166"/>
                      <a:pt x="1434" y="163"/>
                      <a:pt x="1429" y="160"/>
                    </a:cubicBezTo>
                    <a:cubicBezTo>
                      <a:pt x="1422" y="155"/>
                      <a:pt x="1413" y="157"/>
                      <a:pt x="1410" y="164"/>
                    </a:cubicBezTo>
                    <a:cubicBezTo>
                      <a:pt x="1399" y="184"/>
                      <a:pt x="1381" y="186"/>
                      <a:pt x="1360" y="184"/>
                    </a:cubicBezTo>
                    <a:close/>
                    <a:moveTo>
                      <a:pt x="2096" y="489"/>
                    </a:moveTo>
                    <a:cubicBezTo>
                      <a:pt x="2086" y="497"/>
                      <a:pt x="2080" y="498"/>
                      <a:pt x="2070" y="490"/>
                    </a:cubicBezTo>
                    <a:cubicBezTo>
                      <a:pt x="2060" y="482"/>
                      <a:pt x="2050" y="472"/>
                      <a:pt x="2039" y="464"/>
                    </a:cubicBezTo>
                    <a:cubicBezTo>
                      <a:pt x="2031" y="457"/>
                      <a:pt x="2025" y="450"/>
                      <a:pt x="2023" y="439"/>
                    </a:cubicBezTo>
                    <a:cubicBezTo>
                      <a:pt x="2023" y="433"/>
                      <a:pt x="2017" y="430"/>
                      <a:pt x="2012" y="433"/>
                    </a:cubicBezTo>
                    <a:cubicBezTo>
                      <a:pt x="2006" y="436"/>
                      <a:pt x="1999" y="440"/>
                      <a:pt x="1997" y="446"/>
                    </a:cubicBezTo>
                    <a:cubicBezTo>
                      <a:pt x="1996" y="451"/>
                      <a:pt x="1999" y="459"/>
                      <a:pt x="2003" y="463"/>
                    </a:cubicBezTo>
                    <a:cubicBezTo>
                      <a:pt x="2009" y="470"/>
                      <a:pt x="2016" y="474"/>
                      <a:pt x="2023" y="479"/>
                    </a:cubicBezTo>
                    <a:cubicBezTo>
                      <a:pt x="2041" y="491"/>
                      <a:pt x="2059" y="503"/>
                      <a:pt x="2077" y="515"/>
                    </a:cubicBezTo>
                    <a:cubicBezTo>
                      <a:pt x="2064" y="536"/>
                      <a:pt x="2053" y="538"/>
                      <a:pt x="2036" y="523"/>
                    </a:cubicBezTo>
                    <a:cubicBezTo>
                      <a:pt x="2028" y="516"/>
                      <a:pt x="2021" y="509"/>
                      <a:pt x="2014" y="502"/>
                    </a:cubicBezTo>
                    <a:cubicBezTo>
                      <a:pt x="2008" y="496"/>
                      <a:pt x="2002" y="491"/>
                      <a:pt x="1996" y="486"/>
                    </a:cubicBezTo>
                    <a:cubicBezTo>
                      <a:pt x="1994" y="484"/>
                      <a:pt x="1991" y="485"/>
                      <a:pt x="1988" y="484"/>
                    </a:cubicBezTo>
                    <a:cubicBezTo>
                      <a:pt x="1988" y="487"/>
                      <a:pt x="1988" y="489"/>
                      <a:pt x="1989" y="491"/>
                    </a:cubicBezTo>
                    <a:cubicBezTo>
                      <a:pt x="1996" y="505"/>
                      <a:pt x="2003" y="519"/>
                      <a:pt x="2012" y="532"/>
                    </a:cubicBezTo>
                    <a:cubicBezTo>
                      <a:pt x="2030" y="557"/>
                      <a:pt x="2055" y="560"/>
                      <a:pt x="2079" y="541"/>
                    </a:cubicBezTo>
                    <a:cubicBezTo>
                      <a:pt x="2098" y="527"/>
                      <a:pt x="2098" y="527"/>
                      <a:pt x="2116" y="542"/>
                    </a:cubicBezTo>
                    <a:cubicBezTo>
                      <a:pt x="2125" y="549"/>
                      <a:pt x="2136" y="553"/>
                      <a:pt x="2149" y="550"/>
                    </a:cubicBezTo>
                    <a:cubicBezTo>
                      <a:pt x="2148" y="539"/>
                      <a:pt x="2143" y="530"/>
                      <a:pt x="2135" y="525"/>
                    </a:cubicBezTo>
                    <a:cubicBezTo>
                      <a:pt x="2127" y="519"/>
                      <a:pt x="2118" y="514"/>
                      <a:pt x="2110" y="510"/>
                    </a:cubicBezTo>
                    <a:cubicBezTo>
                      <a:pt x="2113" y="503"/>
                      <a:pt x="2117" y="498"/>
                      <a:pt x="2117" y="492"/>
                    </a:cubicBezTo>
                    <a:cubicBezTo>
                      <a:pt x="2118" y="478"/>
                      <a:pt x="2126" y="470"/>
                      <a:pt x="2137" y="463"/>
                    </a:cubicBezTo>
                    <a:cubicBezTo>
                      <a:pt x="2142" y="460"/>
                      <a:pt x="2148" y="457"/>
                      <a:pt x="2153" y="453"/>
                    </a:cubicBezTo>
                    <a:cubicBezTo>
                      <a:pt x="2163" y="445"/>
                      <a:pt x="2164" y="433"/>
                      <a:pt x="2156" y="423"/>
                    </a:cubicBezTo>
                    <a:cubicBezTo>
                      <a:pt x="2145" y="410"/>
                      <a:pt x="2131" y="403"/>
                      <a:pt x="2115" y="400"/>
                    </a:cubicBezTo>
                    <a:cubicBezTo>
                      <a:pt x="2103" y="398"/>
                      <a:pt x="2094" y="402"/>
                      <a:pt x="2087" y="415"/>
                    </a:cubicBezTo>
                    <a:cubicBezTo>
                      <a:pt x="2094" y="418"/>
                      <a:pt x="2100" y="421"/>
                      <a:pt x="2107" y="423"/>
                    </a:cubicBezTo>
                    <a:cubicBezTo>
                      <a:pt x="2118" y="426"/>
                      <a:pt x="2124" y="431"/>
                      <a:pt x="2125" y="440"/>
                    </a:cubicBezTo>
                    <a:cubicBezTo>
                      <a:pt x="2126" y="452"/>
                      <a:pt x="2117" y="451"/>
                      <a:pt x="2111" y="453"/>
                    </a:cubicBezTo>
                    <a:cubicBezTo>
                      <a:pt x="2090" y="460"/>
                      <a:pt x="2086" y="471"/>
                      <a:pt x="2096" y="489"/>
                    </a:cubicBezTo>
                    <a:close/>
                    <a:moveTo>
                      <a:pt x="2257" y="2470"/>
                    </a:moveTo>
                    <a:cubicBezTo>
                      <a:pt x="2256" y="2470"/>
                      <a:pt x="2255" y="2470"/>
                      <a:pt x="2254" y="2470"/>
                    </a:cubicBezTo>
                    <a:cubicBezTo>
                      <a:pt x="2253" y="2472"/>
                      <a:pt x="2252" y="2474"/>
                      <a:pt x="2251" y="2476"/>
                    </a:cubicBezTo>
                    <a:cubicBezTo>
                      <a:pt x="2244" y="2488"/>
                      <a:pt x="2238" y="2501"/>
                      <a:pt x="2229" y="2512"/>
                    </a:cubicBezTo>
                    <a:cubicBezTo>
                      <a:pt x="2214" y="2529"/>
                      <a:pt x="2193" y="2528"/>
                      <a:pt x="2179" y="2509"/>
                    </a:cubicBezTo>
                    <a:cubicBezTo>
                      <a:pt x="2171" y="2498"/>
                      <a:pt x="2164" y="2485"/>
                      <a:pt x="2159" y="2472"/>
                    </a:cubicBezTo>
                    <a:cubicBezTo>
                      <a:pt x="2151" y="2449"/>
                      <a:pt x="2149" y="2425"/>
                      <a:pt x="2162" y="2402"/>
                    </a:cubicBezTo>
                    <a:cubicBezTo>
                      <a:pt x="2177" y="2374"/>
                      <a:pt x="2199" y="2372"/>
                      <a:pt x="2220" y="2396"/>
                    </a:cubicBezTo>
                    <a:cubicBezTo>
                      <a:pt x="2221" y="2398"/>
                      <a:pt x="2224" y="2400"/>
                      <a:pt x="2227" y="2401"/>
                    </a:cubicBezTo>
                    <a:cubicBezTo>
                      <a:pt x="2227" y="2401"/>
                      <a:pt x="2228" y="2400"/>
                      <a:pt x="2229" y="2399"/>
                    </a:cubicBezTo>
                    <a:cubicBezTo>
                      <a:pt x="2224" y="2387"/>
                      <a:pt x="2219" y="2375"/>
                      <a:pt x="2215" y="2362"/>
                    </a:cubicBezTo>
                    <a:cubicBezTo>
                      <a:pt x="2214" y="2360"/>
                      <a:pt x="2216" y="2354"/>
                      <a:pt x="2217" y="2354"/>
                    </a:cubicBezTo>
                    <a:cubicBezTo>
                      <a:pt x="2220" y="2352"/>
                      <a:pt x="2225" y="2353"/>
                      <a:pt x="2228" y="2355"/>
                    </a:cubicBezTo>
                    <a:cubicBezTo>
                      <a:pt x="2230" y="2356"/>
                      <a:pt x="2231" y="2360"/>
                      <a:pt x="2232" y="2363"/>
                    </a:cubicBezTo>
                    <a:cubicBezTo>
                      <a:pt x="2245" y="2392"/>
                      <a:pt x="2257" y="2422"/>
                      <a:pt x="2270" y="2451"/>
                    </a:cubicBezTo>
                    <a:cubicBezTo>
                      <a:pt x="2277" y="2466"/>
                      <a:pt x="2282" y="2479"/>
                      <a:pt x="2266" y="2492"/>
                    </a:cubicBezTo>
                    <a:cubicBezTo>
                      <a:pt x="2269" y="2493"/>
                      <a:pt x="2273" y="2493"/>
                      <a:pt x="2275" y="2491"/>
                    </a:cubicBezTo>
                    <a:cubicBezTo>
                      <a:pt x="2303" y="2472"/>
                      <a:pt x="2317" y="2459"/>
                      <a:pt x="2316" y="2453"/>
                    </a:cubicBezTo>
                    <a:cubicBezTo>
                      <a:pt x="2301" y="2459"/>
                      <a:pt x="2298" y="2458"/>
                      <a:pt x="2291" y="2443"/>
                    </a:cubicBezTo>
                    <a:cubicBezTo>
                      <a:pt x="2279" y="2414"/>
                      <a:pt x="2267" y="2385"/>
                      <a:pt x="2254" y="2356"/>
                    </a:cubicBezTo>
                    <a:cubicBezTo>
                      <a:pt x="2249" y="2343"/>
                      <a:pt x="2243" y="2330"/>
                      <a:pt x="2256" y="2317"/>
                    </a:cubicBezTo>
                    <a:cubicBezTo>
                      <a:pt x="2253" y="2317"/>
                      <a:pt x="2251" y="2318"/>
                      <a:pt x="2249" y="2320"/>
                    </a:cubicBezTo>
                    <a:cubicBezTo>
                      <a:pt x="2237" y="2328"/>
                      <a:pt x="2225" y="2338"/>
                      <a:pt x="2213" y="2346"/>
                    </a:cubicBezTo>
                    <a:cubicBezTo>
                      <a:pt x="2200" y="2355"/>
                      <a:pt x="2187" y="2364"/>
                      <a:pt x="2175" y="2373"/>
                    </a:cubicBezTo>
                    <a:cubicBezTo>
                      <a:pt x="2167" y="2379"/>
                      <a:pt x="2158" y="2384"/>
                      <a:pt x="2152" y="2391"/>
                    </a:cubicBezTo>
                    <a:cubicBezTo>
                      <a:pt x="2122" y="2429"/>
                      <a:pt x="2127" y="2478"/>
                      <a:pt x="2154" y="2520"/>
                    </a:cubicBezTo>
                    <a:cubicBezTo>
                      <a:pt x="2172" y="2547"/>
                      <a:pt x="2207" y="2551"/>
                      <a:pt x="2231" y="2528"/>
                    </a:cubicBezTo>
                    <a:cubicBezTo>
                      <a:pt x="2245" y="2515"/>
                      <a:pt x="2253" y="2498"/>
                      <a:pt x="2258" y="2480"/>
                    </a:cubicBezTo>
                    <a:cubicBezTo>
                      <a:pt x="2258" y="2477"/>
                      <a:pt x="2257" y="2473"/>
                      <a:pt x="2257" y="2470"/>
                    </a:cubicBezTo>
                    <a:close/>
                    <a:moveTo>
                      <a:pt x="2169" y="439"/>
                    </a:moveTo>
                    <a:cubicBezTo>
                      <a:pt x="2178" y="456"/>
                      <a:pt x="2188" y="459"/>
                      <a:pt x="2203" y="452"/>
                    </a:cubicBezTo>
                    <a:cubicBezTo>
                      <a:pt x="2217" y="444"/>
                      <a:pt x="2226" y="432"/>
                      <a:pt x="2229" y="417"/>
                    </a:cubicBezTo>
                    <a:cubicBezTo>
                      <a:pt x="2231" y="405"/>
                      <a:pt x="2231" y="392"/>
                      <a:pt x="2232" y="379"/>
                    </a:cubicBezTo>
                    <a:cubicBezTo>
                      <a:pt x="2248" y="381"/>
                      <a:pt x="2263" y="384"/>
                      <a:pt x="2278" y="385"/>
                    </a:cubicBezTo>
                    <a:cubicBezTo>
                      <a:pt x="2284" y="386"/>
                      <a:pt x="2293" y="384"/>
                      <a:pt x="2296" y="380"/>
                    </a:cubicBezTo>
                    <a:cubicBezTo>
                      <a:pt x="2307" y="368"/>
                      <a:pt x="2298" y="342"/>
                      <a:pt x="2282" y="337"/>
                    </a:cubicBezTo>
                    <a:cubicBezTo>
                      <a:pt x="2267" y="360"/>
                      <a:pt x="2267" y="360"/>
                      <a:pt x="2239" y="358"/>
                    </a:cubicBezTo>
                    <a:cubicBezTo>
                      <a:pt x="2230" y="357"/>
                      <a:pt x="2222" y="356"/>
                      <a:pt x="2213" y="355"/>
                    </a:cubicBezTo>
                    <a:cubicBezTo>
                      <a:pt x="2187" y="353"/>
                      <a:pt x="2162" y="351"/>
                      <a:pt x="2136" y="349"/>
                    </a:cubicBezTo>
                    <a:cubicBezTo>
                      <a:pt x="2131" y="349"/>
                      <a:pt x="2126" y="348"/>
                      <a:pt x="2125" y="340"/>
                    </a:cubicBezTo>
                    <a:cubicBezTo>
                      <a:pt x="2123" y="333"/>
                      <a:pt x="2117" y="330"/>
                      <a:pt x="2110" y="333"/>
                    </a:cubicBezTo>
                    <a:cubicBezTo>
                      <a:pt x="2103" y="335"/>
                      <a:pt x="2095" y="337"/>
                      <a:pt x="2091" y="342"/>
                    </a:cubicBezTo>
                    <a:cubicBezTo>
                      <a:pt x="2080" y="355"/>
                      <a:pt x="2070" y="368"/>
                      <a:pt x="2060" y="382"/>
                    </a:cubicBezTo>
                    <a:cubicBezTo>
                      <a:pt x="2058" y="386"/>
                      <a:pt x="2058" y="393"/>
                      <a:pt x="2061" y="397"/>
                    </a:cubicBezTo>
                    <a:cubicBezTo>
                      <a:pt x="2063" y="399"/>
                      <a:pt x="2070" y="400"/>
                      <a:pt x="2074" y="398"/>
                    </a:cubicBezTo>
                    <a:cubicBezTo>
                      <a:pt x="2085" y="394"/>
                      <a:pt x="2096" y="390"/>
                      <a:pt x="2106" y="383"/>
                    </a:cubicBezTo>
                    <a:cubicBezTo>
                      <a:pt x="2136" y="364"/>
                      <a:pt x="2166" y="367"/>
                      <a:pt x="2197" y="379"/>
                    </a:cubicBezTo>
                    <a:cubicBezTo>
                      <a:pt x="2205" y="382"/>
                      <a:pt x="2210" y="389"/>
                      <a:pt x="2209" y="398"/>
                    </a:cubicBezTo>
                    <a:cubicBezTo>
                      <a:pt x="2207" y="409"/>
                      <a:pt x="2203" y="421"/>
                      <a:pt x="2200" y="432"/>
                    </a:cubicBezTo>
                    <a:cubicBezTo>
                      <a:pt x="2198" y="438"/>
                      <a:pt x="2192" y="438"/>
                      <a:pt x="2187" y="438"/>
                    </a:cubicBezTo>
                    <a:cubicBezTo>
                      <a:pt x="2181" y="437"/>
                      <a:pt x="2175" y="438"/>
                      <a:pt x="2169" y="439"/>
                    </a:cubicBezTo>
                    <a:close/>
                    <a:moveTo>
                      <a:pt x="424" y="2007"/>
                    </a:moveTo>
                    <a:cubicBezTo>
                      <a:pt x="423" y="2007"/>
                      <a:pt x="421" y="2007"/>
                      <a:pt x="420" y="2007"/>
                    </a:cubicBezTo>
                    <a:cubicBezTo>
                      <a:pt x="435" y="2040"/>
                      <a:pt x="404" y="2049"/>
                      <a:pt x="391" y="2070"/>
                    </a:cubicBezTo>
                    <a:cubicBezTo>
                      <a:pt x="379" y="2050"/>
                      <a:pt x="368" y="2032"/>
                      <a:pt x="357" y="2013"/>
                    </a:cubicBezTo>
                    <a:cubicBezTo>
                      <a:pt x="365" y="2006"/>
                      <a:pt x="371" y="1998"/>
                      <a:pt x="378" y="1990"/>
                    </a:cubicBezTo>
                    <a:cubicBezTo>
                      <a:pt x="386" y="1982"/>
                      <a:pt x="393" y="1970"/>
                      <a:pt x="408" y="1981"/>
                    </a:cubicBezTo>
                    <a:cubicBezTo>
                      <a:pt x="399" y="1964"/>
                      <a:pt x="390" y="1948"/>
                      <a:pt x="381" y="1933"/>
                    </a:cubicBezTo>
                    <a:cubicBezTo>
                      <a:pt x="380" y="1931"/>
                      <a:pt x="377" y="1930"/>
                      <a:pt x="375" y="1929"/>
                    </a:cubicBezTo>
                    <a:cubicBezTo>
                      <a:pt x="374" y="1930"/>
                      <a:pt x="373" y="1930"/>
                      <a:pt x="372" y="1930"/>
                    </a:cubicBezTo>
                    <a:cubicBezTo>
                      <a:pt x="382" y="1945"/>
                      <a:pt x="376" y="1956"/>
                      <a:pt x="366" y="1967"/>
                    </a:cubicBezTo>
                    <a:cubicBezTo>
                      <a:pt x="359" y="1974"/>
                      <a:pt x="352" y="1983"/>
                      <a:pt x="344" y="1991"/>
                    </a:cubicBezTo>
                    <a:cubicBezTo>
                      <a:pt x="329" y="2007"/>
                      <a:pt x="313" y="2024"/>
                      <a:pt x="298" y="2040"/>
                    </a:cubicBezTo>
                    <a:cubicBezTo>
                      <a:pt x="292" y="2036"/>
                      <a:pt x="288" y="2033"/>
                      <a:pt x="284" y="2031"/>
                    </a:cubicBezTo>
                    <a:cubicBezTo>
                      <a:pt x="283" y="2031"/>
                      <a:pt x="282" y="2032"/>
                      <a:pt x="281" y="2033"/>
                    </a:cubicBezTo>
                    <a:cubicBezTo>
                      <a:pt x="291" y="2050"/>
                      <a:pt x="301" y="2066"/>
                      <a:pt x="310" y="2083"/>
                    </a:cubicBezTo>
                    <a:cubicBezTo>
                      <a:pt x="311" y="2083"/>
                      <a:pt x="312" y="2083"/>
                      <a:pt x="313" y="2083"/>
                    </a:cubicBezTo>
                    <a:cubicBezTo>
                      <a:pt x="306" y="2051"/>
                      <a:pt x="337" y="2043"/>
                      <a:pt x="348" y="2021"/>
                    </a:cubicBezTo>
                    <a:cubicBezTo>
                      <a:pt x="358" y="2038"/>
                      <a:pt x="367" y="2053"/>
                      <a:pt x="375" y="2069"/>
                    </a:cubicBezTo>
                    <a:cubicBezTo>
                      <a:pt x="379" y="2075"/>
                      <a:pt x="378" y="2082"/>
                      <a:pt x="373" y="2088"/>
                    </a:cubicBezTo>
                    <a:cubicBezTo>
                      <a:pt x="367" y="2096"/>
                      <a:pt x="360" y="2104"/>
                      <a:pt x="353" y="2111"/>
                    </a:cubicBezTo>
                    <a:cubicBezTo>
                      <a:pt x="346" y="2118"/>
                      <a:pt x="341" y="2118"/>
                      <a:pt x="334" y="2111"/>
                    </a:cubicBezTo>
                    <a:cubicBezTo>
                      <a:pt x="333" y="2110"/>
                      <a:pt x="331" y="2109"/>
                      <a:pt x="330" y="2108"/>
                    </a:cubicBezTo>
                    <a:cubicBezTo>
                      <a:pt x="329" y="2108"/>
                      <a:pt x="328" y="2109"/>
                      <a:pt x="327" y="2110"/>
                    </a:cubicBezTo>
                    <a:cubicBezTo>
                      <a:pt x="337" y="2128"/>
                      <a:pt x="348" y="2145"/>
                      <a:pt x="358" y="2161"/>
                    </a:cubicBezTo>
                    <a:cubicBezTo>
                      <a:pt x="361" y="2152"/>
                      <a:pt x="361" y="2141"/>
                      <a:pt x="366" y="2134"/>
                    </a:cubicBezTo>
                    <a:cubicBezTo>
                      <a:pt x="390" y="2106"/>
                      <a:pt x="415" y="2080"/>
                      <a:pt x="440" y="2053"/>
                    </a:cubicBezTo>
                    <a:cubicBezTo>
                      <a:pt x="445" y="2057"/>
                      <a:pt x="450" y="2060"/>
                      <a:pt x="455" y="2064"/>
                    </a:cubicBezTo>
                    <a:cubicBezTo>
                      <a:pt x="456" y="2063"/>
                      <a:pt x="456" y="2062"/>
                      <a:pt x="457" y="2061"/>
                    </a:cubicBezTo>
                    <a:cubicBezTo>
                      <a:pt x="446" y="2043"/>
                      <a:pt x="435" y="2025"/>
                      <a:pt x="424" y="2007"/>
                    </a:cubicBezTo>
                    <a:close/>
                    <a:moveTo>
                      <a:pt x="1840" y="2721"/>
                    </a:moveTo>
                    <a:cubicBezTo>
                      <a:pt x="1846" y="2719"/>
                      <a:pt x="1851" y="2719"/>
                      <a:pt x="1857" y="2717"/>
                    </a:cubicBezTo>
                    <a:cubicBezTo>
                      <a:pt x="1884" y="2707"/>
                      <a:pt x="1911" y="2659"/>
                      <a:pt x="1904" y="2630"/>
                    </a:cubicBezTo>
                    <a:cubicBezTo>
                      <a:pt x="1901" y="2617"/>
                      <a:pt x="1897" y="2603"/>
                      <a:pt x="1893" y="2590"/>
                    </a:cubicBezTo>
                    <a:cubicBezTo>
                      <a:pt x="1888" y="2575"/>
                      <a:pt x="1880" y="2562"/>
                      <a:pt x="1867" y="2553"/>
                    </a:cubicBezTo>
                    <a:cubicBezTo>
                      <a:pt x="1842" y="2536"/>
                      <a:pt x="1810" y="2545"/>
                      <a:pt x="1793" y="2572"/>
                    </a:cubicBezTo>
                    <a:cubicBezTo>
                      <a:pt x="1772" y="2606"/>
                      <a:pt x="1774" y="2664"/>
                      <a:pt x="1797" y="2696"/>
                    </a:cubicBezTo>
                    <a:cubicBezTo>
                      <a:pt x="1808" y="2710"/>
                      <a:pt x="1821" y="2720"/>
                      <a:pt x="1840" y="2721"/>
                    </a:cubicBezTo>
                    <a:close/>
                    <a:moveTo>
                      <a:pt x="2476" y="2226"/>
                    </a:moveTo>
                    <a:cubicBezTo>
                      <a:pt x="2472" y="2225"/>
                      <a:pt x="2471" y="2225"/>
                      <a:pt x="2470" y="2225"/>
                    </a:cubicBezTo>
                    <a:cubicBezTo>
                      <a:pt x="2441" y="2217"/>
                      <a:pt x="2413" y="2209"/>
                      <a:pt x="2384" y="2202"/>
                    </a:cubicBezTo>
                    <a:cubicBezTo>
                      <a:pt x="2379" y="2200"/>
                      <a:pt x="2371" y="2199"/>
                      <a:pt x="2368" y="2201"/>
                    </a:cubicBezTo>
                    <a:cubicBezTo>
                      <a:pt x="2359" y="2208"/>
                      <a:pt x="2353" y="2216"/>
                      <a:pt x="2346" y="2224"/>
                    </a:cubicBezTo>
                    <a:cubicBezTo>
                      <a:pt x="2346" y="2225"/>
                      <a:pt x="2346" y="2225"/>
                      <a:pt x="2347" y="2226"/>
                    </a:cubicBezTo>
                    <a:cubicBezTo>
                      <a:pt x="2361" y="2221"/>
                      <a:pt x="2369" y="2228"/>
                      <a:pt x="2375" y="2239"/>
                    </a:cubicBezTo>
                    <a:cubicBezTo>
                      <a:pt x="2387" y="2259"/>
                      <a:pt x="2400" y="2279"/>
                      <a:pt x="2412" y="2299"/>
                    </a:cubicBezTo>
                    <a:cubicBezTo>
                      <a:pt x="2422" y="2314"/>
                      <a:pt x="2433" y="2328"/>
                      <a:pt x="2426" y="2348"/>
                    </a:cubicBezTo>
                    <a:cubicBezTo>
                      <a:pt x="2426" y="2349"/>
                      <a:pt x="2427" y="2349"/>
                      <a:pt x="2428" y="2349"/>
                    </a:cubicBezTo>
                    <a:cubicBezTo>
                      <a:pt x="2437" y="2338"/>
                      <a:pt x="2446" y="2328"/>
                      <a:pt x="2456" y="2317"/>
                    </a:cubicBezTo>
                    <a:cubicBezTo>
                      <a:pt x="2452" y="2316"/>
                      <a:pt x="2450" y="2315"/>
                      <a:pt x="2448" y="2315"/>
                    </a:cubicBezTo>
                    <a:cubicBezTo>
                      <a:pt x="2438" y="2315"/>
                      <a:pt x="2433" y="2309"/>
                      <a:pt x="2428" y="2301"/>
                    </a:cubicBezTo>
                    <a:cubicBezTo>
                      <a:pt x="2418" y="2285"/>
                      <a:pt x="2408" y="2269"/>
                      <a:pt x="2398" y="2253"/>
                    </a:cubicBezTo>
                    <a:cubicBezTo>
                      <a:pt x="2393" y="2246"/>
                      <a:pt x="2389" y="2239"/>
                      <a:pt x="2383" y="2230"/>
                    </a:cubicBezTo>
                    <a:cubicBezTo>
                      <a:pt x="2426" y="2241"/>
                      <a:pt x="2466" y="2252"/>
                      <a:pt x="2506" y="2262"/>
                    </a:cubicBezTo>
                    <a:cubicBezTo>
                      <a:pt x="2506" y="2262"/>
                      <a:pt x="2507" y="2261"/>
                      <a:pt x="2508" y="2261"/>
                    </a:cubicBezTo>
                    <a:cubicBezTo>
                      <a:pt x="2506" y="2255"/>
                      <a:pt x="2504" y="2249"/>
                      <a:pt x="2501" y="2244"/>
                    </a:cubicBezTo>
                    <a:cubicBezTo>
                      <a:pt x="2485" y="2217"/>
                      <a:pt x="2468" y="2191"/>
                      <a:pt x="2452" y="2164"/>
                    </a:cubicBezTo>
                    <a:cubicBezTo>
                      <a:pt x="2442" y="2149"/>
                      <a:pt x="2433" y="2134"/>
                      <a:pt x="2448" y="2117"/>
                    </a:cubicBezTo>
                    <a:cubicBezTo>
                      <a:pt x="2441" y="2117"/>
                      <a:pt x="2418" y="2138"/>
                      <a:pt x="2411" y="2150"/>
                    </a:cubicBezTo>
                    <a:cubicBezTo>
                      <a:pt x="2410" y="2152"/>
                      <a:pt x="2411" y="2154"/>
                      <a:pt x="2411" y="2158"/>
                    </a:cubicBezTo>
                    <a:cubicBezTo>
                      <a:pt x="2419" y="2153"/>
                      <a:pt x="2425" y="2147"/>
                      <a:pt x="2431" y="2156"/>
                    </a:cubicBezTo>
                    <a:cubicBezTo>
                      <a:pt x="2446" y="2178"/>
                      <a:pt x="2460" y="2201"/>
                      <a:pt x="2476" y="2226"/>
                    </a:cubicBezTo>
                    <a:close/>
                    <a:moveTo>
                      <a:pt x="787" y="2535"/>
                    </a:moveTo>
                    <a:cubicBezTo>
                      <a:pt x="786" y="2534"/>
                      <a:pt x="785" y="2533"/>
                      <a:pt x="785" y="2532"/>
                    </a:cubicBezTo>
                    <a:cubicBezTo>
                      <a:pt x="781" y="2533"/>
                      <a:pt x="778" y="2534"/>
                      <a:pt x="774" y="2536"/>
                    </a:cubicBezTo>
                    <a:cubicBezTo>
                      <a:pt x="753" y="2547"/>
                      <a:pt x="734" y="2543"/>
                      <a:pt x="719" y="2525"/>
                    </a:cubicBezTo>
                    <a:cubicBezTo>
                      <a:pt x="716" y="2521"/>
                      <a:pt x="714" y="2514"/>
                      <a:pt x="715" y="2510"/>
                    </a:cubicBezTo>
                    <a:cubicBezTo>
                      <a:pt x="721" y="2493"/>
                      <a:pt x="727" y="2476"/>
                      <a:pt x="734" y="2459"/>
                    </a:cubicBezTo>
                    <a:cubicBezTo>
                      <a:pt x="753" y="2471"/>
                      <a:pt x="777" y="2480"/>
                      <a:pt x="769" y="2512"/>
                    </a:cubicBezTo>
                    <a:cubicBezTo>
                      <a:pt x="780" y="2496"/>
                      <a:pt x="785" y="2477"/>
                      <a:pt x="793" y="2459"/>
                    </a:cubicBezTo>
                    <a:cubicBezTo>
                      <a:pt x="790" y="2459"/>
                      <a:pt x="789" y="2459"/>
                      <a:pt x="788" y="2460"/>
                    </a:cubicBezTo>
                    <a:cubicBezTo>
                      <a:pt x="767" y="2473"/>
                      <a:pt x="757" y="2462"/>
                      <a:pt x="741" y="2447"/>
                    </a:cubicBezTo>
                    <a:cubicBezTo>
                      <a:pt x="740" y="2446"/>
                      <a:pt x="739" y="2444"/>
                      <a:pt x="740" y="2442"/>
                    </a:cubicBezTo>
                    <a:cubicBezTo>
                      <a:pt x="746" y="2426"/>
                      <a:pt x="752" y="2410"/>
                      <a:pt x="759" y="2392"/>
                    </a:cubicBezTo>
                    <a:cubicBezTo>
                      <a:pt x="780" y="2408"/>
                      <a:pt x="809" y="2417"/>
                      <a:pt x="801" y="2454"/>
                    </a:cubicBezTo>
                    <a:cubicBezTo>
                      <a:pt x="805" y="2452"/>
                      <a:pt x="807" y="2451"/>
                      <a:pt x="808" y="2450"/>
                    </a:cubicBezTo>
                    <a:cubicBezTo>
                      <a:pt x="811" y="2441"/>
                      <a:pt x="814" y="2432"/>
                      <a:pt x="817" y="2422"/>
                    </a:cubicBezTo>
                    <a:cubicBezTo>
                      <a:pt x="818" y="2421"/>
                      <a:pt x="816" y="2418"/>
                      <a:pt x="814" y="2417"/>
                    </a:cubicBezTo>
                    <a:cubicBezTo>
                      <a:pt x="788" y="2399"/>
                      <a:pt x="762" y="2380"/>
                      <a:pt x="735" y="2362"/>
                    </a:cubicBezTo>
                    <a:cubicBezTo>
                      <a:pt x="733" y="2361"/>
                      <a:pt x="730" y="2362"/>
                      <a:pt x="728" y="2361"/>
                    </a:cubicBezTo>
                    <a:cubicBezTo>
                      <a:pt x="739" y="2373"/>
                      <a:pt x="737" y="2385"/>
                      <a:pt x="733" y="2397"/>
                    </a:cubicBezTo>
                    <a:cubicBezTo>
                      <a:pt x="721" y="2427"/>
                      <a:pt x="711" y="2456"/>
                      <a:pt x="700" y="2485"/>
                    </a:cubicBezTo>
                    <a:cubicBezTo>
                      <a:pt x="695" y="2497"/>
                      <a:pt x="692" y="2511"/>
                      <a:pt x="673" y="2506"/>
                    </a:cubicBezTo>
                    <a:cubicBezTo>
                      <a:pt x="673" y="2507"/>
                      <a:pt x="674" y="2508"/>
                      <a:pt x="674" y="2509"/>
                    </a:cubicBezTo>
                    <a:cubicBezTo>
                      <a:pt x="704" y="2529"/>
                      <a:pt x="734" y="2550"/>
                      <a:pt x="764" y="2570"/>
                    </a:cubicBezTo>
                    <a:cubicBezTo>
                      <a:pt x="772" y="2558"/>
                      <a:pt x="779" y="2546"/>
                      <a:pt x="787" y="2535"/>
                    </a:cubicBezTo>
                    <a:close/>
                    <a:moveTo>
                      <a:pt x="2330" y="2441"/>
                    </a:moveTo>
                    <a:cubicBezTo>
                      <a:pt x="2331" y="2442"/>
                      <a:pt x="2332" y="2442"/>
                      <a:pt x="2333" y="2443"/>
                    </a:cubicBezTo>
                    <a:cubicBezTo>
                      <a:pt x="2356" y="2421"/>
                      <a:pt x="2379" y="2400"/>
                      <a:pt x="2401" y="2377"/>
                    </a:cubicBezTo>
                    <a:cubicBezTo>
                      <a:pt x="2414" y="2363"/>
                      <a:pt x="2409" y="2335"/>
                      <a:pt x="2393" y="2327"/>
                    </a:cubicBezTo>
                    <a:cubicBezTo>
                      <a:pt x="2402" y="2364"/>
                      <a:pt x="2382" y="2387"/>
                      <a:pt x="2353" y="2406"/>
                    </a:cubicBezTo>
                    <a:cubicBezTo>
                      <a:pt x="2344" y="2389"/>
                      <a:pt x="2336" y="2373"/>
                      <a:pt x="2328" y="2356"/>
                    </a:cubicBezTo>
                    <a:cubicBezTo>
                      <a:pt x="2327" y="2354"/>
                      <a:pt x="2328" y="2350"/>
                      <a:pt x="2330" y="2348"/>
                    </a:cubicBezTo>
                    <a:cubicBezTo>
                      <a:pt x="2336" y="2342"/>
                      <a:pt x="2344" y="2336"/>
                      <a:pt x="2350" y="2329"/>
                    </a:cubicBezTo>
                    <a:cubicBezTo>
                      <a:pt x="2355" y="2325"/>
                      <a:pt x="2360" y="2325"/>
                      <a:pt x="2365" y="2328"/>
                    </a:cubicBezTo>
                    <a:cubicBezTo>
                      <a:pt x="2369" y="2330"/>
                      <a:pt x="2373" y="2331"/>
                      <a:pt x="2377" y="2333"/>
                    </a:cubicBezTo>
                    <a:cubicBezTo>
                      <a:pt x="2371" y="2316"/>
                      <a:pt x="2363" y="2301"/>
                      <a:pt x="2355" y="2287"/>
                    </a:cubicBezTo>
                    <a:cubicBezTo>
                      <a:pt x="2354" y="2285"/>
                      <a:pt x="2351" y="2284"/>
                      <a:pt x="2349" y="2282"/>
                    </a:cubicBezTo>
                    <a:cubicBezTo>
                      <a:pt x="2348" y="2283"/>
                      <a:pt x="2347" y="2283"/>
                      <a:pt x="2347" y="2283"/>
                    </a:cubicBezTo>
                    <a:cubicBezTo>
                      <a:pt x="2360" y="2313"/>
                      <a:pt x="2335" y="2324"/>
                      <a:pt x="2320" y="2340"/>
                    </a:cubicBezTo>
                    <a:cubicBezTo>
                      <a:pt x="2312" y="2326"/>
                      <a:pt x="2305" y="2313"/>
                      <a:pt x="2298" y="2299"/>
                    </a:cubicBezTo>
                    <a:cubicBezTo>
                      <a:pt x="2297" y="2295"/>
                      <a:pt x="2298" y="2288"/>
                      <a:pt x="2300" y="2285"/>
                    </a:cubicBezTo>
                    <a:cubicBezTo>
                      <a:pt x="2307" y="2278"/>
                      <a:pt x="2316" y="2271"/>
                      <a:pt x="2323" y="2264"/>
                    </a:cubicBezTo>
                    <a:cubicBezTo>
                      <a:pt x="2329" y="2259"/>
                      <a:pt x="2335" y="2258"/>
                      <a:pt x="2342" y="2261"/>
                    </a:cubicBezTo>
                    <a:cubicBezTo>
                      <a:pt x="2347" y="2263"/>
                      <a:pt x="2351" y="2265"/>
                      <a:pt x="2356" y="2267"/>
                    </a:cubicBezTo>
                    <a:cubicBezTo>
                      <a:pt x="2356" y="2266"/>
                      <a:pt x="2357" y="2266"/>
                      <a:pt x="2357" y="2265"/>
                    </a:cubicBezTo>
                    <a:cubicBezTo>
                      <a:pt x="2352" y="2254"/>
                      <a:pt x="2346" y="2244"/>
                      <a:pt x="2340" y="2232"/>
                    </a:cubicBezTo>
                    <a:cubicBezTo>
                      <a:pt x="2312" y="2258"/>
                      <a:pt x="2286" y="2283"/>
                      <a:pt x="2260" y="2308"/>
                    </a:cubicBezTo>
                    <a:cubicBezTo>
                      <a:pt x="2276" y="2308"/>
                      <a:pt x="2277" y="2309"/>
                      <a:pt x="2284" y="2323"/>
                    </a:cubicBezTo>
                    <a:cubicBezTo>
                      <a:pt x="2298" y="2350"/>
                      <a:pt x="2312" y="2378"/>
                      <a:pt x="2327" y="2405"/>
                    </a:cubicBezTo>
                    <a:cubicBezTo>
                      <a:pt x="2333" y="2417"/>
                      <a:pt x="2337" y="2428"/>
                      <a:pt x="2330" y="2441"/>
                    </a:cubicBezTo>
                    <a:close/>
                    <a:moveTo>
                      <a:pt x="2073" y="2565"/>
                    </a:moveTo>
                    <a:cubicBezTo>
                      <a:pt x="2068" y="2571"/>
                      <a:pt x="2075" y="2591"/>
                      <a:pt x="2088" y="2611"/>
                    </a:cubicBezTo>
                    <a:cubicBezTo>
                      <a:pt x="2097" y="2608"/>
                      <a:pt x="2106" y="2604"/>
                      <a:pt x="2115" y="2601"/>
                    </a:cubicBezTo>
                    <a:cubicBezTo>
                      <a:pt x="2139" y="2594"/>
                      <a:pt x="2153" y="2573"/>
                      <a:pt x="2152" y="2547"/>
                    </a:cubicBezTo>
                    <a:cubicBezTo>
                      <a:pt x="2152" y="2524"/>
                      <a:pt x="2137" y="2508"/>
                      <a:pt x="2113" y="2502"/>
                    </a:cubicBezTo>
                    <a:cubicBezTo>
                      <a:pt x="2103" y="2500"/>
                      <a:pt x="2093" y="2497"/>
                      <a:pt x="2083" y="2494"/>
                    </a:cubicBezTo>
                    <a:cubicBezTo>
                      <a:pt x="2074" y="2491"/>
                      <a:pt x="2067" y="2485"/>
                      <a:pt x="2067" y="2475"/>
                    </a:cubicBezTo>
                    <a:cubicBezTo>
                      <a:pt x="2066" y="2465"/>
                      <a:pt x="2074" y="2451"/>
                      <a:pt x="2083" y="2448"/>
                    </a:cubicBezTo>
                    <a:cubicBezTo>
                      <a:pt x="2093" y="2444"/>
                      <a:pt x="2101" y="2448"/>
                      <a:pt x="2108" y="2455"/>
                    </a:cubicBezTo>
                    <a:cubicBezTo>
                      <a:pt x="2109" y="2457"/>
                      <a:pt x="2110" y="2459"/>
                      <a:pt x="2112" y="2460"/>
                    </a:cubicBezTo>
                    <a:cubicBezTo>
                      <a:pt x="2116" y="2463"/>
                      <a:pt x="2119" y="2466"/>
                      <a:pt x="2123" y="2469"/>
                    </a:cubicBezTo>
                    <a:cubicBezTo>
                      <a:pt x="2122" y="2464"/>
                      <a:pt x="2123" y="2459"/>
                      <a:pt x="2121" y="2455"/>
                    </a:cubicBezTo>
                    <a:cubicBezTo>
                      <a:pt x="2117" y="2444"/>
                      <a:pt x="2112" y="2433"/>
                      <a:pt x="2108" y="2424"/>
                    </a:cubicBezTo>
                    <a:cubicBezTo>
                      <a:pt x="2097" y="2428"/>
                      <a:pt x="2088" y="2432"/>
                      <a:pt x="2078" y="2436"/>
                    </a:cubicBezTo>
                    <a:cubicBezTo>
                      <a:pt x="2065" y="2441"/>
                      <a:pt x="2055" y="2450"/>
                      <a:pt x="2052" y="2465"/>
                    </a:cubicBezTo>
                    <a:cubicBezTo>
                      <a:pt x="2044" y="2496"/>
                      <a:pt x="2059" y="2520"/>
                      <a:pt x="2090" y="2527"/>
                    </a:cubicBezTo>
                    <a:cubicBezTo>
                      <a:pt x="2099" y="2529"/>
                      <a:pt x="2107" y="2531"/>
                      <a:pt x="2115" y="2534"/>
                    </a:cubicBezTo>
                    <a:cubicBezTo>
                      <a:pt x="2128" y="2539"/>
                      <a:pt x="2132" y="2545"/>
                      <a:pt x="2133" y="2559"/>
                    </a:cubicBezTo>
                    <a:cubicBezTo>
                      <a:pt x="2133" y="2571"/>
                      <a:pt x="2131" y="2582"/>
                      <a:pt x="2118" y="2587"/>
                    </a:cubicBezTo>
                    <a:cubicBezTo>
                      <a:pt x="2107" y="2592"/>
                      <a:pt x="2096" y="2589"/>
                      <a:pt x="2086" y="2579"/>
                    </a:cubicBezTo>
                    <a:cubicBezTo>
                      <a:pt x="2082" y="2575"/>
                      <a:pt x="2078" y="2570"/>
                      <a:pt x="2073" y="2565"/>
                    </a:cubicBezTo>
                    <a:close/>
                    <a:moveTo>
                      <a:pt x="1964" y="2548"/>
                    </a:moveTo>
                    <a:cubicBezTo>
                      <a:pt x="1966" y="2573"/>
                      <a:pt x="1957" y="2582"/>
                      <a:pt x="1926" y="2587"/>
                    </a:cubicBezTo>
                    <a:cubicBezTo>
                      <a:pt x="1924" y="2576"/>
                      <a:pt x="1922" y="2564"/>
                      <a:pt x="1919" y="2553"/>
                    </a:cubicBezTo>
                    <a:cubicBezTo>
                      <a:pt x="1914" y="2531"/>
                      <a:pt x="1914" y="2530"/>
                      <a:pt x="1936" y="2523"/>
                    </a:cubicBezTo>
                    <a:cubicBezTo>
                      <a:pt x="1958" y="2516"/>
                      <a:pt x="1957" y="2509"/>
                      <a:pt x="1975" y="2532"/>
                    </a:cubicBezTo>
                    <a:cubicBezTo>
                      <a:pt x="1975" y="2533"/>
                      <a:pt x="1976" y="2533"/>
                      <a:pt x="1979" y="2533"/>
                    </a:cubicBezTo>
                    <a:cubicBezTo>
                      <a:pt x="1977" y="2520"/>
                      <a:pt x="1974" y="2508"/>
                      <a:pt x="1972" y="2495"/>
                    </a:cubicBezTo>
                    <a:cubicBezTo>
                      <a:pt x="1940" y="2507"/>
                      <a:pt x="1911" y="2519"/>
                      <a:pt x="1882" y="2531"/>
                    </a:cubicBezTo>
                    <a:cubicBezTo>
                      <a:pt x="1880" y="2532"/>
                      <a:pt x="1878" y="2535"/>
                      <a:pt x="1874" y="2539"/>
                    </a:cubicBezTo>
                    <a:cubicBezTo>
                      <a:pt x="1890" y="2537"/>
                      <a:pt x="1893" y="2540"/>
                      <a:pt x="1896" y="2553"/>
                    </a:cubicBezTo>
                    <a:cubicBezTo>
                      <a:pt x="1903" y="2587"/>
                      <a:pt x="1911" y="2622"/>
                      <a:pt x="1918" y="2656"/>
                    </a:cubicBezTo>
                    <a:cubicBezTo>
                      <a:pt x="1921" y="2669"/>
                      <a:pt x="1923" y="2681"/>
                      <a:pt x="1907" y="2688"/>
                    </a:cubicBezTo>
                    <a:cubicBezTo>
                      <a:pt x="1910" y="2690"/>
                      <a:pt x="1912" y="2693"/>
                      <a:pt x="1914" y="2692"/>
                    </a:cubicBezTo>
                    <a:cubicBezTo>
                      <a:pt x="1929" y="2687"/>
                      <a:pt x="1944" y="2681"/>
                      <a:pt x="1959" y="2675"/>
                    </a:cubicBezTo>
                    <a:cubicBezTo>
                      <a:pt x="1960" y="2674"/>
                      <a:pt x="1960" y="2673"/>
                      <a:pt x="1960" y="2672"/>
                    </a:cubicBezTo>
                    <a:cubicBezTo>
                      <a:pt x="1940" y="2667"/>
                      <a:pt x="1940" y="2650"/>
                      <a:pt x="1936" y="2635"/>
                    </a:cubicBezTo>
                    <a:cubicBezTo>
                      <a:pt x="1935" y="2632"/>
                      <a:pt x="1935" y="2629"/>
                      <a:pt x="1934" y="2627"/>
                    </a:cubicBezTo>
                    <a:cubicBezTo>
                      <a:pt x="1928" y="2598"/>
                      <a:pt x="1928" y="2598"/>
                      <a:pt x="1957" y="2592"/>
                    </a:cubicBezTo>
                    <a:cubicBezTo>
                      <a:pt x="1964" y="2591"/>
                      <a:pt x="1968" y="2593"/>
                      <a:pt x="1972" y="2598"/>
                    </a:cubicBezTo>
                    <a:cubicBezTo>
                      <a:pt x="1974" y="2601"/>
                      <a:pt x="1977" y="2604"/>
                      <a:pt x="1980" y="2607"/>
                    </a:cubicBezTo>
                    <a:cubicBezTo>
                      <a:pt x="1982" y="2591"/>
                      <a:pt x="1971" y="2551"/>
                      <a:pt x="1964" y="2548"/>
                    </a:cubicBezTo>
                    <a:close/>
                    <a:moveTo>
                      <a:pt x="2502" y="2020"/>
                    </a:moveTo>
                    <a:cubicBezTo>
                      <a:pt x="2492" y="2032"/>
                      <a:pt x="2482" y="2043"/>
                      <a:pt x="2473" y="2054"/>
                    </a:cubicBezTo>
                    <a:cubicBezTo>
                      <a:pt x="2439" y="2097"/>
                      <a:pt x="2445" y="2162"/>
                      <a:pt x="2486" y="2197"/>
                    </a:cubicBezTo>
                    <a:cubicBezTo>
                      <a:pt x="2507" y="2215"/>
                      <a:pt x="2531" y="2214"/>
                      <a:pt x="2551" y="2194"/>
                    </a:cubicBezTo>
                    <a:cubicBezTo>
                      <a:pt x="2564" y="2181"/>
                      <a:pt x="2574" y="2165"/>
                      <a:pt x="2577" y="2147"/>
                    </a:cubicBezTo>
                    <a:cubicBezTo>
                      <a:pt x="2579" y="2136"/>
                      <a:pt x="2579" y="2124"/>
                      <a:pt x="2580" y="2113"/>
                    </a:cubicBezTo>
                    <a:cubicBezTo>
                      <a:pt x="2580" y="2111"/>
                      <a:pt x="2576" y="2109"/>
                      <a:pt x="2575" y="2107"/>
                    </a:cubicBezTo>
                    <a:cubicBezTo>
                      <a:pt x="2574" y="2109"/>
                      <a:pt x="2573" y="2111"/>
                      <a:pt x="2572" y="2113"/>
                    </a:cubicBezTo>
                    <a:cubicBezTo>
                      <a:pt x="2566" y="2131"/>
                      <a:pt x="2563" y="2150"/>
                      <a:pt x="2555" y="2167"/>
                    </a:cubicBezTo>
                    <a:cubicBezTo>
                      <a:pt x="2546" y="2186"/>
                      <a:pt x="2528" y="2190"/>
                      <a:pt x="2510" y="2178"/>
                    </a:cubicBezTo>
                    <a:cubicBezTo>
                      <a:pt x="2502" y="2173"/>
                      <a:pt x="2494" y="2166"/>
                      <a:pt x="2488" y="2158"/>
                    </a:cubicBezTo>
                    <a:cubicBezTo>
                      <a:pt x="2468" y="2133"/>
                      <a:pt x="2460" y="2105"/>
                      <a:pt x="2474" y="2074"/>
                    </a:cubicBezTo>
                    <a:cubicBezTo>
                      <a:pt x="2482" y="2057"/>
                      <a:pt x="2495" y="2044"/>
                      <a:pt x="2520" y="2055"/>
                    </a:cubicBezTo>
                    <a:cubicBezTo>
                      <a:pt x="2521" y="2055"/>
                      <a:pt x="2523" y="2056"/>
                      <a:pt x="2524" y="2056"/>
                    </a:cubicBezTo>
                    <a:cubicBezTo>
                      <a:pt x="2526" y="2056"/>
                      <a:pt x="2528" y="2055"/>
                      <a:pt x="2530" y="2055"/>
                    </a:cubicBezTo>
                    <a:cubicBezTo>
                      <a:pt x="2529" y="2053"/>
                      <a:pt x="2529" y="2050"/>
                      <a:pt x="2528" y="2049"/>
                    </a:cubicBezTo>
                    <a:cubicBezTo>
                      <a:pt x="2520" y="2039"/>
                      <a:pt x="2511" y="2029"/>
                      <a:pt x="2502" y="2020"/>
                    </a:cubicBezTo>
                    <a:close/>
                    <a:moveTo>
                      <a:pt x="297" y="1985"/>
                    </a:moveTo>
                    <a:cubicBezTo>
                      <a:pt x="294" y="1984"/>
                      <a:pt x="291" y="1982"/>
                      <a:pt x="289" y="1981"/>
                    </a:cubicBezTo>
                    <a:cubicBezTo>
                      <a:pt x="274" y="1973"/>
                      <a:pt x="263" y="1961"/>
                      <a:pt x="257" y="1944"/>
                    </a:cubicBezTo>
                    <a:cubicBezTo>
                      <a:pt x="244" y="1903"/>
                      <a:pt x="266" y="1861"/>
                      <a:pt x="308" y="1848"/>
                    </a:cubicBezTo>
                    <a:cubicBezTo>
                      <a:pt x="322" y="1844"/>
                      <a:pt x="336" y="1848"/>
                      <a:pt x="345" y="1861"/>
                    </a:cubicBezTo>
                    <a:cubicBezTo>
                      <a:pt x="355" y="1875"/>
                      <a:pt x="361" y="1891"/>
                      <a:pt x="356" y="1909"/>
                    </a:cubicBezTo>
                    <a:cubicBezTo>
                      <a:pt x="354" y="1919"/>
                      <a:pt x="349" y="1929"/>
                      <a:pt x="345" y="1940"/>
                    </a:cubicBezTo>
                    <a:cubicBezTo>
                      <a:pt x="344" y="1942"/>
                      <a:pt x="344" y="1944"/>
                      <a:pt x="344" y="1946"/>
                    </a:cubicBezTo>
                    <a:cubicBezTo>
                      <a:pt x="346" y="1946"/>
                      <a:pt x="349" y="1946"/>
                      <a:pt x="350" y="1945"/>
                    </a:cubicBezTo>
                    <a:cubicBezTo>
                      <a:pt x="359" y="1939"/>
                      <a:pt x="367" y="1932"/>
                      <a:pt x="375" y="1925"/>
                    </a:cubicBezTo>
                    <a:cubicBezTo>
                      <a:pt x="376" y="1923"/>
                      <a:pt x="377" y="1919"/>
                      <a:pt x="376" y="1916"/>
                    </a:cubicBezTo>
                    <a:cubicBezTo>
                      <a:pt x="373" y="1903"/>
                      <a:pt x="370" y="1890"/>
                      <a:pt x="364" y="1877"/>
                    </a:cubicBezTo>
                    <a:cubicBezTo>
                      <a:pt x="358" y="1863"/>
                      <a:pt x="352" y="1849"/>
                      <a:pt x="342" y="1837"/>
                    </a:cubicBezTo>
                    <a:cubicBezTo>
                      <a:pt x="327" y="1818"/>
                      <a:pt x="303" y="1815"/>
                      <a:pt x="282" y="1826"/>
                    </a:cubicBezTo>
                    <a:cubicBezTo>
                      <a:pt x="256" y="1840"/>
                      <a:pt x="243" y="1863"/>
                      <a:pt x="238" y="1891"/>
                    </a:cubicBezTo>
                    <a:cubicBezTo>
                      <a:pt x="231" y="1933"/>
                      <a:pt x="253" y="1976"/>
                      <a:pt x="291" y="1993"/>
                    </a:cubicBezTo>
                    <a:cubicBezTo>
                      <a:pt x="293" y="1991"/>
                      <a:pt x="295" y="1989"/>
                      <a:pt x="297" y="1985"/>
                    </a:cubicBezTo>
                    <a:close/>
                    <a:moveTo>
                      <a:pt x="845" y="2621"/>
                    </a:moveTo>
                    <a:cubicBezTo>
                      <a:pt x="856" y="2626"/>
                      <a:pt x="867" y="2630"/>
                      <a:pt x="877" y="2635"/>
                    </a:cubicBezTo>
                    <a:cubicBezTo>
                      <a:pt x="878" y="2634"/>
                      <a:pt x="878" y="2634"/>
                      <a:pt x="879" y="2634"/>
                    </a:cubicBezTo>
                    <a:cubicBezTo>
                      <a:pt x="868" y="2620"/>
                      <a:pt x="874" y="2608"/>
                      <a:pt x="883" y="2596"/>
                    </a:cubicBezTo>
                    <a:cubicBezTo>
                      <a:pt x="892" y="2584"/>
                      <a:pt x="890" y="2585"/>
                      <a:pt x="903" y="2591"/>
                    </a:cubicBezTo>
                    <a:cubicBezTo>
                      <a:pt x="905" y="2592"/>
                      <a:pt x="908" y="2593"/>
                      <a:pt x="911" y="2594"/>
                    </a:cubicBezTo>
                    <a:cubicBezTo>
                      <a:pt x="930" y="2600"/>
                      <a:pt x="938" y="2612"/>
                      <a:pt x="935" y="2632"/>
                    </a:cubicBezTo>
                    <a:cubicBezTo>
                      <a:pt x="934" y="2641"/>
                      <a:pt x="935" y="2651"/>
                      <a:pt x="921" y="2654"/>
                    </a:cubicBezTo>
                    <a:cubicBezTo>
                      <a:pt x="935" y="2661"/>
                      <a:pt x="949" y="2667"/>
                      <a:pt x="964" y="2674"/>
                    </a:cubicBezTo>
                    <a:cubicBezTo>
                      <a:pt x="950" y="2610"/>
                      <a:pt x="954" y="2546"/>
                      <a:pt x="943" y="2483"/>
                    </a:cubicBezTo>
                    <a:cubicBezTo>
                      <a:pt x="938" y="2488"/>
                      <a:pt x="934" y="2493"/>
                      <a:pt x="931" y="2498"/>
                    </a:cubicBezTo>
                    <a:cubicBezTo>
                      <a:pt x="903" y="2539"/>
                      <a:pt x="881" y="2584"/>
                      <a:pt x="845" y="2621"/>
                    </a:cubicBezTo>
                    <a:close/>
                    <a:moveTo>
                      <a:pt x="1075" y="2678"/>
                    </a:moveTo>
                    <a:cubicBezTo>
                      <a:pt x="1070" y="2680"/>
                      <a:pt x="1067" y="2682"/>
                      <a:pt x="1063" y="2684"/>
                    </a:cubicBezTo>
                    <a:cubicBezTo>
                      <a:pt x="1036" y="2696"/>
                      <a:pt x="1013" y="2686"/>
                      <a:pt x="1004" y="2658"/>
                    </a:cubicBezTo>
                    <a:cubicBezTo>
                      <a:pt x="993" y="2622"/>
                      <a:pt x="998" y="2589"/>
                      <a:pt x="1019" y="2559"/>
                    </a:cubicBezTo>
                    <a:cubicBezTo>
                      <a:pt x="1034" y="2536"/>
                      <a:pt x="1062" y="2538"/>
                      <a:pt x="1074" y="2561"/>
                    </a:cubicBezTo>
                    <a:cubicBezTo>
                      <a:pt x="1079" y="2570"/>
                      <a:pt x="1081" y="2582"/>
                      <a:pt x="1084" y="2592"/>
                    </a:cubicBezTo>
                    <a:cubicBezTo>
                      <a:pt x="1085" y="2595"/>
                      <a:pt x="1086" y="2598"/>
                      <a:pt x="1087" y="2602"/>
                    </a:cubicBezTo>
                    <a:cubicBezTo>
                      <a:pt x="1090" y="2600"/>
                      <a:pt x="1091" y="2599"/>
                      <a:pt x="1091" y="2598"/>
                    </a:cubicBezTo>
                    <a:cubicBezTo>
                      <a:pt x="1094" y="2583"/>
                      <a:pt x="1096" y="2569"/>
                      <a:pt x="1098" y="2554"/>
                    </a:cubicBezTo>
                    <a:cubicBezTo>
                      <a:pt x="1098" y="2552"/>
                      <a:pt x="1096" y="2549"/>
                      <a:pt x="1093" y="2548"/>
                    </a:cubicBezTo>
                    <a:cubicBezTo>
                      <a:pt x="1084" y="2544"/>
                      <a:pt x="1074" y="2540"/>
                      <a:pt x="1065" y="2535"/>
                    </a:cubicBezTo>
                    <a:cubicBezTo>
                      <a:pt x="1039" y="2522"/>
                      <a:pt x="1014" y="2527"/>
                      <a:pt x="998" y="2549"/>
                    </a:cubicBezTo>
                    <a:cubicBezTo>
                      <a:pt x="972" y="2585"/>
                      <a:pt x="968" y="2624"/>
                      <a:pt x="985" y="2664"/>
                    </a:cubicBezTo>
                    <a:cubicBezTo>
                      <a:pt x="997" y="2693"/>
                      <a:pt x="1030" y="2708"/>
                      <a:pt x="1057" y="2699"/>
                    </a:cubicBezTo>
                    <a:cubicBezTo>
                      <a:pt x="1066" y="2695"/>
                      <a:pt x="1073" y="2690"/>
                      <a:pt x="1075" y="2678"/>
                    </a:cubicBezTo>
                    <a:close/>
                    <a:moveTo>
                      <a:pt x="2164" y="319"/>
                    </a:moveTo>
                    <a:cubicBezTo>
                      <a:pt x="2174" y="319"/>
                      <a:pt x="2179" y="312"/>
                      <a:pt x="2180" y="304"/>
                    </a:cubicBezTo>
                    <a:cubicBezTo>
                      <a:pt x="2184" y="287"/>
                      <a:pt x="2186" y="270"/>
                      <a:pt x="2188" y="254"/>
                    </a:cubicBezTo>
                    <a:cubicBezTo>
                      <a:pt x="2189" y="247"/>
                      <a:pt x="2184" y="244"/>
                      <a:pt x="2179" y="248"/>
                    </a:cubicBezTo>
                    <a:cubicBezTo>
                      <a:pt x="2164" y="257"/>
                      <a:pt x="2150" y="269"/>
                      <a:pt x="2142" y="285"/>
                    </a:cubicBezTo>
                    <a:cubicBezTo>
                      <a:pt x="2135" y="301"/>
                      <a:pt x="2147" y="319"/>
                      <a:pt x="2164" y="319"/>
                    </a:cubicBezTo>
                    <a:close/>
                    <a:moveTo>
                      <a:pt x="2709" y="885"/>
                    </a:moveTo>
                    <a:cubicBezTo>
                      <a:pt x="2707" y="877"/>
                      <a:pt x="2703" y="864"/>
                      <a:pt x="2698" y="851"/>
                    </a:cubicBezTo>
                    <a:cubicBezTo>
                      <a:pt x="2698" y="849"/>
                      <a:pt x="2695" y="847"/>
                      <a:pt x="2695" y="847"/>
                    </a:cubicBezTo>
                    <a:cubicBezTo>
                      <a:pt x="2693" y="848"/>
                      <a:pt x="2691" y="850"/>
                      <a:pt x="2690" y="852"/>
                    </a:cubicBezTo>
                    <a:cubicBezTo>
                      <a:pt x="2687" y="863"/>
                      <a:pt x="2680" y="868"/>
                      <a:pt x="2670" y="872"/>
                    </a:cubicBezTo>
                    <a:cubicBezTo>
                      <a:pt x="2662" y="875"/>
                      <a:pt x="2660" y="884"/>
                      <a:pt x="2666" y="890"/>
                    </a:cubicBezTo>
                    <a:cubicBezTo>
                      <a:pt x="2673" y="895"/>
                      <a:pt x="2680" y="901"/>
                      <a:pt x="2688" y="905"/>
                    </a:cubicBezTo>
                    <a:cubicBezTo>
                      <a:pt x="2700" y="911"/>
                      <a:pt x="2710" y="904"/>
                      <a:pt x="2709" y="885"/>
                    </a:cubicBezTo>
                    <a:close/>
                    <a:moveTo>
                      <a:pt x="2231" y="295"/>
                    </a:moveTo>
                    <a:cubicBezTo>
                      <a:pt x="2230" y="295"/>
                      <a:pt x="2228" y="295"/>
                      <a:pt x="2227" y="295"/>
                    </a:cubicBezTo>
                    <a:cubicBezTo>
                      <a:pt x="2222" y="302"/>
                      <a:pt x="2216" y="309"/>
                      <a:pt x="2213" y="317"/>
                    </a:cubicBezTo>
                    <a:cubicBezTo>
                      <a:pt x="2208" y="327"/>
                      <a:pt x="2216" y="338"/>
                      <a:pt x="2226" y="339"/>
                    </a:cubicBezTo>
                    <a:cubicBezTo>
                      <a:pt x="2241" y="339"/>
                      <a:pt x="2255" y="339"/>
                      <a:pt x="2269" y="339"/>
                    </a:cubicBezTo>
                    <a:cubicBezTo>
                      <a:pt x="2271" y="339"/>
                      <a:pt x="2274" y="337"/>
                      <a:pt x="2275" y="336"/>
                    </a:cubicBezTo>
                    <a:cubicBezTo>
                      <a:pt x="2275" y="334"/>
                      <a:pt x="2274" y="331"/>
                      <a:pt x="2272" y="330"/>
                    </a:cubicBezTo>
                    <a:cubicBezTo>
                      <a:pt x="2267" y="327"/>
                      <a:pt x="2261" y="324"/>
                      <a:pt x="2255" y="323"/>
                    </a:cubicBezTo>
                    <a:cubicBezTo>
                      <a:pt x="2241" y="319"/>
                      <a:pt x="2229" y="314"/>
                      <a:pt x="2231" y="2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7E7BCC8E-1AA8-4AE8-833D-942F406310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51463" y="1793874"/>
                <a:ext cx="3705225" cy="3694112"/>
              </a:xfrm>
              <a:custGeom>
                <a:avLst/>
                <a:gdLst>
                  <a:gd name="T0" fmla="*/ 993 w 2014"/>
                  <a:gd name="T1" fmla="*/ 2006 h 2013"/>
                  <a:gd name="T2" fmla="*/ 11 w 2014"/>
                  <a:gd name="T3" fmla="*/ 988 h 2013"/>
                  <a:gd name="T4" fmla="*/ 1028 w 2014"/>
                  <a:gd name="T5" fmla="*/ 10 h 2013"/>
                  <a:gd name="T6" fmla="*/ 2011 w 2014"/>
                  <a:gd name="T7" fmla="*/ 1012 h 2013"/>
                  <a:gd name="T8" fmla="*/ 993 w 2014"/>
                  <a:gd name="T9" fmla="*/ 2006 h 2013"/>
                  <a:gd name="T10" fmla="*/ 1009 w 2014"/>
                  <a:gd name="T11" fmla="*/ 1982 h 2013"/>
                  <a:gd name="T12" fmla="*/ 1987 w 2014"/>
                  <a:gd name="T13" fmla="*/ 1011 h 2013"/>
                  <a:gd name="T14" fmla="*/ 1011 w 2014"/>
                  <a:gd name="T15" fmla="*/ 33 h 2013"/>
                  <a:gd name="T16" fmla="*/ 35 w 2014"/>
                  <a:gd name="T17" fmla="*/ 1005 h 2013"/>
                  <a:gd name="T18" fmla="*/ 1009 w 2014"/>
                  <a:gd name="T19" fmla="*/ 1982 h 2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4" h="2013">
                    <a:moveTo>
                      <a:pt x="993" y="2006"/>
                    </a:moveTo>
                    <a:cubicBezTo>
                      <a:pt x="447" y="1999"/>
                      <a:pt x="0" y="1541"/>
                      <a:pt x="11" y="988"/>
                    </a:cubicBezTo>
                    <a:cubicBezTo>
                      <a:pt x="22" y="445"/>
                      <a:pt x="472" y="0"/>
                      <a:pt x="1028" y="10"/>
                    </a:cubicBezTo>
                    <a:cubicBezTo>
                      <a:pt x="1572" y="19"/>
                      <a:pt x="2014" y="462"/>
                      <a:pt x="2011" y="1012"/>
                    </a:cubicBezTo>
                    <a:cubicBezTo>
                      <a:pt x="2007" y="1577"/>
                      <a:pt x="1549" y="2013"/>
                      <a:pt x="993" y="2006"/>
                    </a:cubicBezTo>
                    <a:close/>
                    <a:moveTo>
                      <a:pt x="1009" y="1982"/>
                    </a:moveTo>
                    <a:cubicBezTo>
                      <a:pt x="1547" y="1982"/>
                      <a:pt x="1986" y="1546"/>
                      <a:pt x="1987" y="1011"/>
                    </a:cubicBezTo>
                    <a:cubicBezTo>
                      <a:pt x="1989" y="476"/>
                      <a:pt x="1552" y="34"/>
                      <a:pt x="1011" y="33"/>
                    </a:cubicBezTo>
                    <a:cubicBezTo>
                      <a:pt x="479" y="33"/>
                      <a:pt x="36" y="468"/>
                      <a:pt x="35" y="1005"/>
                    </a:cubicBezTo>
                    <a:cubicBezTo>
                      <a:pt x="35" y="1537"/>
                      <a:pt x="467" y="1981"/>
                      <a:pt x="1009" y="19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F977B0DD-130C-46EA-9EAF-44B00D0F38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07075" y="1530349"/>
                <a:ext cx="377825" cy="458787"/>
              </a:xfrm>
              <a:custGeom>
                <a:avLst/>
                <a:gdLst>
                  <a:gd name="T0" fmla="*/ 94 w 205"/>
                  <a:gd name="T1" fmla="*/ 176 h 250"/>
                  <a:gd name="T2" fmla="*/ 94 w 205"/>
                  <a:gd name="T3" fmla="*/ 162 h 250"/>
                  <a:gd name="T4" fmla="*/ 77 w 205"/>
                  <a:gd name="T5" fmla="*/ 120 h 250"/>
                  <a:gd name="T6" fmla="*/ 52 w 205"/>
                  <a:gd name="T7" fmla="*/ 96 h 250"/>
                  <a:gd name="T8" fmla="*/ 32 w 205"/>
                  <a:gd name="T9" fmla="*/ 91 h 250"/>
                  <a:gd name="T10" fmla="*/ 2 w 205"/>
                  <a:gd name="T11" fmla="*/ 92 h 250"/>
                  <a:gd name="T12" fmla="*/ 0 w 205"/>
                  <a:gd name="T13" fmla="*/ 88 h 250"/>
                  <a:gd name="T14" fmla="*/ 25 w 205"/>
                  <a:gd name="T15" fmla="*/ 30 h 250"/>
                  <a:gd name="T16" fmla="*/ 97 w 205"/>
                  <a:gd name="T17" fmla="*/ 28 h 250"/>
                  <a:gd name="T18" fmla="*/ 201 w 205"/>
                  <a:gd name="T19" fmla="*/ 181 h 250"/>
                  <a:gd name="T20" fmla="*/ 201 w 205"/>
                  <a:gd name="T21" fmla="*/ 198 h 250"/>
                  <a:gd name="T22" fmla="*/ 122 w 205"/>
                  <a:gd name="T23" fmla="*/ 249 h 250"/>
                  <a:gd name="T24" fmla="*/ 112 w 205"/>
                  <a:gd name="T25" fmla="*/ 247 h 250"/>
                  <a:gd name="T26" fmla="*/ 116 w 205"/>
                  <a:gd name="T27" fmla="*/ 237 h 250"/>
                  <a:gd name="T28" fmla="*/ 140 w 205"/>
                  <a:gd name="T29" fmla="*/ 214 h 250"/>
                  <a:gd name="T30" fmla="*/ 145 w 205"/>
                  <a:gd name="T31" fmla="*/ 185 h 250"/>
                  <a:gd name="T32" fmla="*/ 134 w 205"/>
                  <a:gd name="T33" fmla="*/ 171 h 250"/>
                  <a:gd name="T34" fmla="*/ 130 w 205"/>
                  <a:gd name="T35" fmla="*/ 139 h 250"/>
                  <a:gd name="T36" fmla="*/ 138 w 205"/>
                  <a:gd name="T37" fmla="*/ 116 h 250"/>
                  <a:gd name="T38" fmla="*/ 127 w 205"/>
                  <a:gd name="T39" fmla="*/ 109 h 250"/>
                  <a:gd name="T40" fmla="*/ 106 w 205"/>
                  <a:gd name="T41" fmla="*/ 127 h 250"/>
                  <a:gd name="T42" fmla="*/ 106 w 205"/>
                  <a:gd name="T43" fmla="*/ 150 h 250"/>
                  <a:gd name="T44" fmla="*/ 94 w 205"/>
                  <a:gd name="T45" fmla="*/ 176 h 250"/>
                  <a:gd name="T46" fmla="*/ 56 w 205"/>
                  <a:gd name="T47" fmla="*/ 66 h 250"/>
                  <a:gd name="T48" fmla="*/ 54 w 205"/>
                  <a:gd name="T49" fmla="*/ 70 h 250"/>
                  <a:gd name="T50" fmla="*/ 62 w 205"/>
                  <a:gd name="T51" fmla="*/ 93 h 250"/>
                  <a:gd name="T52" fmla="*/ 79 w 205"/>
                  <a:gd name="T53" fmla="*/ 102 h 250"/>
                  <a:gd name="T54" fmla="*/ 94 w 205"/>
                  <a:gd name="T55" fmla="*/ 87 h 250"/>
                  <a:gd name="T56" fmla="*/ 83 w 205"/>
                  <a:gd name="T57" fmla="*/ 69 h 250"/>
                  <a:gd name="T58" fmla="*/ 56 w 205"/>
                  <a:gd name="T59" fmla="*/ 6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5" h="250">
                    <a:moveTo>
                      <a:pt x="94" y="176"/>
                    </a:moveTo>
                    <a:cubicBezTo>
                      <a:pt x="94" y="170"/>
                      <a:pt x="94" y="166"/>
                      <a:pt x="94" y="162"/>
                    </a:cubicBezTo>
                    <a:cubicBezTo>
                      <a:pt x="96" y="145"/>
                      <a:pt x="90" y="131"/>
                      <a:pt x="77" y="120"/>
                    </a:cubicBezTo>
                    <a:cubicBezTo>
                      <a:pt x="69" y="112"/>
                      <a:pt x="60" y="104"/>
                      <a:pt x="52" y="96"/>
                    </a:cubicBezTo>
                    <a:cubicBezTo>
                      <a:pt x="46" y="91"/>
                      <a:pt x="42" y="87"/>
                      <a:pt x="32" y="91"/>
                    </a:cubicBezTo>
                    <a:cubicBezTo>
                      <a:pt x="23" y="95"/>
                      <a:pt x="12" y="92"/>
                      <a:pt x="2" y="92"/>
                    </a:cubicBezTo>
                    <a:cubicBezTo>
                      <a:pt x="1" y="90"/>
                      <a:pt x="0" y="89"/>
                      <a:pt x="0" y="88"/>
                    </a:cubicBezTo>
                    <a:cubicBezTo>
                      <a:pt x="8" y="69"/>
                      <a:pt x="14" y="48"/>
                      <a:pt x="25" y="30"/>
                    </a:cubicBezTo>
                    <a:cubicBezTo>
                      <a:pt x="43" y="1"/>
                      <a:pt x="77" y="0"/>
                      <a:pt x="97" y="28"/>
                    </a:cubicBezTo>
                    <a:cubicBezTo>
                      <a:pt x="133" y="78"/>
                      <a:pt x="167" y="130"/>
                      <a:pt x="201" y="181"/>
                    </a:cubicBezTo>
                    <a:cubicBezTo>
                      <a:pt x="205" y="186"/>
                      <a:pt x="205" y="193"/>
                      <a:pt x="201" y="198"/>
                    </a:cubicBezTo>
                    <a:cubicBezTo>
                      <a:pt x="181" y="226"/>
                      <a:pt x="155" y="242"/>
                      <a:pt x="122" y="249"/>
                    </a:cubicBezTo>
                    <a:cubicBezTo>
                      <a:pt x="119" y="250"/>
                      <a:pt x="116" y="248"/>
                      <a:pt x="112" y="247"/>
                    </a:cubicBezTo>
                    <a:cubicBezTo>
                      <a:pt x="113" y="243"/>
                      <a:pt x="113" y="239"/>
                      <a:pt x="116" y="237"/>
                    </a:cubicBezTo>
                    <a:cubicBezTo>
                      <a:pt x="123" y="229"/>
                      <a:pt x="132" y="221"/>
                      <a:pt x="140" y="214"/>
                    </a:cubicBezTo>
                    <a:cubicBezTo>
                      <a:pt x="152" y="205"/>
                      <a:pt x="153" y="198"/>
                      <a:pt x="145" y="185"/>
                    </a:cubicBezTo>
                    <a:cubicBezTo>
                      <a:pt x="142" y="180"/>
                      <a:pt x="138" y="175"/>
                      <a:pt x="134" y="171"/>
                    </a:cubicBezTo>
                    <a:cubicBezTo>
                      <a:pt x="125" y="161"/>
                      <a:pt x="125" y="150"/>
                      <a:pt x="130" y="139"/>
                    </a:cubicBezTo>
                    <a:cubicBezTo>
                      <a:pt x="133" y="132"/>
                      <a:pt x="136" y="124"/>
                      <a:pt x="138" y="116"/>
                    </a:cubicBezTo>
                    <a:cubicBezTo>
                      <a:pt x="139" y="109"/>
                      <a:pt x="133" y="105"/>
                      <a:pt x="127" y="109"/>
                    </a:cubicBezTo>
                    <a:cubicBezTo>
                      <a:pt x="120" y="114"/>
                      <a:pt x="111" y="119"/>
                      <a:pt x="106" y="127"/>
                    </a:cubicBezTo>
                    <a:cubicBezTo>
                      <a:pt x="103" y="133"/>
                      <a:pt x="105" y="142"/>
                      <a:pt x="106" y="150"/>
                    </a:cubicBezTo>
                    <a:cubicBezTo>
                      <a:pt x="107" y="160"/>
                      <a:pt x="103" y="168"/>
                      <a:pt x="94" y="176"/>
                    </a:cubicBezTo>
                    <a:close/>
                    <a:moveTo>
                      <a:pt x="56" y="66"/>
                    </a:moveTo>
                    <a:cubicBezTo>
                      <a:pt x="55" y="68"/>
                      <a:pt x="54" y="69"/>
                      <a:pt x="54" y="70"/>
                    </a:cubicBezTo>
                    <a:cubicBezTo>
                      <a:pt x="56" y="78"/>
                      <a:pt x="59" y="86"/>
                      <a:pt x="62" y="93"/>
                    </a:cubicBezTo>
                    <a:cubicBezTo>
                      <a:pt x="65" y="100"/>
                      <a:pt x="71" y="104"/>
                      <a:pt x="79" y="102"/>
                    </a:cubicBezTo>
                    <a:cubicBezTo>
                      <a:pt x="87" y="99"/>
                      <a:pt x="93" y="95"/>
                      <a:pt x="94" y="87"/>
                    </a:cubicBezTo>
                    <a:cubicBezTo>
                      <a:pt x="95" y="78"/>
                      <a:pt x="92" y="71"/>
                      <a:pt x="83" y="69"/>
                    </a:cubicBezTo>
                    <a:cubicBezTo>
                      <a:pt x="74" y="67"/>
                      <a:pt x="65" y="67"/>
                      <a:pt x="56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E829FB15-9DC4-4014-9814-05A580D16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325" y="1744662"/>
                <a:ext cx="203200" cy="231775"/>
              </a:xfrm>
              <a:custGeom>
                <a:avLst/>
                <a:gdLst>
                  <a:gd name="T0" fmla="*/ 17 w 111"/>
                  <a:gd name="T1" fmla="*/ 0 h 126"/>
                  <a:gd name="T2" fmla="*/ 17 w 111"/>
                  <a:gd name="T3" fmla="*/ 10 h 126"/>
                  <a:gd name="T4" fmla="*/ 26 w 111"/>
                  <a:gd name="T5" fmla="*/ 20 h 126"/>
                  <a:gd name="T6" fmla="*/ 44 w 111"/>
                  <a:gd name="T7" fmla="*/ 44 h 126"/>
                  <a:gd name="T8" fmla="*/ 53 w 111"/>
                  <a:gd name="T9" fmla="*/ 62 h 126"/>
                  <a:gd name="T10" fmla="*/ 62 w 111"/>
                  <a:gd name="T11" fmla="*/ 78 h 126"/>
                  <a:gd name="T12" fmla="*/ 79 w 111"/>
                  <a:gd name="T13" fmla="*/ 102 h 126"/>
                  <a:gd name="T14" fmla="*/ 87 w 111"/>
                  <a:gd name="T15" fmla="*/ 99 h 126"/>
                  <a:gd name="T16" fmla="*/ 103 w 111"/>
                  <a:gd name="T17" fmla="*/ 81 h 126"/>
                  <a:gd name="T18" fmla="*/ 108 w 111"/>
                  <a:gd name="T19" fmla="*/ 73 h 126"/>
                  <a:gd name="T20" fmla="*/ 111 w 111"/>
                  <a:gd name="T21" fmla="*/ 74 h 126"/>
                  <a:gd name="T22" fmla="*/ 105 w 111"/>
                  <a:gd name="T23" fmla="*/ 123 h 126"/>
                  <a:gd name="T24" fmla="*/ 17 w 111"/>
                  <a:gd name="T2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26">
                    <a:moveTo>
                      <a:pt x="17" y="0"/>
                    </a:moveTo>
                    <a:cubicBezTo>
                      <a:pt x="17" y="3"/>
                      <a:pt x="17" y="7"/>
                      <a:pt x="17" y="10"/>
                    </a:cubicBezTo>
                    <a:cubicBezTo>
                      <a:pt x="17" y="16"/>
                      <a:pt x="19" y="19"/>
                      <a:pt x="26" y="20"/>
                    </a:cubicBezTo>
                    <a:cubicBezTo>
                      <a:pt x="40" y="21"/>
                      <a:pt x="47" y="30"/>
                      <a:pt x="44" y="44"/>
                    </a:cubicBezTo>
                    <a:cubicBezTo>
                      <a:pt x="41" y="53"/>
                      <a:pt x="44" y="58"/>
                      <a:pt x="53" y="62"/>
                    </a:cubicBezTo>
                    <a:cubicBezTo>
                      <a:pt x="58" y="64"/>
                      <a:pt x="61" y="72"/>
                      <a:pt x="62" y="78"/>
                    </a:cubicBezTo>
                    <a:cubicBezTo>
                      <a:pt x="63" y="84"/>
                      <a:pt x="72" y="100"/>
                      <a:pt x="79" y="102"/>
                    </a:cubicBezTo>
                    <a:cubicBezTo>
                      <a:pt x="82" y="102"/>
                      <a:pt x="85" y="101"/>
                      <a:pt x="87" y="99"/>
                    </a:cubicBezTo>
                    <a:cubicBezTo>
                      <a:pt x="93" y="93"/>
                      <a:pt x="98" y="87"/>
                      <a:pt x="103" y="81"/>
                    </a:cubicBezTo>
                    <a:cubicBezTo>
                      <a:pt x="105" y="78"/>
                      <a:pt x="106" y="76"/>
                      <a:pt x="108" y="73"/>
                    </a:cubicBezTo>
                    <a:cubicBezTo>
                      <a:pt x="109" y="73"/>
                      <a:pt x="110" y="74"/>
                      <a:pt x="111" y="74"/>
                    </a:cubicBezTo>
                    <a:cubicBezTo>
                      <a:pt x="109" y="90"/>
                      <a:pt x="107" y="107"/>
                      <a:pt x="105" y="123"/>
                    </a:cubicBezTo>
                    <a:cubicBezTo>
                      <a:pt x="59" y="126"/>
                      <a:pt x="0" y="52"/>
                      <a:pt x="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C9A3EC3D-4B32-454C-B3EC-31220D760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5" y="1870074"/>
                <a:ext cx="31750" cy="52387"/>
              </a:xfrm>
              <a:custGeom>
                <a:avLst/>
                <a:gdLst>
                  <a:gd name="T0" fmla="*/ 0 w 17"/>
                  <a:gd name="T1" fmla="*/ 27 h 29"/>
                  <a:gd name="T2" fmla="*/ 7 w 17"/>
                  <a:gd name="T3" fmla="*/ 1 h 29"/>
                  <a:gd name="T4" fmla="*/ 10 w 17"/>
                  <a:gd name="T5" fmla="*/ 0 h 29"/>
                  <a:gd name="T6" fmla="*/ 16 w 17"/>
                  <a:gd name="T7" fmla="*/ 13 h 29"/>
                  <a:gd name="T8" fmla="*/ 4 w 17"/>
                  <a:gd name="T9" fmla="*/ 29 h 29"/>
                  <a:gd name="T10" fmla="*/ 0 w 17"/>
                  <a:gd name="T1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9">
                    <a:moveTo>
                      <a:pt x="0" y="27"/>
                    </a:moveTo>
                    <a:cubicBezTo>
                      <a:pt x="3" y="18"/>
                      <a:pt x="5" y="10"/>
                      <a:pt x="7" y="1"/>
                    </a:cubicBezTo>
                    <a:cubicBezTo>
                      <a:pt x="8" y="1"/>
                      <a:pt x="9" y="0"/>
                      <a:pt x="10" y="0"/>
                    </a:cubicBezTo>
                    <a:cubicBezTo>
                      <a:pt x="12" y="4"/>
                      <a:pt x="17" y="10"/>
                      <a:pt x="16" y="13"/>
                    </a:cubicBezTo>
                    <a:cubicBezTo>
                      <a:pt x="14" y="19"/>
                      <a:pt x="8" y="24"/>
                      <a:pt x="4" y="29"/>
                    </a:cubicBezTo>
                    <a:cubicBezTo>
                      <a:pt x="3" y="29"/>
                      <a:pt x="2" y="28"/>
                      <a:pt x="0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86134604-6A15-45BB-86D3-586FEA70A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963" y="1789112"/>
                <a:ext cx="26987" cy="44450"/>
              </a:xfrm>
              <a:custGeom>
                <a:avLst/>
                <a:gdLst>
                  <a:gd name="T0" fmla="*/ 12 w 14"/>
                  <a:gd name="T1" fmla="*/ 24 h 24"/>
                  <a:gd name="T2" fmla="*/ 5 w 14"/>
                  <a:gd name="T3" fmla="*/ 3 h 24"/>
                  <a:gd name="T4" fmla="*/ 12 w 14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4">
                    <a:moveTo>
                      <a:pt x="12" y="24"/>
                    </a:moveTo>
                    <a:cubicBezTo>
                      <a:pt x="0" y="19"/>
                      <a:pt x="8" y="9"/>
                      <a:pt x="5" y="3"/>
                    </a:cubicBezTo>
                    <a:cubicBezTo>
                      <a:pt x="14" y="0"/>
                      <a:pt x="14" y="1"/>
                      <a:pt x="12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298A68AF-3F82-4708-A239-907C8259A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3013" y="2611437"/>
                <a:ext cx="53975" cy="65087"/>
              </a:xfrm>
              <a:custGeom>
                <a:avLst/>
                <a:gdLst>
                  <a:gd name="T0" fmla="*/ 10 w 29"/>
                  <a:gd name="T1" fmla="*/ 0 h 36"/>
                  <a:gd name="T2" fmla="*/ 29 w 29"/>
                  <a:gd name="T3" fmla="*/ 36 h 36"/>
                  <a:gd name="T4" fmla="*/ 10 w 29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36">
                    <a:moveTo>
                      <a:pt x="10" y="0"/>
                    </a:moveTo>
                    <a:cubicBezTo>
                      <a:pt x="21" y="10"/>
                      <a:pt x="26" y="22"/>
                      <a:pt x="29" y="36"/>
                    </a:cubicBezTo>
                    <a:cubicBezTo>
                      <a:pt x="7" y="35"/>
                      <a:pt x="0" y="23"/>
                      <a:pt x="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6A2F1A96-1A03-42E7-BCC6-CFC651EA4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4338" y="2649537"/>
                <a:ext cx="150812" cy="125412"/>
              </a:xfrm>
              <a:custGeom>
                <a:avLst/>
                <a:gdLst>
                  <a:gd name="T0" fmla="*/ 82 w 82"/>
                  <a:gd name="T1" fmla="*/ 49 h 68"/>
                  <a:gd name="T2" fmla="*/ 55 w 82"/>
                  <a:gd name="T3" fmla="*/ 61 h 68"/>
                  <a:gd name="T4" fmla="*/ 3 w 82"/>
                  <a:gd name="T5" fmla="*/ 10 h 68"/>
                  <a:gd name="T6" fmla="*/ 0 w 82"/>
                  <a:gd name="T7" fmla="*/ 0 h 68"/>
                  <a:gd name="T8" fmla="*/ 82 w 82"/>
                  <a:gd name="T9" fmla="*/ 4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8">
                    <a:moveTo>
                      <a:pt x="82" y="49"/>
                    </a:moveTo>
                    <a:cubicBezTo>
                      <a:pt x="76" y="66"/>
                      <a:pt x="69" y="68"/>
                      <a:pt x="55" y="61"/>
                    </a:cubicBezTo>
                    <a:cubicBezTo>
                      <a:pt x="32" y="50"/>
                      <a:pt x="12" y="35"/>
                      <a:pt x="3" y="10"/>
                    </a:cubicBezTo>
                    <a:cubicBezTo>
                      <a:pt x="2" y="7"/>
                      <a:pt x="2" y="4"/>
                      <a:pt x="0" y="0"/>
                    </a:cubicBezTo>
                    <a:cubicBezTo>
                      <a:pt x="33" y="10"/>
                      <a:pt x="58" y="29"/>
                      <a:pt x="82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8E48E73D-CDD2-4059-99BB-BA3B02B04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5" y="1252537"/>
                <a:ext cx="47625" cy="149225"/>
              </a:xfrm>
              <a:custGeom>
                <a:avLst/>
                <a:gdLst>
                  <a:gd name="T0" fmla="*/ 25 w 26"/>
                  <a:gd name="T1" fmla="*/ 0 h 81"/>
                  <a:gd name="T2" fmla="*/ 25 w 26"/>
                  <a:gd name="T3" fmla="*/ 65 h 81"/>
                  <a:gd name="T4" fmla="*/ 20 w 26"/>
                  <a:gd name="T5" fmla="*/ 72 h 81"/>
                  <a:gd name="T6" fmla="*/ 0 w 26"/>
                  <a:gd name="T7" fmla="*/ 81 h 81"/>
                  <a:gd name="T8" fmla="*/ 12 w 26"/>
                  <a:gd name="T9" fmla="*/ 63 h 81"/>
                  <a:gd name="T10" fmla="*/ 17 w 26"/>
                  <a:gd name="T11" fmla="*/ 21 h 81"/>
                  <a:gd name="T12" fmla="*/ 25 w 26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81">
                    <a:moveTo>
                      <a:pt x="25" y="0"/>
                    </a:moveTo>
                    <a:cubicBezTo>
                      <a:pt x="25" y="22"/>
                      <a:pt x="26" y="44"/>
                      <a:pt x="25" y="65"/>
                    </a:cubicBezTo>
                    <a:cubicBezTo>
                      <a:pt x="25" y="67"/>
                      <a:pt x="22" y="70"/>
                      <a:pt x="20" y="72"/>
                    </a:cubicBezTo>
                    <a:cubicBezTo>
                      <a:pt x="14" y="76"/>
                      <a:pt x="8" y="79"/>
                      <a:pt x="0" y="81"/>
                    </a:cubicBezTo>
                    <a:cubicBezTo>
                      <a:pt x="4" y="75"/>
                      <a:pt x="7" y="68"/>
                      <a:pt x="12" y="63"/>
                    </a:cubicBezTo>
                    <a:cubicBezTo>
                      <a:pt x="23" y="50"/>
                      <a:pt x="26" y="36"/>
                      <a:pt x="17" y="21"/>
                    </a:cubicBezTo>
                    <a:cubicBezTo>
                      <a:pt x="12" y="13"/>
                      <a:pt x="15" y="6"/>
                      <a:pt x="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82B4BD8B-CCD5-4114-A04C-F115DDEBF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663" y="5773737"/>
                <a:ext cx="150812" cy="271462"/>
              </a:xfrm>
              <a:custGeom>
                <a:avLst/>
                <a:gdLst>
                  <a:gd name="T0" fmla="*/ 3 w 82"/>
                  <a:gd name="T1" fmla="*/ 128 h 148"/>
                  <a:gd name="T2" fmla="*/ 14 w 82"/>
                  <a:gd name="T3" fmla="*/ 12 h 148"/>
                  <a:gd name="T4" fmla="*/ 28 w 82"/>
                  <a:gd name="T5" fmla="*/ 2 h 148"/>
                  <a:gd name="T6" fmla="*/ 67 w 82"/>
                  <a:gd name="T7" fmla="*/ 35 h 148"/>
                  <a:gd name="T8" fmla="*/ 58 w 82"/>
                  <a:gd name="T9" fmla="*/ 128 h 148"/>
                  <a:gd name="T10" fmla="*/ 10 w 82"/>
                  <a:gd name="T11" fmla="*/ 144 h 148"/>
                  <a:gd name="T12" fmla="*/ 3 w 82"/>
                  <a:gd name="T13" fmla="*/ 12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48">
                    <a:moveTo>
                      <a:pt x="3" y="128"/>
                    </a:moveTo>
                    <a:cubicBezTo>
                      <a:pt x="7" y="88"/>
                      <a:pt x="10" y="50"/>
                      <a:pt x="14" y="12"/>
                    </a:cubicBezTo>
                    <a:cubicBezTo>
                      <a:pt x="15" y="1"/>
                      <a:pt x="18" y="0"/>
                      <a:pt x="28" y="2"/>
                    </a:cubicBezTo>
                    <a:cubicBezTo>
                      <a:pt x="47" y="6"/>
                      <a:pt x="60" y="18"/>
                      <a:pt x="67" y="35"/>
                    </a:cubicBezTo>
                    <a:cubicBezTo>
                      <a:pt x="82" y="68"/>
                      <a:pt x="74" y="99"/>
                      <a:pt x="58" y="128"/>
                    </a:cubicBezTo>
                    <a:cubicBezTo>
                      <a:pt x="48" y="147"/>
                      <a:pt x="29" y="148"/>
                      <a:pt x="10" y="144"/>
                    </a:cubicBezTo>
                    <a:cubicBezTo>
                      <a:pt x="0" y="142"/>
                      <a:pt x="3" y="133"/>
                      <a:pt x="3" y="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49">
                <a:extLst>
                  <a:ext uri="{FF2B5EF4-FFF2-40B4-BE49-F238E27FC236}">
                    <a16:creationId xmlns:a16="http://schemas.microsoft.com/office/drawing/2014/main" id="{E4524AC3-FCA2-4158-AF48-92F72F19C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7650" y="5697537"/>
                <a:ext cx="149225" cy="284162"/>
              </a:xfrm>
              <a:custGeom>
                <a:avLst/>
                <a:gdLst>
                  <a:gd name="T0" fmla="*/ 0 w 81"/>
                  <a:gd name="T1" fmla="*/ 58 h 155"/>
                  <a:gd name="T2" fmla="*/ 8 w 81"/>
                  <a:gd name="T3" fmla="*/ 21 h 155"/>
                  <a:gd name="T4" fmla="*/ 36 w 81"/>
                  <a:gd name="T5" fmla="*/ 0 h 155"/>
                  <a:gd name="T6" fmla="*/ 62 w 81"/>
                  <a:gd name="T7" fmla="*/ 20 h 155"/>
                  <a:gd name="T8" fmla="*/ 79 w 81"/>
                  <a:gd name="T9" fmla="*/ 83 h 155"/>
                  <a:gd name="T10" fmla="*/ 64 w 81"/>
                  <a:gd name="T11" fmla="*/ 140 h 155"/>
                  <a:gd name="T12" fmla="*/ 22 w 81"/>
                  <a:gd name="T13" fmla="*/ 137 h 155"/>
                  <a:gd name="T14" fmla="*/ 0 w 81"/>
                  <a:gd name="T15" fmla="*/ 5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155">
                    <a:moveTo>
                      <a:pt x="0" y="58"/>
                    </a:moveTo>
                    <a:cubicBezTo>
                      <a:pt x="2" y="50"/>
                      <a:pt x="4" y="35"/>
                      <a:pt x="8" y="21"/>
                    </a:cubicBezTo>
                    <a:cubicBezTo>
                      <a:pt x="13" y="7"/>
                      <a:pt x="23" y="0"/>
                      <a:pt x="36" y="0"/>
                    </a:cubicBezTo>
                    <a:cubicBezTo>
                      <a:pt x="48" y="0"/>
                      <a:pt x="58" y="6"/>
                      <a:pt x="62" y="20"/>
                    </a:cubicBezTo>
                    <a:cubicBezTo>
                      <a:pt x="69" y="41"/>
                      <a:pt x="77" y="62"/>
                      <a:pt x="79" y="83"/>
                    </a:cubicBezTo>
                    <a:cubicBezTo>
                      <a:pt x="81" y="103"/>
                      <a:pt x="77" y="123"/>
                      <a:pt x="64" y="140"/>
                    </a:cubicBezTo>
                    <a:cubicBezTo>
                      <a:pt x="52" y="155"/>
                      <a:pt x="33" y="153"/>
                      <a:pt x="22" y="137"/>
                    </a:cubicBezTo>
                    <a:cubicBezTo>
                      <a:pt x="7" y="116"/>
                      <a:pt x="1" y="91"/>
                      <a:pt x="0" y="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50">
                <a:extLst>
                  <a:ext uri="{FF2B5EF4-FFF2-40B4-BE49-F238E27FC236}">
                    <a16:creationId xmlns:a16="http://schemas.microsoft.com/office/drawing/2014/main" id="{4966A5BA-AB79-4910-9193-A0B3FB2DA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3950" y="5637212"/>
                <a:ext cx="71437" cy="119062"/>
              </a:xfrm>
              <a:custGeom>
                <a:avLst/>
                <a:gdLst>
                  <a:gd name="T0" fmla="*/ 34 w 39"/>
                  <a:gd name="T1" fmla="*/ 0 h 65"/>
                  <a:gd name="T2" fmla="*/ 39 w 39"/>
                  <a:gd name="T3" fmla="*/ 65 h 65"/>
                  <a:gd name="T4" fmla="*/ 0 w 39"/>
                  <a:gd name="T5" fmla="*/ 49 h 65"/>
                  <a:gd name="T6" fmla="*/ 32 w 39"/>
                  <a:gd name="T7" fmla="*/ 0 h 65"/>
                  <a:gd name="T8" fmla="*/ 34 w 3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5">
                    <a:moveTo>
                      <a:pt x="34" y="0"/>
                    </a:moveTo>
                    <a:cubicBezTo>
                      <a:pt x="36" y="21"/>
                      <a:pt x="37" y="42"/>
                      <a:pt x="39" y="65"/>
                    </a:cubicBezTo>
                    <a:cubicBezTo>
                      <a:pt x="26" y="59"/>
                      <a:pt x="14" y="54"/>
                      <a:pt x="0" y="49"/>
                    </a:cubicBezTo>
                    <a:cubicBezTo>
                      <a:pt x="11" y="32"/>
                      <a:pt x="21" y="16"/>
                      <a:pt x="32" y="0"/>
                    </a:cubicBezTo>
                    <a:cubicBezTo>
                      <a:pt x="33" y="0"/>
                      <a:pt x="33" y="0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53">
                <a:extLst>
                  <a:ext uri="{FF2B5EF4-FFF2-40B4-BE49-F238E27FC236}">
                    <a16:creationId xmlns:a16="http://schemas.microsoft.com/office/drawing/2014/main" id="{1CA734E1-D9BE-4EF6-BA26-C6FCFDE06C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4663" y="1925637"/>
                <a:ext cx="3311525" cy="3430587"/>
              </a:xfrm>
              <a:custGeom>
                <a:avLst/>
                <a:gdLst>
                  <a:gd name="T0" fmla="*/ 679 w 1801"/>
                  <a:gd name="T1" fmla="*/ 472 h 1869"/>
                  <a:gd name="T2" fmla="*/ 809 w 1801"/>
                  <a:gd name="T3" fmla="*/ 114 h 1869"/>
                  <a:gd name="T4" fmla="*/ 1085 w 1801"/>
                  <a:gd name="T5" fmla="*/ 10 h 1869"/>
                  <a:gd name="T6" fmla="*/ 1226 w 1801"/>
                  <a:gd name="T7" fmla="*/ 291 h 1869"/>
                  <a:gd name="T8" fmla="*/ 1128 w 1801"/>
                  <a:gd name="T9" fmla="*/ 525 h 1869"/>
                  <a:gd name="T10" fmla="*/ 1499 w 1801"/>
                  <a:gd name="T11" fmla="*/ 445 h 1869"/>
                  <a:gd name="T12" fmla="*/ 1567 w 1801"/>
                  <a:gd name="T13" fmla="*/ 446 h 1869"/>
                  <a:gd name="T14" fmla="*/ 1801 w 1801"/>
                  <a:gd name="T15" fmla="*/ 621 h 1869"/>
                  <a:gd name="T16" fmla="*/ 1644 w 1801"/>
                  <a:gd name="T17" fmla="*/ 879 h 1869"/>
                  <a:gd name="T18" fmla="*/ 1444 w 1801"/>
                  <a:gd name="T19" fmla="*/ 917 h 1869"/>
                  <a:gd name="T20" fmla="*/ 1370 w 1801"/>
                  <a:gd name="T21" fmla="*/ 928 h 1869"/>
                  <a:gd name="T22" fmla="*/ 1651 w 1801"/>
                  <a:gd name="T23" fmla="*/ 1237 h 1869"/>
                  <a:gd name="T24" fmla="*/ 1638 w 1801"/>
                  <a:gd name="T25" fmla="*/ 1429 h 1869"/>
                  <a:gd name="T26" fmla="*/ 1613 w 1801"/>
                  <a:gd name="T27" fmla="*/ 1556 h 1869"/>
                  <a:gd name="T28" fmla="*/ 1295 w 1801"/>
                  <a:gd name="T29" fmla="*/ 1538 h 1869"/>
                  <a:gd name="T30" fmla="*/ 1141 w 1801"/>
                  <a:gd name="T31" fmla="*/ 1337 h 1869"/>
                  <a:gd name="T32" fmla="*/ 1015 w 1801"/>
                  <a:gd name="T33" fmla="*/ 1731 h 1869"/>
                  <a:gd name="T34" fmla="*/ 731 w 1801"/>
                  <a:gd name="T35" fmla="*/ 1866 h 1869"/>
                  <a:gd name="T36" fmla="*/ 579 w 1801"/>
                  <a:gd name="T37" fmla="*/ 1610 h 1869"/>
                  <a:gd name="T38" fmla="*/ 663 w 1801"/>
                  <a:gd name="T39" fmla="*/ 1367 h 1869"/>
                  <a:gd name="T40" fmla="*/ 627 w 1801"/>
                  <a:gd name="T41" fmla="*/ 1353 h 1869"/>
                  <a:gd name="T42" fmla="*/ 233 w 1801"/>
                  <a:gd name="T43" fmla="*/ 1424 h 1869"/>
                  <a:gd name="T44" fmla="*/ 0 w 1801"/>
                  <a:gd name="T45" fmla="*/ 1248 h 1869"/>
                  <a:gd name="T46" fmla="*/ 148 w 1801"/>
                  <a:gd name="T47" fmla="*/ 1003 h 1869"/>
                  <a:gd name="T48" fmla="*/ 391 w 1801"/>
                  <a:gd name="T49" fmla="*/ 948 h 1869"/>
                  <a:gd name="T50" fmla="*/ 431 w 1801"/>
                  <a:gd name="T51" fmla="*/ 942 h 1869"/>
                  <a:gd name="T52" fmla="*/ 151 w 1801"/>
                  <a:gd name="T53" fmla="*/ 636 h 1869"/>
                  <a:gd name="T54" fmla="*/ 161 w 1801"/>
                  <a:gd name="T55" fmla="*/ 452 h 1869"/>
                  <a:gd name="T56" fmla="*/ 186 w 1801"/>
                  <a:gd name="T57" fmla="*/ 315 h 1869"/>
                  <a:gd name="T58" fmla="*/ 476 w 1801"/>
                  <a:gd name="T59" fmla="*/ 320 h 1869"/>
                  <a:gd name="T60" fmla="*/ 646 w 1801"/>
                  <a:gd name="T61" fmla="*/ 517 h 1869"/>
                  <a:gd name="T62" fmla="*/ 1031 w 1801"/>
                  <a:gd name="T63" fmla="*/ 1092 h 1869"/>
                  <a:gd name="T64" fmla="*/ 1063 w 1801"/>
                  <a:gd name="T65" fmla="*/ 899 h 1869"/>
                  <a:gd name="T66" fmla="*/ 1104 w 1801"/>
                  <a:gd name="T67" fmla="*/ 898 h 1869"/>
                  <a:gd name="T68" fmla="*/ 969 w 1801"/>
                  <a:gd name="T69" fmla="*/ 751 h 1869"/>
                  <a:gd name="T70" fmla="*/ 964 w 1801"/>
                  <a:gd name="T71" fmla="*/ 743 h 1869"/>
                  <a:gd name="T72" fmla="*/ 833 w 1801"/>
                  <a:gd name="T73" fmla="*/ 796 h 1869"/>
                  <a:gd name="T74" fmla="*/ 767 w 1801"/>
                  <a:gd name="T75" fmla="*/ 777 h 1869"/>
                  <a:gd name="T76" fmla="*/ 700 w 1801"/>
                  <a:gd name="T77" fmla="*/ 970 h 1869"/>
                  <a:gd name="T78" fmla="*/ 853 w 1801"/>
                  <a:gd name="T79" fmla="*/ 1092 h 1869"/>
                  <a:gd name="T80" fmla="*/ 832 w 1801"/>
                  <a:gd name="T81" fmla="*/ 1129 h 1869"/>
                  <a:gd name="T82" fmla="*/ 1031 w 1801"/>
                  <a:gd name="T83" fmla="*/ 1092 h 1869"/>
                  <a:gd name="T84" fmla="*/ 569 w 1801"/>
                  <a:gd name="T85" fmla="*/ 1119 h 1869"/>
                  <a:gd name="T86" fmla="*/ 694 w 1801"/>
                  <a:gd name="T87" fmla="*/ 1122 h 1869"/>
                  <a:gd name="T88" fmla="*/ 938 w 1801"/>
                  <a:gd name="T89" fmla="*/ 611 h 1869"/>
                  <a:gd name="T90" fmla="*/ 813 w 1801"/>
                  <a:gd name="T91" fmla="*/ 610 h 1869"/>
                  <a:gd name="T92" fmla="*/ 938 w 1801"/>
                  <a:gd name="T93" fmla="*/ 611 h 1869"/>
                  <a:gd name="T94" fmla="*/ 1170 w 1801"/>
                  <a:gd name="T95" fmla="*/ 688 h 1869"/>
                  <a:gd name="T96" fmla="*/ 1169 w 1801"/>
                  <a:gd name="T97" fmla="*/ 813 h 1869"/>
                  <a:gd name="T98" fmla="*/ 989 w 1801"/>
                  <a:gd name="T99" fmla="*/ 1260 h 1869"/>
                  <a:gd name="T100" fmla="*/ 864 w 1801"/>
                  <a:gd name="T101" fmla="*/ 1260 h 1869"/>
                  <a:gd name="T102" fmla="*/ 989 w 1801"/>
                  <a:gd name="T103" fmla="*/ 1260 h 1869"/>
                  <a:gd name="T104" fmla="*/ 606 w 1801"/>
                  <a:gd name="T105" fmla="*/ 733 h 1869"/>
                  <a:gd name="T106" fmla="*/ 605 w 1801"/>
                  <a:gd name="T107" fmla="*/ 857 h 1869"/>
                  <a:gd name="T108" fmla="*/ 1257 w 1801"/>
                  <a:gd name="T109" fmla="*/ 1076 h 1869"/>
                  <a:gd name="T110" fmla="*/ 1133 w 1801"/>
                  <a:gd name="T111" fmla="*/ 1075 h 1869"/>
                  <a:gd name="T112" fmla="*/ 1257 w 1801"/>
                  <a:gd name="T113" fmla="*/ 1076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01" h="1869">
                    <a:moveTo>
                      <a:pt x="659" y="533"/>
                    </a:moveTo>
                    <a:cubicBezTo>
                      <a:pt x="666" y="512"/>
                      <a:pt x="673" y="492"/>
                      <a:pt x="679" y="472"/>
                    </a:cubicBezTo>
                    <a:cubicBezTo>
                      <a:pt x="714" y="362"/>
                      <a:pt x="750" y="251"/>
                      <a:pt x="785" y="140"/>
                    </a:cubicBezTo>
                    <a:cubicBezTo>
                      <a:pt x="789" y="127"/>
                      <a:pt x="796" y="119"/>
                      <a:pt x="809" y="114"/>
                    </a:cubicBezTo>
                    <a:cubicBezTo>
                      <a:pt x="895" y="78"/>
                      <a:pt x="981" y="41"/>
                      <a:pt x="1067" y="4"/>
                    </a:cubicBezTo>
                    <a:cubicBezTo>
                      <a:pt x="1076" y="0"/>
                      <a:pt x="1080" y="1"/>
                      <a:pt x="1085" y="10"/>
                    </a:cubicBezTo>
                    <a:cubicBezTo>
                      <a:pt x="1131" y="95"/>
                      <a:pt x="1178" y="180"/>
                      <a:pt x="1224" y="266"/>
                    </a:cubicBezTo>
                    <a:cubicBezTo>
                      <a:pt x="1229" y="274"/>
                      <a:pt x="1230" y="282"/>
                      <a:pt x="1226" y="291"/>
                    </a:cubicBezTo>
                    <a:cubicBezTo>
                      <a:pt x="1195" y="364"/>
                      <a:pt x="1164" y="438"/>
                      <a:pt x="1134" y="511"/>
                    </a:cubicBezTo>
                    <a:cubicBezTo>
                      <a:pt x="1132" y="515"/>
                      <a:pt x="1131" y="519"/>
                      <a:pt x="1128" y="525"/>
                    </a:cubicBezTo>
                    <a:cubicBezTo>
                      <a:pt x="1144" y="522"/>
                      <a:pt x="1157" y="520"/>
                      <a:pt x="1171" y="517"/>
                    </a:cubicBezTo>
                    <a:cubicBezTo>
                      <a:pt x="1280" y="493"/>
                      <a:pt x="1390" y="469"/>
                      <a:pt x="1499" y="445"/>
                    </a:cubicBezTo>
                    <a:cubicBezTo>
                      <a:pt x="1510" y="443"/>
                      <a:pt x="1521" y="441"/>
                      <a:pt x="1532" y="438"/>
                    </a:cubicBezTo>
                    <a:cubicBezTo>
                      <a:pt x="1546" y="434"/>
                      <a:pt x="1556" y="438"/>
                      <a:pt x="1567" y="446"/>
                    </a:cubicBezTo>
                    <a:cubicBezTo>
                      <a:pt x="1643" y="503"/>
                      <a:pt x="1719" y="560"/>
                      <a:pt x="1795" y="616"/>
                    </a:cubicBezTo>
                    <a:cubicBezTo>
                      <a:pt x="1797" y="618"/>
                      <a:pt x="1798" y="619"/>
                      <a:pt x="1801" y="621"/>
                    </a:cubicBezTo>
                    <a:cubicBezTo>
                      <a:pt x="1788" y="644"/>
                      <a:pt x="1774" y="665"/>
                      <a:pt x="1761" y="687"/>
                    </a:cubicBezTo>
                    <a:cubicBezTo>
                      <a:pt x="1722" y="751"/>
                      <a:pt x="1683" y="815"/>
                      <a:pt x="1644" y="879"/>
                    </a:cubicBezTo>
                    <a:cubicBezTo>
                      <a:pt x="1638" y="889"/>
                      <a:pt x="1630" y="894"/>
                      <a:pt x="1618" y="895"/>
                    </a:cubicBezTo>
                    <a:cubicBezTo>
                      <a:pt x="1560" y="902"/>
                      <a:pt x="1502" y="910"/>
                      <a:pt x="1444" y="917"/>
                    </a:cubicBezTo>
                    <a:cubicBezTo>
                      <a:pt x="1423" y="920"/>
                      <a:pt x="1402" y="923"/>
                      <a:pt x="1380" y="926"/>
                    </a:cubicBezTo>
                    <a:cubicBezTo>
                      <a:pt x="1377" y="926"/>
                      <a:pt x="1374" y="927"/>
                      <a:pt x="1370" y="928"/>
                    </a:cubicBezTo>
                    <a:cubicBezTo>
                      <a:pt x="1378" y="938"/>
                      <a:pt x="1386" y="946"/>
                      <a:pt x="1394" y="955"/>
                    </a:cubicBezTo>
                    <a:cubicBezTo>
                      <a:pt x="1479" y="1049"/>
                      <a:pt x="1565" y="1143"/>
                      <a:pt x="1651" y="1237"/>
                    </a:cubicBezTo>
                    <a:cubicBezTo>
                      <a:pt x="1658" y="1244"/>
                      <a:pt x="1660" y="1252"/>
                      <a:pt x="1659" y="1263"/>
                    </a:cubicBezTo>
                    <a:cubicBezTo>
                      <a:pt x="1652" y="1318"/>
                      <a:pt x="1645" y="1374"/>
                      <a:pt x="1638" y="1429"/>
                    </a:cubicBezTo>
                    <a:cubicBezTo>
                      <a:pt x="1634" y="1468"/>
                      <a:pt x="1628" y="1508"/>
                      <a:pt x="1624" y="1547"/>
                    </a:cubicBezTo>
                    <a:cubicBezTo>
                      <a:pt x="1623" y="1554"/>
                      <a:pt x="1620" y="1556"/>
                      <a:pt x="1613" y="1556"/>
                    </a:cubicBezTo>
                    <a:cubicBezTo>
                      <a:pt x="1515" y="1554"/>
                      <a:pt x="1416" y="1552"/>
                      <a:pt x="1318" y="1550"/>
                    </a:cubicBezTo>
                    <a:cubicBezTo>
                      <a:pt x="1308" y="1550"/>
                      <a:pt x="1301" y="1545"/>
                      <a:pt x="1295" y="1538"/>
                    </a:cubicBezTo>
                    <a:cubicBezTo>
                      <a:pt x="1247" y="1475"/>
                      <a:pt x="1199" y="1412"/>
                      <a:pt x="1151" y="1349"/>
                    </a:cubicBezTo>
                    <a:cubicBezTo>
                      <a:pt x="1149" y="1346"/>
                      <a:pt x="1146" y="1342"/>
                      <a:pt x="1141" y="1337"/>
                    </a:cubicBezTo>
                    <a:cubicBezTo>
                      <a:pt x="1138" y="1346"/>
                      <a:pt x="1136" y="1352"/>
                      <a:pt x="1133" y="1359"/>
                    </a:cubicBezTo>
                    <a:cubicBezTo>
                      <a:pt x="1094" y="1483"/>
                      <a:pt x="1054" y="1607"/>
                      <a:pt x="1015" y="1731"/>
                    </a:cubicBezTo>
                    <a:cubicBezTo>
                      <a:pt x="1011" y="1743"/>
                      <a:pt x="1005" y="1750"/>
                      <a:pt x="993" y="1755"/>
                    </a:cubicBezTo>
                    <a:cubicBezTo>
                      <a:pt x="905" y="1792"/>
                      <a:pt x="818" y="1829"/>
                      <a:pt x="731" y="1866"/>
                    </a:cubicBezTo>
                    <a:cubicBezTo>
                      <a:pt x="724" y="1869"/>
                      <a:pt x="720" y="1869"/>
                      <a:pt x="716" y="1861"/>
                    </a:cubicBezTo>
                    <a:cubicBezTo>
                      <a:pt x="671" y="1777"/>
                      <a:pt x="625" y="1693"/>
                      <a:pt x="579" y="1610"/>
                    </a:cubicBezTo>
                    <a:cubicBezTo>
                      <a:pt x="572" y="1597"/>
                      <a:pt x="572" y="1586"/>
                      <a:pt x="577" y="1572"/>
                    </a:cubicBezTo>
                    <a:cubicBezTo>
                      <a:pt x="606" y="1504"/>
                      <a:pt x="635" y="1436"/>
                      <a:pt x="663" y="1367"/>
                    </a:cubicBezTo>
                    <a:cubicBezTo>
                      <a:pt x="666" y="1360"/>
                      <a:pt x="668" y="1353"/>
                      <a:pt x="672" y="1344"/>
                    </a:cubicBezTo>
                    <a:cubicBezTo>
                      <a:pt x="656" y="1347"/>
                      <a:pt x="642" y="1350"/>
                      <a:pt x="627" y="1353"/>
                    </a:cubicBezTo>
                    <a:cubicBezTo>
                      <a:pt x="508" y="1379"/>
                      <a:pt x="389" y="1406"/>
                      <a:pt x="269" y="1432"/>
                    </a:cubicBezTo>
                    <a:cubicBezTo>
                      <a:pt x="255" y="1435"/>
                      <a:pt x="244" y="1433"/>
                      <a:pt x="233" y="1424"/>
                    </a:cubicBezTo>
                    <a:cubicBezTo>
                      <a:pt x="158" y="1368"/>
                      <a:pt x="84" y="1312"/>
                      <a:pt x="10" y="1256"/>
                    </a:cubicBezTo>
                    <a:cubicBezTo>
                      <a:pt x="6" y="1254"/>
                      <a:pt x="4" y="1252"/>
                      <a:pt x="0" y="1248"/>
                    </a:cubicBezTo>
                    <a:cubicBezTo>
                      <a:pt x="7" y="1235"/>
                      <a:pt x="15" y="1222"/>
                      <a:pt x="23" y="1209"/>
                    </a:cubicBezTo>
                    <a:cubicBezTo>
                      <a:pt x="65" y="1140"/>
                      <a:pt x="107" y="1072"/>
                      <a:pt x="148" y="1003"/>
                    </a:cubicBezTo>
                    <a:cubicBezTo>
                      <a:pt x="160" y="983"/>
                      <a:pt x="174" y="975"/>
                      <a:pt x="197" y="972"/>
                    </a:cubicBezTo>
                    <a:cubicBezTo>
                      <a:pt x="262" y="965"/>
                      <a:pt x="326" y="956"/>
                      <a:pt x="391" y="948"/>
                    </a:cubicBezTo>
                    <a:cubicBezTo>
                      <a:pt x="398" y="947"/>
                      <a:pt x="406" y="946"/>
                      <a:pt x="414" y="945"/>
                    </a:cubicBezTo>
                    <a:cubicBezTo>
                      <a:pt x="419" y="945"/>
                      <a:pt x="424" y="943"/>
                      <a:pt x="431" y="942"/>
                    </a:cubicBezTo>
                    <a:cubicBezTo>
                      <a:pt x="418" y="928"/>
                      <a:pt x="407" y="915"/>
                      <a:pt x="395" y="903"/>
                    </a:cubicBezTo>
                    <a:cubicBezTo>
                      <a:pt x="314" y="814"/>
                      <a:pt x="233" y="724"/>
                      <a:pt x="151" y="636"/>
                    </a:cubicBezTo>
                    <a:cubicBezTo>
                      <a:pt x="143" y="627"/>
                      <a:pt x="141" y="618"/>
                      <a:pt x="142" y="606"/>
                    </a:cubicBezTo>
                    <a:cubicBezTo>
                      <a:pt x="149" y="554"/>
                      <a:pt x="155" y="503"/>
                      <a:pt x="161" y="452"/>
                    </a:cubicBezTo>
                    <a:cubicBezTo>
                      <a:pt x="166" y="409"/>
                      <a:pt x="171" y="366"/>
                      <a:pt x="176" y="323"/>
                    </a:cubicBezTo>
                    <a:cubicBezTo>
                      <a:pt x="177" y="316"/>
                      <a:pt x="180" y="315"/>
                      <a:pt x="186" y="315"/>
                    </a:cubicBezTo>
                    <a:cubicBezTo>
                      <a:pt x="239" y="316"/>
                      <a:pt x="292" y="316"/>
                      <a:pt x="346" y="316"/>
                    </a:cubicBezTo>
                    <a:cubicBezTo>
                      <a:pt x="389" y="317"/>
                      <a:pt x="433" y="319"/>
                      <a:pt x="476" y="320"/>
                    </a:cubicBezTo>
                    <a:cubicBezTo>
                      <a:pt x="489" y="320"/>
                      <a:pt x="498" y="324"/>
                      <a:pt x="506" y="334"/>
                    </a:cubicBezTo>
                    <a:cubicBezTo>
                      <a:pt x="553" y="396"/>
                      <a:pt x="600" y="456"/>
                      <a:pt x="646" y="517"/>
                    </a:cubicBezTo>
                    <a:cubicBezTo>
                      <a:pt x="650" y="522"/>
                      <a:pt x="654" y="527"/>
                      <a:pt x="659" y="533"/>
                    </a:cubicBezTo>
                    <a:close/>
                    <a:moveTo>
                      <a:pt x="1031" y="1092"/>
                    </a:moveTo>
                    <a:cubicBezTo>
                      <a:pt x="1032" y="1091"/>
                      <a:pt x="1034" y="1091"/>
                      <a:pt x="1035" y="1091"/>
                    </a:cubicBezTo>
                    <a:cubicBezTo>
                      <a:pt x="1044" y="1027"/>
                      <a:pt x="1053" y="963"/>
                      <a:pt x="1063" y="899"/>
                    </a:cubicBezTo>
                    <a:cubicBezTo>
                      <a:pt x="1077" y="899"/>
                      <a:pt x="1090" y="900"/>
                      <a:pt x="1103" y="901"/>
                    </a:cubicBezTo>
                    <a:cubicBezTo>
                      <a:pt x="1103" y="900"/>
                      <a:pt x="1103" y="899"/>
                      <a:pt x="1104" y="898"/>
                    </a:cubicBezTo>
                    <a:cubicBezTo>
                      <a:pt x="1052" y="858"/>
                      <a:pt x="1001" y="818"/>
                      <a:pt x="949" y="778"/>
                    </a:cubicBezTo>
                    <a:cubicBezTo>
                      <a:pt x="956" y="769"/>
                      <a:pt x="963" y="760"/>
                      <a:pt x="969" y="751"/>
                    </a:cubicBezTo>
                    <a:cubicBezTo>
                      <a:pt x="971" y="749"/>
                      <a:pt x="970" y="746"/>
                      <a:pt x="971" y="744"/>
                    </a:cubicBezTo>
                    <a:cubicBezTo>
                      <a:pt x="968" y="744"/>
                      <a:pt x="966" y="743"/>
                      <a:pt x="964" y="743"/>
                    </a:cubicBezTo>
                    <a:cubicBezTo>
                      <a:pt x="962" y="744"/>
                      <a:pt x="961" y="745"/>
                      <a:pt x="959" y="745"/>
                    </a:cubicBezTo>
                    <a:cubicBezTo>
                      <a:pt x="917" y="762"/>
                      <a:pt x="875" y="779"/>
                      <a:pt x="833" y="796"/>
                    </a:cubicBezTo>
                    <a:cubicBezTo>
                      <a:pt x="818" y="802"/>
                      <a:pt x="803" y="808"/>
                      <a:pt x="789" y="814"/>
                    </a:cubicBezTo>
                    <a:cubicBezTo>
                      <a:pt x="781" y="802"/>
                      <a:pt x="779" y="788"/>
                      <a:pt x="767" y="777"/>
                    </a:cubicBezTo>
                    <a:cubicBezTo>
                      <a:pt x="758" y="843"/>
                      <a:pt x="749" y="907"/>
                      <a:pt x="739" y="972"/>
                    </a:cubicBezTo>
                    <a:cubicBezTo>
                      <a:pt x="726" y="971"/>
                      <a:pt x="713" y="970"/>
                      <a:pt x="700" y="970"/>
                    </a:cubicBezTo>
                    <a:cubicBezTo>
                      <a:pt x="700" y="971"/>
                      <a:pt x="699" y="972"/>
                      <a:pt x="699" y="973"/>
                    </a:cubicBezTo>
                    <a:cubicBezTo>
                      <a:pt x="750" y="1013"/>
                      <a:pt x="801" y="1052"/>
                      <a:pt x="853" y="1092"/>
                    </a:cubicBezTo>
                    <a:cubicBezTo>
                      <a:pt x="844" y="1104"/>
                      <a:pt x="837" y="1115"/>
                      <a:pt x="829" y="1125"/>
                    </a:cubicBezTo>
                    <a:cubicBezTo>
                      <a:pt x="830" y="1127"/>
                      <a:pt x="831" y="1128"/>
                      <a:pt x="832" y="1129"/>
                    </a:cubicBezTo>
                    <a:cubicBezTo>
                      <a:pt x="892" y="1105"/>
                      <a:pt x="952" y="1080"/>
                      <a:pt x="1013" y="1056"/>
                    </a:cubicBezTo>
                    <a:cubicBezTo>
                      <a:pt x="1019" y="1068"/>
                      <a:pt x="1025" y="1080"/>
                      <a:pt x="1031" y="1092"/>
                    </a:cubicBezTo>
                    <a:close/>
                    <a:moveTo>
                      <a:pt x="633" y="1058"/>
                    </a:moveTo>
                    <a:cubicBezTo>
                      <a:pt x="597" y="1058"/>
                      <a:pt x="569" y="1084"/>
                      <a:pt x="569" y="1119"/>
                    </a:cubicBezTo>
                    <a:cubicBezTo>
                      <a:pt x="569" y="1153"/>
                      <a:pt x="598" y="1183"/>
                      <a:pt x="632" y="1184"/>
                    </a:cubicBezTo>
                    <a:cubicBezTo>
                      <a:pt x="666" y="1184"/>
                      <a:pt x="694" y="1156"/>
                      <a:pt x="694" y="1122"/>
                    </a:cubicBezTo>
                    <a:cubicBezTo>
                      <a:pt x="695" y="1086"/>
                      <a:pt x="668" y="1058"/>
                      <a:pt x="633" y="1058"/>
                    </a:cubicBezTo>
                    <a:close/>
                    <a:moveTo>
                      <a:pt x="938" y="611"/>
                    </a:moveTo>
                    <a:cubicBezTo>
                      <a:pt x="938" y="576"/>
                      <a:pt x="910" y="548"/>
                      <a:pt x="876" y="548"/>
                    </a:cubicBezTo>
                    <a:cubicBezTo>
                      <a:pt x="840" y="547"/>
                      <a:pt x="813" y="575"/>
                      <a:pt x="813" y="610"/>
                    </a:cubicBezTo>
                    <a:cubicBezTo>
                      <a:pt x="813" y="644"/>
                      <a:pt x="842" y="673"/>
                      <a:pt x="876" y="673"/>
                    </a:cubicBezTo>
                    <a:cubicBezTo>
                      <a:pt x="910" y="673"/>
                      <a:pt x="938" y="645"/>
                      <a:pt x="938" y="611"/>
                    </a:cubicBezTo>
                    <a:close/>
                    <a:moveTo>
                      <a:pt x="1232" y="751"/>
                    </a:moveTo>
                    <a:cubicBezTo>
                      <a:pt x="1232" y="717"/>
                      <a:pt x="1204" y="688"/>
                      <a:pt x="1170" y="688"/>
                    </a:cubicBezTo>
                    <a:cubicBezTo>
                      <a:pt x="1136" y="688"/>
                      <a:pt x="1108" y="715"/>
                      <a:pt x="1107" y="749"/>
                    </a:cubicBezTo>
                    <a:cubicBezTo>
                      <a:pt x="1107" y="783"/>
                      <a:pt x="1135" y="813"/>
                      <a:pt x="1169" y="813"/>
                    </a:cubicBezTo>
                    <a:cubicBezTo>
                      <a:pt x="1204" y="813"/>
                      <a:pt x="1232" y="786"/>
                      <a:pt x="1232" y="751"/>
                    </a:cubicBezTo>
                    <a:close/>
                    <a:moveTo>
                      <a:pt x="989" y="1260"/>
                    </a:moveTo>
                    <a:cubicBezTo>
                      <a:pt x="989" y="1226"/>
                      <a:pt x="960" y="1198"/>
                      <a:pt x="925" y="1198"/>
                    </a:cubicBezTo>
                    <a:cubicBezTo>
                      <a:pt x="891" y="1198"/>
                      <a:pt x="864" y="1226"/>
                      <a:pt x="864" y="1260"/>
                    </a:cubicBezTo>
                    <a:cubicBezTo>
                      <a:pt x="864" y="1295"/>
                      <a:pt x="892" y="1322"/>
                      <a:pt x="928" y="1322"/>
                    </a:cubicBezTo>
                    <a:cubicBezTo>
                      <a:pt x="962" y="1322"/>
                      <a:pt x="989" y="1294"/>
                      <a:pt x="989" y="1260"/>
                    </a:cubicBezTo>
                    <a:close/>
                    <a:moveTo>
                      <a:pt x="668" y="795"/>
                    </a:moveTo>
                    <a:cubicBezTo>
                      <a:pt x="668" y="761"/>
                      <a:pt x="639" y="733"/>
                      <a:pt x="606" y="733"/>
                    </a:cubicBezTo>
                    <a:cubicBezTo>
                      <a:pt x="571" y="733"/>
                      <a:pt x="544" y="760"/>
                      <a:pt x="544" y="794"/>
                    </a:cubicBezTo>
                    <a:cubicBezTo>
                      <a:pt x="544" y="829"/>
                      <a:pt x="571" y="857"/>
                      <a:pt x="605" y="857"/>
                    </a:cubicBezTo>
                    <a:cubicBezTo>
                      <a:pt x="639" y="857"/>
                      <a:pt x="668" y="829"/>
                      <a:pt x="668" y="795"/>
                    </a:cubicBezTo>
                    <a:close/>
                    <a:moveTo>
                      <a:pt x="1257" y="1076"/>
                    </a:moveTo>
                    <a:cubicBezTo>
                      <a:pt x="1257" y="1041"/>
                      <a:pt x="1230" y="1013"/>
                      <a:pt x="1196" y="1013"/>
                    </a:cubicBezTo>
                    <a:cubicBezTo>
                      <a:pt x="1162" y="1013"/>
                      <a:pt x="1133" y="1041"/>
                      <a:pt x="1133" y="1075"/>
                    </a:cubicBezTo>
                    <a:cubicBezTo>
                      <a:pt x="1133" y="1108"/>
                      <a:pt x="1162" y="1138"/>
                      <a:pt x="1195" y="1138"/>
                    </a:cubicBezTo>
                    <a:cubicBezTo>
                      <a:pt x="1230" y="1138"/>
                      <a:pt x="1257" y="1111"/>
                      <a:pt x="1257" y="10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61">
                <a:extLst>
                  <a:ext uri="{FF2B5EF4-FFF2-40B4-BE49-F238E27FC236}">
                    <a16:creationId xmlns:a16="http://schemas.microsoft.com/office/drawing/2014/main" id="{8DA9DE8B-868B-477E-A4A2-183B2109C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0563" y="3471862"/>
                <a:ext cx="342900" cy="342900"/>
              </a:xfrm>
              <a:custGeom>
                <a:avLst/>
                <a:gdLst>
                  <a:gd name="T0" fmla="*/ 93 w 187"/>
                  <a:gd name="T1" fmla="*/ 187 h 187"/>
                  <a:gd name="T2" fmla="*/ 0 w 187"/>
                  <a:gd name="T3" fmla="*/ 94 h 187"/>
                  <a:gd name="T4" fmla="*/ 94 w 187"/>
                  <a:gd name="T5" fmla="*/ 0 h 187"/>
                  <a:gd name="T6" fmla="*/ 187 w 187"/>
                  <a:gd name="T7" fmla="*/ 94 h 187"/>
                  <a:gd name="T8" fmla="*/ 93 w 187"/>
                  <a:gd name="T9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87">
                    <a:moveTo>
                      <a:pt x="93" y="187"/>
                    </a:moveTo>
                    <a:cubicBezTo>
                      <a:pt x="42" y="187"/>
                      <a:pt x="0" y="145"/>
                      <a:pt x="0" y="94"/>
                    </a:cubicBezTo>
                    <a:cubicBezTo>
                      <a:pt x="0" y="41"/>
                      <a:pt x="41" y="0"/>
                      <a:pt x="94" y="0"/>
                    </a:cubicBezTo>
                    <a:cubicBezTo>
                      <a:pt x="146" y="0"/>
                      <a:pt x="187" y="42"/>
                      <a:pt x="187" y="94"/>
                    </a:cubicBezTo>
                    <a:cubicBezTo>
                      <a:pt x="187" y="145"/>
                      <a:pt x="145" y="187"/>
                      <a:pt x="93" y="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50">
                <a:extLst>
                  <a:ext uri="{FF2B5EF4-FFF2-40B4-BE49-F238E27FC236}">
                    <a16:creationId xmlns:a16="http://schemas.microsoft.com/office/drawing/2014/main" id="{7EA3A47A-CBCD-4F02-BA04-8C6F1A75A35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54236">
                <a:off x="6621171" y="5783362"/>
                <a:ext cx="71437" cy="119062"/>
              </a:xfrm>
              <a:custGeom>
                <a:avLst/>
                <a:gdLst>
                  <a:gd name="T0" fmla="*/ 34 w 39"/>
                  <a:gd name="T1" fmla="*/ 0 h 65"/>
                  <a:gd name="T2" fmla="*/ 39 w 39"/>
                  <a:gd name="T3" fmla="*/ 65 h 65"/>
                  <a:gd name="T4" fmla="*/ 0 w 39"/>
                  <a:gd name="T5" fmla="*/ 49 h 65"/>
                  <a:gd name="T6" fmla="*/ 32 w 39"/>
                  <a:gd name="T7" fmla="*/ 0 h 65"/>
                  <a:gd name="T8" fmla="*/ 34 w 3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5">
                    <a:moveTo>
                      <a:pt x="34" y="0"/>
                    </a:moveTo>
                    <a:cubicBezTo>
                      <a:pt x="36" y="21"/>
                      <a:pt x="37" y="42"/>
                      <a:pt x="39" y="65"/>
                    </a:cubicBezTo>
                    <a:cubicBezTo>
                      <a:pt x="26" y="59"/>
                      <a:pt x="14" y="54"/>
                      <a:pt x="0" y="49"/>
                    </a:cubicBezTo>
                    <a:cubicBezTo>
                      <a:pt x="11" y="32"/>
                      <a:pt x="21" y="16"/>
                      <a:pt x="32" y="0"/>
                    </a:cubicBezTo>
                    <a:cubicBezTo>
                      <a:pt x="33" y="0"/>
                      <a:pt x="33" y="0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32E0A4-1678-4295-A72D-EFF568FFBAD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46825" y="6356349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15AB8F-1C56-49E9-90C8-78D22B0C1B9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5084C8D4-D68A-4E67-9B40-F2BF543819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7474" y="6466911"/>
            <a:ext cx="514410" cy="144000"/>
            <a:chOff x="1913731" y="2709767"/>
            <a:chExt cx="1412079" cy="395287"/>
          </a:xfrm>
        </p:grpSpPr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12281BC0-CB4D-4F6B-A2C1-E291354B66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4573" y="2734013"/>
              <a:ext cx="282575" cy="360362"/>
            </a:xfrm>
            <a:custGeom>
              <a:avLst/>
              <a:gdLst>
                <a:gd name="T0" fmla="*/ 41 w 153"/>
                <a:gd name="T1" fmla="*/ 70 h 196"/>
                <a:gd name="T2" fmla="*/ 37 w 153"/>
                <a:gd name="T3" fmla="*/ 30 h 196"/>
                <a:gd name="T4" fmla="*/ 81 w 153"/>
                <a:gd name="T5" fmla="*/ 17 h 196"/>
                <a:gd name="T6" fmla="*/ 92 w 153"/>
                <a:gd name="T7" fmla="*/ 35 h 196"/>
                <a:gd name="T8" fmla="*/ 115 w 153"/>
                <a:gd name="T9" fmla="*/ 18 h 196"/>
                <a:gd name="T10" fmla="*/ 105 w 153"/>
                <a:gd name="T11" fmla="*/ 10 h 196"/>
                <a:gd name="T12" fmla="*/ 124 w 153"/>
                <a:gd name="T13" fmla="*/ 6 h 196"/>
                <a:gd name="T14" fmla="*/ 139 w 153"/>
                <a:gd name="T15" fmla="*/ 28 h 196"/>
                <a:gd name="T16" fmla="*/ 119 w 153"/>
                <a:gd name="T17" fmla="*/ 33 h 196"/>
                <a:gd name="T18" fmla="*/ 90 w 153"/>
                <a:gd name="T19" fmla="*/ 47 h 196"/>
                <a:gd name="T20" fmla="*/ 113 w 153"/>
                <a:gd name="T21" fmla="*/ 43 h 196"/>
                <a:gd name="T22" fmla="*/ 142 w 153"/>
                <a:gd name="T23" fmla="*/ 49 h 196"/>
                <a:gd name="T24" fmla="*/ 145 w 153"/>
                <a:gd name="T25" fmla="*/ 70 h 196"/>
                <a:gd name="T26" fmla="*/ 111 w 153"/>
                <a:gd name="T27" fmla="*/ 95 h 196"/>
                <a:gd name="T28" fmla="*/ 92 w 153"/>
                <a:gd name="T29" fmla="*/ 115 h 196"/>
                <a:gd name="T30" fmla="*/ 146 w 153"/>
                <a:gd name="T31" fmla="*/ 115 h 196"/>
                <a:gd name="T32" fmla="*/ 151 w 153"/>
                <a:gd name="T33" fmla="*/ 123 h 196"/>
                <a:gd name="T34" fmla="*/ 104 w 153"/>
                <a:gd name="T35" fmla="*/ 133 h 196"/>
                <a:gd name="T36" fmla="*/ 111 w 153"/>
                <a:gd name="T37" fmla="*/ 153 h 196"/>
                <a:gd name="T38" fmla="*/ 114 w 153"/>
                <a:gd name="T39" fmla="*/ 166 h 196"/>
                <a:gd name="T40" fmla="*/ 102 w 153"/>
                <a:gd name="T41" fmla="*/ 194 h 196"/>
                <a:gd name="T42" fmla="*/ 71 w 153"/>
                <a:gd name="T43" fmla="*/ 184 h 196"/>
                <a:gd name="T44" fmla="*/ 80 w 153"/>
                <a:gd name="T45" fmla="*/ 143 h 196"/>
                <a:gd name="T46" fmla="*/ 19 w 153"/>
                <a:gd name="T47" fmla="*/ 163 h 196"/>
                <a:gd name="T48" fmla="*/ 11 w 153"/>
                <a:gd name="T49" fmla="*/ 165 h 196"/>
                <a:gd name="T50" fmla="*/ 0 w 153"/>
                <a:gd name="T51" fmla="*/ 161 h 196"/>
                <a:gd name="T52" fmla="*/ 8 w 153"/>
                <a:gd name="T53" fmla="*/ 152 h 196"/>
                <a:gd name="T54" fmla="*/ 57 w 153"/>
                <a:gd name="T55" fmla="*/ 136 h 196"/>
                <a:gd name="T56" fmla="*/ 74 w 153"/>
                <a:gd name="T57" fmla="*/ 112 h 196"/>
                <a:gd name="T58" fmla="*/ 48 w 153"/>
                <a:gd name="T59" fmla="*/ 100 h 196"/>
                <a:gd name="T60" fmla="*/ 41 w 153"/>
                <a:gd name="T61" fmla="*/ 114 h 196"/>
                <a:gd name="T62" fmla="*/ 19 w 153"/>
                <a:gd name="T63" fmla="*/ 107 h 196"/>
                <a:gd name="T64" fmla="*/ 30 w 153"/>
                <a:gd name="T65" fmla="*/ 80 h 196"/>
                <a:gd name="T66" fmla="*/ 41 w 153"/>
                <a:gd name="T67" fmla="*/ 70 h 196"/>
                <a:gd name="T68" fmla="*/ 54 w 153"/>
                <a:gd name="T69" fmla="*/ 91 h 196"/>
                <a:gd name="T70" fmla="*/ 108 w 153"/>
                <a:gd name="T71" fmla="*/ 77 h 196"/>
                <a:gd name="T72" fmla="*/ 121 w 153"/>
                <a:gd name="T73" fmla="*/ 66 h 196"/>
                <a:gd name="T74" fmla="*/ 122 w 153"/>
                <a:gd name="T75" fmla="*/ 55 h 196"/>
                <a:gd name="T76" fmla="*/ 112 w 153"/>
                <a:gd name="T77" fmla="*/ 53 h 196"/>
                <a:gd name="T78" fmla="*/ 56 w 153"/>
                <a:gd name="T79" fmla="*/ 83 h 196"/>
                <a:gd name="T80" fmla="*/ 54 w 153"/>
                <a:gd name="T81" fmla="*/ 91 h 196"/>
                <a:gd name="T82" fmla="*/ 84 w 153"/>
                <a:gd name="T83" fmla="*/ 41 h 196"/>
                <a:gd name="T84" fmla="*/ 62 w 153"/>
                <a:gd name="T85" fmla="*/ 33 h 196"/>
                <a:gd name="T86" fmla="*/ 62 w 153"/>
                <a:gd name="T87" fmla="*/ 56 h 196"/>
                <a:gd name="T88" fmla="*/ 84 w 153"/>
                <a:gd name="T89" fmla="*/ 4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3" h="196">
                  <a:moveTo>
                    <a:pt x="41" y="70"/>
                  </a:moveTo>
                  <a:cubicBezTo>
                    <a:pt x="28" y="57"/>
                    <a:pt x="27" y="43"/>
                    <a:pt x="37" y="30"/>
                  </a:cubicBezTo>
                  <a:cubicBezTo>
                    <a:pt x="42" y="22"/>
                    <a:pt x="74" y="12"/>
                    <a:pt x="81" y="17"/>
                  </a:cubicBezTo>
                  <a:cubicBezTo>
                    <a:pt x="86" y="21"/>
                    <a:pt x="88" y="28"/>
                    <a:pt x="92" y="35"/>
                  </a:cubicBezTo>
                  <a:cubicBezTo>
                    <a:pt x="98" y="30"/>
                    <a:pt x="106" y="24"/>
                    <a:pt x="115" y="18"/>
                  </a:cubicBezTo>
                  <a:cubicBezTo>
                    <a:pt x="111" y="14"/>
                    <a:pt x="108" y="12"/>
                    <a:pt x="105" y="10"/>
                  </a:cubicBezTo>
                  <a:cubicBezTo>
                    <a:pt x="110" y="0"/>
                    <a:pt x="118" y="0"/>
                    <a:pt x="124" y="6"/>
                  </a:cubicBezTo>
                  <a:cubicBezTo>
                    <a:pt x="131" y="12"/>
                    <a:pt x="134" y="20"/>
                    <a:pt x="139" y="28"/>
                  </a:cubicBezTo>
                  <a:cubicBezTo>
                    <a:pt x="132" y="30"/>
                    <a:pt x="126" y="34"/>
                    <a:pt x="119" y="33"/>
                  </a:cubicBezTo>
                  <a:cubicBezTo>
                    <a:pt x="107" y="31"/>
                    <a:pt x="98" y="35"/>
                    <a:pt x="90" y="47"/>
                  </a:cubicBezTo>
                  <a:cubicBezTo>
                    <a:pt x="99" y="45"/>
                    <a:pt x="106" y="43"/>
                    <a:pt x="113" y="43"/>
                  </a:cubicBezTo>
                  <a:cubicBezTo>
                    <a:pt x="123" y="44"/>
                    <a:pt x="133" y="45"/>
                    <a:pt x="142" y="49"/>
                  </a:cubicBezTo>
                  <a:cubicBezTo>
                    <a:pt x="150" y="53"/>
                    <a:pt x="153" y="61"/>
                    <a:pt x="145" y="70"/>
                  </a:cubicBezTo>
                  <a:cubicBezTo>
                    <a:pt x="136" y="80"/>
                    <a:pt x="131" y="95"/>
                    <a:pt x="111" y="95"/>
                  </a:cubicBezTo>
                  <a:cubicBezTo>
                    <a:pt x="106" y="94"/>
                    <a:pt x="99" y="107"/>
                    <a:pt x="92" y="115"/>
                  </a:cubicBezTo>
                  <a:cubicBezTo>
                    <a:pt x="113" y="123"/>
                    <a:pt x="129" y="97"/>
                    <a:pt x="146" y="115"/>
                  </a:cubicBezTo>
                  <a:cubicBezTo>
                    <a:pt x="148" y="117"/>
                    <a:pt x="149" y="121"/>
                    <a:pt x="151" y="123"/>
                  </a:cubicBezTo>
                  <a:cubicBezTo>
                    <a:pt x="134" y="126"/>
                    <a:pt x="120" y="129"/>
                    <a:pt x="104" y="133"/>
                  </a:cubicBezTo>
                  <a:cubicBezTo>
                    <a:pt x="106" y="141"/>
                    <a:pt x="109" y="147"/>
                    <a:pt x="111" y="153"/>
                  </a:cubicBezTo>
                  <a:cubicBezTo>
                    <a:pt x="112" y="157"/>
                    <a:pt x="114" y="162"/>
                    <a:pt x="114" y="166"/>
                  </a:cubicBezTo>
                  <a:cubicBezTo>
                    <a:pt x="116" y="178"/>
                    <a:pt x="113" y="191"/>
                    <a:pt x="102" y="194"/>
                  </a:cubicBezTo>
                  <a:cubicBezTo>
                    <a:pt x="93" y="196"/>
                    <a:pt x="82" y="189"/>
                    <a:pt x="71" y="184"/>
                  </a:cubicBezTo>
                  <a:cubicBezTo>
                    <a:pt x="89" y="172"/>
                    <a:pt x="91" y="159"/>
                    <a:pt x="80" y="143"/>
                  </a:cubicBezTo>
                  <a:cubicBezTo>
                    <a:pt x="59" y="150"/>
                    <a:pt x="39" y="156"/>
                    <a:pt x="19" y="163"/>
                  </a:cubicBezTo>
                  <a:cubicBezTo>
                    <a:pt x="16" y="163"/>
                    <a:pt x="13" y="166"/>
                    <a:pt x="11" y="165"/>
                  </a:cubicBezTo>
                  <a:cubicBezTo>
                    <a:pt x="7" y="165"/>
                    <a:pt x="3" y="162"/>
                    <a:pt x="0" y="161"/>
                  </a:cubicBezTo>
                  <a:cubicBezTo>
                    <a:pt x="2" y="158"/>
                    <a:pt x="4" y="153"/>
                    <a:pt x="8" y="152"/>
                  </a:cubicBezTo>
                  <a:cubicBezTo>
                    <a:pt x="24" y="146"/>
                    <a:pt x="40" y="141"/>
                    <a:pt x="57" y="136"/>
                  </a:cubicBezTo>
                  <a:cubicBezTo>
                    <a:pt x="70" y="132"/>
                    <a:pt x="77" y="124"/>
                    <a:pt x="74" y="112"/>
                  </a:cubicBezTo>
                  <a:cubicBezTo>
                    <a:pt x="64" y="107"/>
                    <a:pt x="56" y="104"/>
                    <a:pt x="48" y="100"/>
                  </a:cubicBezTo>
                  <a:cubicBezTo>
                    <a:pt x="47" y="103"/>
                    <a:pt x="44" y="108"/>
                    <a:pt x="41" y="114"/>
                  </a:cubicBezTo>
                  <a:cubicBezTo>
                    <a:pt x="33" y="112"/>
                    <a:pt x="26" y="109"/>
                    <a:pt x="19" y="107"/>
                  </a:cubicBezTo>
                  <a:cubicBezTo>
                    <a:pt x="22" y="98"/>
                    <a:pt x="25" y="88"/>
                    <a:pt x="30" y="80"/>
                  </a:cubicBezTo>
                  <a:cubicBezTo>
                    <a:pt x="32" y="76"/>
                    <a:pt x="38" y="74"/>
                    <a:pt x="41" y="70"/>
                  </a:cubicBezTo>
                  <a:close/>
                  <a:moveTo>
                    <a:pt x="54" y="91"/>
                  </a:moveTo>
                  <a:cubicBezTo>
                    <a:pt x="72" y="86"/>
                    <a:pt x="90" y="83"/>
                    <a:pt x="108" y="77"/>
                  </a:cubicBezTo>
                  <a:cubicBezTo>
                    <a:pt x="113" y="76"/>
                    <a:pt x="117" y="70"/>
                    <a:pt x="121" y="66"/>
                  </a:cubicBezTo>
                  <a:cubicBezTo>
                    <a:pt x="123" y="63"/>
                    <a:pt x="123" y="58"/>
                    <a:pt x="122" y="55"/>
                  </a:cubicBezTo>
                  <a:cubicBezTo>
                    <a:pt x="121" y="53"/>
                    <a:pt x="115" y="52"/>
                    <a:pt x="112" y="53"/>
                  </a:cubicBezTo>
                  <a:cubicBezTo>
                    <a:pt x="94" y="63"/>
                    <a:pt x="75" y="72"/>
                    <a:pt x="56" y="83"/>
                  </a:cubicBezTo>
                  <a:cubicBezTo>
                    <a:pt x="54" y="84"/>
                    <a:pt x="54" y="88"/>
                    <a:pt x="54" y="91"/>
                  </a:cubicBezTo>
                  <a:close/>
                  <a:moveTo>
                    <a:pt x="84" y="41"/>
                  </a:moveTo>
                  <a:cubicBezTo>
                    <a:pt x="76" y="38"/>
                    <a:pt x="70" y="36"/>
                    <a:pt x="62" y="33"/>
                  </a:cubicBezTo>
                  <a:cubicBezTo>
                    <a:pt x="62" y="40"/>
                    <a:pt x="62" y="47"/>
                    <a:pt x="62" y="56"/>
                  </a:cubicBezTo>
                  <a:cubicBezTo>
                    <a:pt x="70" y="51"/>
                    <a:pt x="76" y="47"/>
                    <a:pt x="8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CC45E449-9955-46FF-A9AF-14265AC46EC9}"/>
                </a:ext>
              </a:extLst>
            </p:cNvPr>
            <p:cNvGrpSpPr/>
            <p:nvPr/>
          </p:nvGrpSpPr>
          <p:grpSpPr>
            <a:xfrm>
              <a:off x="3011484" y="2709767"/>
              <a:ext cx="314326" cy="395287"/>
              <a:chOff x="2400694" y="3942167"/>
              <a:chExt cx="314326" cy="395287"/>
            </a:xfrm>
          </p:grpSpPr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195627C9-2D77-43C6-AB27-0987CB80A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907" y="3942167"/>
                <a:ext cx="171450" cy="209550"/>
              </a:xfrm>
              <a:custGeom>
                <a:avLst/>
                <a:gdLst>
                  <a:gd name="T0" fmla="*/ 71 w 93"/>
                  <a:gd name="T1" fmla="*/ 65 h 114"/>
                  <a:gd name="T2" fmla="*/ 90 w 93"/>
                  <a:gd name="T3" fmla="*/ 83 h 114"/>
                  <a:gd name="T4" fmla="*/ 70 w 93"/>
                  <a:gd name="T5" fmla="*/ 95 h 114"/>
                  <a:gd name="T6" fmla="*/ 33 w 93"/>
                  <a:gd name="T7" fmla="*/ 107 h 114"/>
                  <a:gd name="T8" fmla="*/ 0 w 93"/>
                  <a:gd name="T9" fmla="*/ 102 h 114"/>
                  <a:gd name="T10" fmla="*/ 40 w 93"/>
                  <a:gd name="T11" fmla="*/ 64 h 114"/>
                  <a:gd name="T12" fmla="*/ 5 w 93"/>
                  <a:gd name="T13" fmla="*/ 68 h 114"/>
                  <a:gd name="T14" fmla="*/ 0 w 93"/>
                  <a:gd name="T15" fmla="*/ 58 h 114"/>
                  <a:gd name="T16" fmla="*/ 20 w 93"/>
                  <a:gd name="T17" fmla="*/ 53 h 114"/>
                  <a:gd name="T18" fmla="*/ 45 w 93"/>
                  <a:gd name="T19" fmla="*/ 20 h 114"/>
                  <a:gd name="T20" fmla="*/ 54 w 93"/>
                  <a:gd name="T21" fmla="*/ 0 h 114"/>
                  <a:gd name="T22" fmla="*/ 74 w 93"/>
                  <a:gd name="T23" fmla="*/ 13 h 114"/>
                  <a:gd name="T24" fmla="*/ 87 w 93"/>
                  <a:gd name="T25" fmla="*/ 25 h 114"/>
                  <a:gd name="T26" fmla="*/ 93 w 93"/>
                  <a:gd name="T27" fmla="*/ 34 h 114"/>
                  <a:gd name="T28" fmla="*/ 87 w 93"/>
                  <a:gd name="T29" fmla="*/ 41 h 114"/>
                  <a:gd name="T30" fmla="*/ 71 w 93"/>
                  <a:gd name="T31" fmla="*/ 6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114">
                    <a:moveTo>
                      <a:pt x="71" y="65"/>
                    </a:moveTo>
                    <a:cubicBezTo>
                      <a:pt x="80" y="72"/>
                      <a:pt x="90" y="77"/>
                      <a:pt x="90" y="83"/>
                    </a:cubicBezTo>
                    <a:cubicBezTo>
                      <a:pt x="91" y="95"/>
                      <a:pt x="78" y="92"/>
                      <a:pt x="70" y="95"/>
                    </a:cubicBezTo>
                    <a:cubicBezTo>
                      <a:pt x="58" y="99"/>
                      <a:pt x="45" y="103"/>
                      <a:pt x="33" y="107"/>
                    </a:cubicBezTo>
                    <a:cubicBezTo>
                      <a:pt x="22" y="110"/>
                      <a:pt x="11" y="114"/>
                      <a:pt x="0" y="102"/>
                    </a:cubicBezTo>
                    <a:cubicBezTo>
                      <a:pt x="17" y="92"/>
                      <a:pt x="47" y="95"/>
                      <a:pt x="40" y="64"/>
                    </a:cubicBezTo>
                    <a:cubicBezTo>
                      <a:pt x="29" y="65"/>
                      <a:pt x="17" y="67"/>
                      <a:pt x="5" y="68"/>
                    </a:cubicBezTo>
                    <a:cubicBezTo>
                      <a:pt x="4" y="68"/>
                      <a:pt x="2" y="62"/>
                      <a:pt x="0" y="58"/>
                    </a:cubicBezTo>
                    <a:cubicBezTo>
                      <a:pt x="8" y="56"/>
                      <a:pt x="14" y="55"/>
                      <a:pt x="20" y="53"/>
                    </a:cubicBezTo>
                    <a:cubicBezTo>
                      <a:pt x="36" y="48"/>
                      <a:pt x="47" y="40"/>
                      <a:pt x="45" y="20"/>
                    </a:cubicBezTo>
                    <a:cubicBezTo>
                      <a:pt x="45" y="14"/>
                      <a:pt x="51" y="7"/>
                      <a:pt x="54" y="0"/>
                    </a:cubicBezTo>
                    <a:cubicBezTo>
                      <a:pt x="61" y="4"/>
                      <a:pt x="68" y="8"/>
                      <a:pt x="74" y="13"/>
                    </a:cubicBezTo>
                    <a:cubicBezTo>
                      <a:pt x="79" y="17"/>
                      <a:pt x="83" y="21"/>
                      <a:pt x="87" y="25"/>
                    </a:cubicBezTo>
                    <a:cubicBezTo>
                      <a:pt x="89" y="28"/>
                      <a:pt x="93" y="30"/>
                      <a:pt x="93" y="34"/>
                    </a:cubicBezTo>
                    <a:cubicBezTo>
                      <a:pt x="93" y="36"/>
                      <a:pt x="89" y="40"/>
                      <a:pt x="87" y="41"/>
                    </a:cubicBezTo>
                    <a:cubicBezTo>
                      <a:pt x="70" y="44"/>
                      <a:pt x="69" y="56"/>
                      <a:pt x="71" y="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64B4AC6B-776F-42B7-A86B-4487A095D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694" y="4162829"/>
                <a:ext cx="279400" cy="174625"/>
              </a:xfrm>
              <a:custGeom>
                <a:avLst/>
                <a:gdLst>
                  <a:gd name="T0" fmla="*/ 57 w 151"/>
                  <a:gd name="T1" fmla="*/ 0 h 95"/>
                  <a:gd name="T2" fmla="*/ 50 w 151"/>
                  <a:gd name="T3" fmla="*/ 27 h 95"/>
                  <a:gd name="T4" fmla="*/ 66 w 151"/>
                  <a:gd name="T5" fmla="*/ 48 h 95"/>
                  <a:gd name="T6" fmla="*/ 127 w 151"/>
                  <a:gd name="T7" fmla="*/ 56 h 95"/>
                  <a:gd name="T8" fmla="*/ 145 w 151"/>
                  <a:gd name="T9" fmla="*/ 52 h 95"/>
                  <a:gd name="T10" fmla="*/ 150 w 151"/>
                  <a:gd name="T11" fmla="*/ 62 h 95"/>
                  <a:gd name="T12" fmla="*/ 137 w 151"/>
                  <a:gd name="T13" fmla="*/ 78 h 95"/>
                  <a:gd name="T14" fmla="*/ 38 w 151"/>
                  <a:gd name="T15" fmla="*/ 46 h 95"/>
                  <a:gd name="T16" fmla="*/ 36 w 151"/>
                  <a:gd name="T17" fmla="*/ 42 h 95"/>
                  <a:gd name="T18" fmla="*/ 17 w 151"/>
                  <a:gd name="T19" fmla="*/ 58 h 95"/>
                  <a:gd name="T20" fmla="*/ 0 w 151"/>
                  <a:gd name="T21" fmla="*/ 51 h 95"/>
                  <a:gd name="T22" fmla="*/ 57 w 151"/>
                  <a:gd name="T2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1" h="95">
                    <a:moveTo>
                      <a:pt x="57" y="0"/>
                    </a:moveTo>
                    <a:cubicBezTo>
                      <a:pt x="56" y="6"/>
                      <a:pt x="53" y="16"/>
                      <a:pt x="50" y="27"/>
                    </a:cubicBezTo>
                    <a:cubicBezTo>
                      <a:pt x="55" y="33"/>
                      <a:pt x="60" y="41"/>
                      <a:pt x="66" y="48"/>
                    </a:cubicBezTo>
                    <a:cubicBezTo>
                      <a:pt x="80" y="67"/>
                      <a:pt x="110" y="71"/>
                      <a:pt x="127" y="56"/>
                    </a:cubicBezTo>
                    <a:cubicBezTo>
                      <a:pt x="131" y="53"/>
                      <a:pt x="139" y="52"/>
                      <a:pt x="145" y="52"/>
                    </a:cubicBezTo>
                    <a:cubicBezTo>
                      <a:pt x="146" y="52"/>
                      <a:pt x="151" y="60"/>
                      <a:pt x="150" y="62"/>
                    </a:cubicBezTo>
                    <a:cubicBezTo>
                      <a:pt x="146" y="68"/>
                      <a:pt x="143" y="76"/>
                      <a:pt x="137" y="78"/>
                    </a:cubicBezTo>
                    <a:cubicBezTo>
                      <a:pt x="98" y="95"/>
                      <a:pt x="60" y="82"/>
                      <a:pt x="38" y="46"/>
                    </a:cubicBezTo>
                    <a:cubicBezTo>
                      <a:pt x="37" y="45"/>
                      <a:pt x="37" y="44"/>
                      <a:pt x="36" y="42"/>
                    </a:cubicBezTo>
                    <a:cubicBezTo>
                      <a:pt x="29" y="48"/>
                      <a:pt x="24" y="55"/>
                      <a:pt x="17" y="58"/>
                    </a:cubicBezTo>
                    <a:cubicBezTo>
                      <a:pt x="13" y="59"/>
                      <a:pt x="6" y="54"/>
                      <a:pt x="0" y="51"/>
                    </a:cubicBezTo>
                    <a:cubicBezTo>
                      <a:pt x="20" y="33"/>
                      <a:pt x="39" y="16"/>
                      <a:pt x="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21">
                <a:extLst>
                  <a:ext uri="{FF2B5EF4-FFF2-40B4-BE49-F238E27FC236}">
                    <a16:creationId xmlns:a16="http://schemas.microsoft.com/office/drawing/2014/main" id="{14560EF4-4509-430D-80E3-76660F509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107" y="4119967"/>
                <a:ext cx="188913" cy="109537"/>
              </a:xfrm>
              <a:custGeom>
                <a:avLst/>
                <a:gdLst>
                  <a:gd name="T0" fmla="*/ 34 w 102"/>
                  <a:gd name="T1" fmla="*/ 50 h 60"/>
                  <a:gd name="T2" fmla="*/ 19 w 102"/>
                  <a:gd name="T3" fmla="*/ 59 h 60"/>
                  <a:gd name="T4" fmla="*/ 0 w 102"/>
                  <a:gd name="T5" fmla="*/ 44 h 60"/>
                  <a:gd name="T6" fmla="*/ 9 w 102"/>
                  <a:gd name="T7" fmla="*/ 36 h 60"/>
                  <a:gd name="T8" fmla="*/ 55 w 102"/>
                  <a:gd name="T9" fmla="*/ 15 h 60"/>
                  <a:gd name="T10" fmla="*/ 94 w 102"/>
                  <a:gd name="T11" fmla="*/ 11 h 60"/>
                  <a:gd name="T12" fmla="*/ 101 w 102"/>
                  <a:gd name="T13" fmla="*/ 22 h 60"/>
                  <a:gd name="T14" fmla="*/ 92 w 102"/>
                  <a:gd name="T15" fmla="*/ 32 h 60"/>
                  <a:gd name="T16" fmla="*/ 64 w 102"/>
                  <a:gd name="T17" fmla="*/ 28 h 60"/>
                  <a:gd name="T18" fmla="*/ 34 w 102"/>
                  <a:gd name="T19" fmla="*/ 5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60">
                    <a:moveTo>
                      <a:pt x="34" y="50"/>
                    </a:moveTo>
                    <a:cubicBezTo>
                      <a:pt x="33" y="55"/>
                      <a:pt x="28" y="60"/>
                      <a:pt x="19" y="59"/>
                    </a:cubicBezTo>
                    <a:cubicBezTo>
                      <a:pt x="9" y="59"/>
                      <a:pt x="0" y="56"/>
                      <a:pt x="0" y="44"/>
                    </a:cubicBezTo>
                    <a:cubicBezTo>
                      <a:pt x="0" y="41"/>
                      <a:pt x="5" y="37"/>
                      <a:pt x="9" y="36"/>
                    </a:cubicBezTo>
                    <a:cubicBezTo>
                      <a:pt x="24" y="28"/>
                      <a:pt x="40" y="22"/>
                      <a:pt x="55" y="15"/>
                    </a:cubicBezTo>
                    <a:cubicBezTo>
                      <a:pt x="68" y="9"/>
                      <a:pt x="80" y="0"/>
                      <a:pt x="94" y="11"/>
                    </a:cubicBezTo>
                    <a:cubicBezTo>
                      <a:pt x="98" y="13"/>
                      <a:pt x="102" y="19"/>
                      <a:pt x="101" y="22"/>
                    </a:cubicBezTo>
                    <a:cubicBezTo>
                      <a:pt x="101" y="26"/>
                      <a:pt x="95" y="32"/>
                      <a:pt x="92" y="32"/>
                    </a:cubicBezTo>
                    <a:cubicBezTo>
                      <a:pt x="82" y="32"/>
                      <a:pt x="73" y="31"/>
                      <a:pt x="64" y="28"/>
                    </a:cubicBezTo>
                    <a:cubicBezTo>
                      <a:pt x="49" y="23"/>
                      <a:pt x="34" y="31"/>
                      <a:pt x="34" y="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6FD50C41-01B9-4D79-A644-2EFAD29BA33B}"/>
                </a:ext>
              </a:extLst>
            </p:cNvPr>
            <p:cNvGrpSpPr/>
            <p:nvPr/>
          </p:nvGrpSpPr>
          <p:grpSpPr>
            <a:xfrm>
              <a:off x="2675728" y="2733579"/>
              <a:ext cx="257176" cy="347662"/>
              <a:chOff x="2406650" y="3605213"/>
              <a:chExt cx="257176" cy="347662"/>
            </a:xfrm>
          </p:grpSpPr>
          <p:sp>
            <p:nvSpPr>
              <p:cNvPr id="54" name="Freeform 10">
                <a:extLst>
                  <a:ext uri="{FF2B5EF4-FFF2-40B4-BE49-F238E27FC236}">
                    <a16:creationId xmlns:a16="http://schemas.microsoft.com/office/drawing/2014/main" id="{218F6CFF-C24E-4960-AB51-3A7C2AA0D9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14588" y="3605213"/>
                <a:ext cx="249238" cy="347662"/>
              </a:xfrm>
              <a:custGeom>
                <a:avLst/>
                <a:gdLst>
                  <a:gd name="T0" fmla="*/ 34 w 135"/>
                  <a:gd name="T1" fmla="*/ 74 h 189"/>
                  <a:gd name="T2" fmla="*/ 17 w 135"/>
                  <a:gd name="T3" fmla="*/ 73 h 189"/>
                  <a:gd name="T4" fmla="*/ 1 w 135"/>
                  <a:gd name="T5" fmla="*/ 57 h 189"/>
                  <a:gd name="T6" fmla="*/ 39 w 135"/>
                  <a:gd name="T7" fmla="*/ 9 h 189"/>
                  <a:gd name="T8" fmla="*/ 68 w 135"/>
                  <a:gd name="T9" fmla="*/ 36 h 189"/>
                  <a:gd name="T10" fmla="*/ 92 w 135"/>
                  <a:gd name="T11" fmla="*/ 9 h 189"/>
                  <a:gd name="T12" fmla="*/ 109 w 135"/>
                  <a:gd name="T13" fmla="*/ 9 h 189"/>
                  <a:gd name="T14" fmla="*/ 115 w 135"/>
                  <a:gd name="T15" fmla="*/ 15 h 189"/>
                  <a:gd name="T16" fmla="*/ 128 w 135"/>
                  <a:gd name="T17" fmla="*/ 29 h 189"/>
                  <a:gd name="T18" fmla="*/ 112 w 135"/>
                  <a:gd name="T19" fmla="*/ 37 h 189"/>
                  <a:gd name="T20" fmla="*/ 105 w 135"/>
                  <a:gd name="T21" fmla="*/ 72 h 189"/>
                  <a:gd name="T22" fmla="*/ 92 w 135"/>
                  <a:gd name="T23" fmla="*/ 101 h 189"/>
                  <a:gd name="T24" fmla="*/ 98 w 135"/>
                  <a:gd name="T25" fmla="*/ 102 h 189"/>
                  <a:gd name="T26" fmla="*/ 135 w 135"/>
                  <a:gd name="T27" fmla="*/ 135 h 189"/>
                  <a:gd name="T28" fmla="*/ 125 w 135"/>
                  <a:gd name="T29" fmla="*/ 178 h 189"/>
                  <a:gd name="T30" fmla="*/ 99 w 135"/>
                  <a:gd name="T31" fmla="*/ 176 h 189"/>
                  <a:gd name="T32" fmla="*/ 95 w 135"/>
                  <a:gd name="T33" fmla="*/ 168 h 189"/>
                  <a:gd name="T34" fmla="*/ 111 w 135"/>
                  <a:gd name="T35" fmla="*/ 155 h 189"/>
                  <a:gd name="T36" fmla="*/ 110 w 135"/>
                  <a:gd name="T37" fmla="*/ 119 h 189"/>
                  <a:gd name="T38" fmla="*/ 96 w 135"/>
                  <a:gd name="T39" fmla="*/ 115 h 189"/>
                  <a:gd name="T40" fmla="*/ 58 w 135"/>
                  <a:gd name="T41" fmla="*/ 130 h 189"/>
                  <a:gd name="T42" fmla="*/ 40 w 135"/>
                  <a:gd name="T43" fmla="*/ 132 h 189"/>
                  <a:gd name="T44" fmla="*/ 41 w 135"/>
                  <a:gd name="T45" fmla="*/ 115 h 189"/>
                  <a:gd name="T46" fmla="*/ 54 w 135"/>
                  <a:gd name="T47" fmla="*/ 86 h 189"/>
                  <a:gd name="T48" fmla="*/ 44 w 135"/>
                  <a:gd name="T49" fmla="*/ 91 h 189"/>
                  <a:gd name="T50" fmla="*/ 25 w 135"/>
                  <a:gd name="T51" fmla="*/ 93 h 189"/>
                  <a:gd name="T52" fmla="*/ 34 w 135"/>
                  <a:gd name="T53" fmla="*/ 74 h 189"/>
                  <a:gd name="T54" fmla="*/ 90 w 135"/>
                  <a:gd name="T55" fmla="*/ 71 h 189"/>
                  <a:gd name="T56" fmla="*/ 88 w 135"/>
                  <a:gd name="T57" fmla="*/ 66 h 189"/>
                  <a:gd name="T58" fmla="*/ 76 w 135"/>
                  <a:gd name="T59" fmla="*/ 71 h 189"/>
                  <a:gd name="T60" fmla="*/ 65 w 135"/>
                  <a:gd name="T61" fmla="*/ 107 h 189"/>
                  <a:gd name="T62" fmla="*/ 69 w 135"/>
                  <a:gd name="T63" fmla="*/ 109 h 189"/>
                  <a:gd name="T64" fmla="*/ 90 w 135"/>
                  <a:gd name="T65" fmla="*/ 7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5" h="189">
                    <a:moveTo>
                      <a:pt x="34" y="74"/>
                    </a:moveTo>
                    <a:cubicBezTo>
                      <a:pt x="30" y="74"/>
                      <a:pt x="23" y="72"/>
                      <a:pt x="17" y="73"/>
                    </a:cubicBezTo>
                    <a:cubicBezTo>
                      <a:pt x="5" y="73"/>
                      <a:pt x="0" y="68"/>
                      <a:pt x="1" y="57"/>
                    </a:cubicBezTo>
                    <a:cubicBezTo>
                      <a:pt x="2" y="38"/>
                      <a:pt x="20" y="14"/>
                      <a:pt x="39" y="9"/>
                    </a:cubicBezTo>
                    <a:cubicBezTo>
                      <a:pt x="52" y="6"/>
                      <a:pt x="62" y="14"/>
                      <a:pt x="68" y="36"/>
                    </a:cubicBezTo>
                    <a:cubicBezTo>
                      <a:pt x="76" y="26"/>
                      <a:pt x="84" y="17"/>
                      <a:pt x="92" y="9"/>
                    </a:cubicBezTo>
                    <a:cubicBezTo>
                      <a:pt x="98" y="3"/>
                      <a:pt x="103" y="0"/>
                      <a:pt x="109" y="9"/>
                    </a:cubicBezTo>
                    <a:cubicBezTo>
                      <a:pt x="111" y="11"/>
                      <a:pt x="113" y="13"/>
                      <a:pt x="115" y="15"/>
                    </a:cubicBezTo>
                    <a:cubicBezTo>
                      <a:pt x="120" y="19"/>
                      <a:pt x="124" y="24"/>
                      <a:pt x="128" y="29"/>
                    </a:cubicBezTo>
                    <a:cubicBezTo>
                      <a:pt x="123" y="31"/>
                      <a:pt x="118" y="34"/>
                      <a:pt x="112" y="37"/>
                    </a:cubicBezTo>
                    <a:cubicBezTo>
                      <a:pt x="123" y="50"/>
                      <a:pt x="109" y="60"/>
                      <a:pt x="105" y="72"/>
                    </a:cubicBezTo>
                    <a:cubicBezTo>
                      <a:pt x="102" y="82"/>
                      <a:pt x="97" y="91"/>
                      <a:pt x="92" y="101"/>
                    </a:cubicBezTo>
                    <a:cubicBezTo>
                      <a:pt x="94" y="102"/>
                      <a:pt x="96" y="102"/>
                      <a:pt x="98" y="102"/>
                    </a:cubicBezTo>
                    <a:cubicBezTo>
                      <a:pt x="128" y="99"/>
                      <a:pt x="135" y="106"/>
                      <a:pt x="135" y="135"/>
                    </a:cubicBezTo>
                    <a:cubicBezTo>
                      <a:pt x="135" y="150"/>
                      <a:pt x="135" y="165"/>
                      <a:pt x="125" y="178"/>
                    </a:cubicBezTo>
                    <a:cubicBezTo>
                      <a:pt x="115" y="189"/>
                      <a:pt x="107" y="189"/>
                      <a:pt x="99" y="176"/>
                    </a:cubicBezTo>
                    <a:cubicBezTo>
                      <a:pt x="97" y="172"/>
                      <a:pt x="96" y="169"/>
                      <a:pt x="95" y="168"/>
                    </a:cubicBezTo>
                    <a:cubicBezTo>
                      <a:pt x="102" y="163"/>
                      <a:pt x="111" y="159"/>
                      <a:pt x="111" y="155"/>
                    </a:cubicBezTo>
                    <a:cubicBezTo>
                      <a:pt x="113" y="143"/>
                      <a:pt x="111" y="131"/>
                      <a:pt x="110" y="119"/>
                    </a:cubicBezTo>
                    <a:cubicBezTo>
                      <a:pt x="109" y="117"/>
                      <a:pt x="100" y="114"/>
                      <a:pt x="96" y="115"/>
                    </a:cubicBezTo>
                    <a:cubicBezTo>
                      <a:pt x="84" y="119"/>
                      <a:pt x="71" y="125"/>
                      <a:pt x="58" y="130"/>
                    </a:cubicBezTo>
                    <a:cubicBezTo>
                      <a:pt x="53" y="132"/>
                      <a:pt x="46" y="132"/>
                      <a:pt x="40" y="132"/>
                    </a:cubicBezTo>
                    <a:cubicBezTo>
                      <a:pt x="40" y="127"/>
                      <a:pt x="39" y="120"/>
                      <a:pt x="41" y="115"/>
                    </a:cubicBezTo>
                    <a:cubicBezTo>
                      <a:pt x="45" y="105"/>
                      <a:pt x="51" y="97"/>
                      <a:pt x="54" y="86"/>
                    </a:cubicBezTo>
                    <a:cubicBezTo>
                      <a:pt x="51" y="88"/>
                      <a:pt x="48" y="91"/>
                      <a:pt x="44" y="91"/>
                    </a:cubicBezTo>
                    <a:cubicBezTo>
                      <a:pt x="38" y="92"/>
                      <a:pt x="31" y="92"/>
                      <a:pt x="25" y="93"/>
                    </a:cubicBezTo>
                    <a:cubicBezTo>
                      <a:pt x="27" y="87"/>
                      <a:pt x="30" y="82"/>
                      <a:pt x="34" y="74"/>
                    </a:cubicBezTo>
                    <a:close/>
                    <a:moveTo>
                      <a:pt x="90" y="71"/>
                    </a:moveTo>
                    <a:cubicBezTo>
                      <a:pt x="89" y="69"/>
                      <a:pt x="89" y="68"/>
                      <a:pt x="88" y="66"/>
                    </a:cubicBezTo>
                    <a:cubicBezTo>
                      <a:pt x="84" y="68"/>
                      <a:pt x="77" y="68"/>
                      <a:pt x="76" y="71"/>
                    </a:cubicBezTo>
                    <a:cubicBezTo>
                      <a:pt x="72" y="83"/>
                      <a:pt x="69" y="95"/>
                      <a:pt x="65" y="107"/>
                    </a:cubicBezTo>
                    <a:cubicBezTo>
                      <a:pt x="66" y="108"/>
                      <a:pt x="68" y="109"/>
                      <a:pt x="69" y="109"/>
                    </a:cubicBezTo>
                    <a:cubicBezTo>
                      <a:pt x="76" y="96"/>
                      <a:pt x="83" y="84"/>
                      <a:pt x="90" y="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22">
                <a:extLst>
                  <a:ext uri="{FF2B5EF4-FFF2-40B4-BE49-F238E27FC236}">
                    <a16:creationId xmlns:a16="http://schemas.microsoft.com/office/drawing/2014/main" id="{E73DAD15-6888-4992-9C97-DBA741D10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650" y="3860800"/>
                <a:ext cx="187325" cy="87312"/>
              </a:xfrm>
              <a:custGeom>
                <a:avLst/>
                <a:gdLst>
                  <a:gd name="T0" fmla="*/ 25 w 101"/>
                  <a:gd name="T1" fmla="*/ 22 h 47"/>
                  <a:gd name="T2" fmla="*/ 21 w 101"/>
                  <a:gd name="T3" fmla="*/ 34 h 47"/>
                  <a:gd name="T4" fmla="*/ 14 w 101"/>
                  <a:gd name="T5" fmla="*/ 47 h 47"/>
                  <a:gd name="T6" fmla="*/ 1 w 101"/>
                  <a:gd name="T7" fmla="*/ 37 h 47"/>
                  <a:gd name="T8" fmla="*/ 9 w 101"/>
                  <a:gd name="T9" fmla="*/ 20 h 47"/>
                  <a:gd name="T10" fmla="*/ 39 w 101"/>
                  <a:gd name="T11" fmla="*/ 12 h 47"/>
                  <a:gd name="T12" fmla="*/ 74 w 101"/>
                  <a:gd name="T13" fmla="*/ 2 h 47"/>
                  <a:gd name="T14" fmla="*/ 92 w 101"/>
                  <a:gd name="T15" fmla="*/ 1 h 47"/>
                  <a:gd name="T16" fmla="*/ 101 w 101"/>
                  <a:gd name="T17" fmla="*/ 11 h 47"/>
                  <a:gd name="T18" fmla="*/ 87 w 101"/>
                  <a:gd name="T19" fmla="*/ 19 h 47"/>
                  <a:gd name="T20" fmla="*/ 74 w 101"/>
                  <a:gd name="T21" fmla="*/ 16 h 47"/>
                  <a:gd name="T22" fmla="*/ 63 w 101"/>
                  <a:gd name="T23" fmla="*/ 19 h 47"/>
                  <a:gd name="T24" fmla="*/ 34 w 101"/>
                  <a:gd name="T25" fmla="*/ 26 h 47"/>
                  <a:gd name="T26" fmla="*/ 25 w 101"/>
                  <a:gd name="T27" fmla="*/ 2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47">
                    <a:moveTo>
                      <a:pt x="25" y="22"/>
                    </a:moveTo>
                    <a:cubicBezTo>
                      <a:pt x="24" y="26"/>
                      <a:pt x="23" y="30"/>
                      <a:pt x="21" y="34"/>
                    </a:cubicBezTo>
                    <a:cubicBezTo>
                      <a:pt x="19" y="38"/>
                      <a:pt x="17" y="43"/>
                      <a:pt x="14" y="47"/>
                    </a:cubicBezTo>
                    <a:cubicBezTo>
                      <a:pt x="10" y="44"/>
                      <a:pt x="1" y="41"/>
                      <a:pt x="1" y="37"/>
                    </a:cubicBezTo>
                    <a:cubicBezTo>
                      <a:pt x="0" y="31"/>
                      <a:pt x="4" y="22"/>
                      <a:pt x="9" y="20"/>
                    </a:cubicBezTo>
                    <a:cubicBezTo>
                      <a:pt x="18" y="16"/>
                      <a:pt x="29" y="15"/>
                      <a:pt x="39" y="12"/>
                    </a:cubicBezTo>
                    <a:cubicBezTo>
                      <a:pt x="51" y="9"/>
                      <a:pt x="62" y="5"/>
                      <a:pt x="74" y="2"/>
                    </a:cubicBezTo>
                    <a:cubicBezTo>
                      <a:pt x="80" y="1"/>
                      <a:pt x="86" y="0"/>
                      <a:pt x="92" y="1"/>
                    </a:cubicBezTo>
                    <a:cubicBezTo>
                      <a:pt x="95" y="2"/>
                      <a:pt x="98" y="7"/>
                      <a:pt x="101" y="11"/>
                    </a:cubicBezTo>
                    <a:cubicBezTo>
                      <a:pt x="96" y="14"/>
                      <a:pt x="92" y="18"/>
                      <a:pt x="87" y="19"/>
                    </a:cubicBezTo>
                    <a:cubicBezTo>
                      <a:pt x="83" y="20"/>
                      <a:pt x="79" y="16"/>
                      <a:pt x="74" y="16"/>
                    </a:cubicBezTo>
                    <a:cubicBezTo>
                      <a:pt x="71" y="15"/>
                      <a:pt x="65" y="17"/>
                      <a:pt x="63" y="19"/>
                    </a:cubicBezTo>
                    <a:cubicBezTo>
                      <a:pt x="52" y="38"/>
                      <a:pt x="52" y="38"/>
                      <a:pt x="34" y="26"/>
                    </a:cubicBezTo>
                    <a:cubicBezTo>
                      <a:pt x="32" y="24"/>
                      <a:pt x="29" y="23"/>
                      <a:pt x="25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7F799086-6597-4BC9-9F8D-B8B4B78FE0D7}"/>
                </a:ext>
              </a:extLst>
            </p:cNvPr>
            <p:cNvGrpSpPr/>
            <p:nvPr/>
          </p:nvGrpSpPr>
          <p:grpSpPr>
            <a:xfrm>
              <a:off x="1913731" y="2720879"/>
              <a:ext cx="322262" cy="373062"/>
              <a:chOff x="2395538" y="2817813"/>
              <a:chExt cx="322262" cy="373062"/>
            </a:xfrm>
          </p:grpSpPr>
          <p:sp>
            <p:nvSpPr>
              <p:cNvPr id="52" name="Freeform 6">
                <a:extLst>
                  <a:ext uri="{FF2B5EF4-FFF2-40B4-BE49-F238E27FC236}">
                    <a16:creationId xmlns:a16="http://schemas.microsoft.com/office/drawing/2014/main" id="{A6EC2FCA-BA3D-4A1A-8081-F45A7AA82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2835275"/>
                <a:ext cx="296863" cy="355600"/>
              </a:xfrm>
              <a:custGeom>
                <a:avLst/>
                <a:gdLst>
                  <a:gd name="T0" fmla="*/ 114 w 161"/>
                  <a:gd name="T1" fmla="*/ 124 h 193"/>
                  <a:gd name="T2" fmla="*/ 58 w 161"/>
                  <a:gd name="T3" fmla="*/ 156 h 193"/>
                  <a:gd name="T4" fmla="*/ 38 w 161"/>
                  <a:gd name="T5" fmla="*/ 168 h 193"/>
                  <a:gd name="T6" fmla="*/ 18 w 161"/>
                  <a:gd name="T7" fmla="*/ 154 h 193"/>
                  <a:gd name="T8" fmla="*/ 21 w 161"/>
                  <a:gd name="T9" fmla="*/ 114 h 193"/>
                  <a:gd name="T10" fmla="*/ 15 w 161"/>
                  <a:gd name="T11" fmla="*/ 102 h 193"/>
                  <a:gd name="T12" fmla="*/ 13 w 161"/>
                  <a:gd name="T13" fmla="*/ 72 h 193"/>
                  <a:gd name="T14" fmla="*/ 30 w 161"/>
                  <a:gd name="T15" fmla="*/ 30 h 193"/>
                  <a:gd name="T16" fmla="*/ 41 w 161"/>
                  <a:gd name="T17" fmla="*/ 12 h 193"/>
                  <a:gd name="T18" fmla="*/ 55 w 161"/>
                  <a:gd name="T19" fmla="*/ 15 h 193"/>
                  <a:gd name="T20" fmla="*/ 60 w 161"/>
                  <a:gd name="T21" fmla="*/ 36 h 193"/>
                  <a:gd name="T22" fmla="*/ 61 w 161"/>
                  <a:gd name="T23" fmla="*/ 41 h 193"/>
                  <a:gd name="T24" fmla="*/ 68 w 161"/>
                  <a:gd name="T25" fmla="*/ 72 h 193"/>
                  <a:gd name="T26" fmla="*/ 51 w 161"/>
                  <a:gd name="T27" fmla="*/ 140 h 193"/>
                  <a:gd name="T28" fmla="*/ 69 w 161"/>
                  <a:gd name="T29" fmla="*/ 136 h 193"/>
                  <a:gd name="T30" fmla="*/ 60 w 161"/>
                  <a:gd name="T31" fmla="*/ 106 h 193"/>
                  <a:gd name="T32" fmla="*/ 66 w 161"/>
                  <a:gd name="T33" fmla="*/ 89 h 193"/>
                  <a:gd name="T34" fmla="*/ 83 w 161"/>
                  <a:gd name="T35" fmla="*/ 96 h 193"/>
                  <a:gd name="T36" fmla="*/ 79 w 161"/>
                  <a:gd name="T37" fmla="*/ 76 h 193"/>
                  <a:gd name="T38" fmla="*/ 96 w 161"/>
                  <a:gd name="T39" fmla="*/ 69 h 193"/>
                  <a:gd name="T40" fmla="*/ 82 w 161"/>
                  <a:gd name="T41" fmla="*/ 63 h 193"/>
                  <a:gd name="T42" fmla="*/ 102 w 161"/>
                  <a:gd name="T43" fmla="*/ 42 h 193"/>
                  <a:gd name="T44" fmla="*/ 97 w 161"/>
                  <a:gd name="T45" fmla="*/ 20 h 193"/>
                  <a:gd name="T46" fmla="*/ 101 w 161"/>
                  <a:gd name="T47" fmla="*/ 11 h 193"/>
                  <a:gd name="T48" fmla="*/ 115 w 161"/>
                  <a:gd name="T49" fmla="*/ 6 h 193"/>
                  <a:gd name="T50" fmla="*/ 140 w 161"/>
                  <a:gd name="T51" fmla="*/ 16 h 193"/>
                  <a:gd name="T52" fmla="*/ 124 w 161"/>
                  <a:gd name="T53" fmla="*/ 35 h 193"/>
                  <a:gd name="T54" fmla="*/ 136 w 161"/>
                  <a:gd name="T55" fmla="*/ 33 h 193"/>
                  <a:gd name="T56" fmla="*/ 152 w 161"/>
                  <a:gd name="T57" fmla="*/ 51 h 193"/>
                  <a:gd name="T58" fmla="*/ 148 w 161"/>
                  <a:gd name="T59" fmla="*/ 87 h 193"/>
                  <a:gd name="T60" fmla="*/ 149 w 161"/>
                  <a:gd name="T61" fmla="*/ 96 h 193"/>
                  <a:gd name="T62" fmla="*/ 148 w 161"/>
                  <a:gd name="T63" fmla="*/ 116 h 193"/>
                  <a:gd name="T64" fmla="*/ 141 w 161"/>
                  <a:gd name="T65" fmla="*/ 140 h 193"/>
                  <a:gd name="T66" fmla="*/ 143 w 161"/>
                  <a:gd name="T67" fmla="*/ 172 h 193"/>
                  <a:gd name="T68" fmla="*/ 121 w 161"/>
                  <a:gd name="T69" fmla="*/ 188 h 193"/>
                  <a:gd name="T70" fmla="*/ 87 w 161"/>
                  <a:gd name="T71" fmla="*/ 162 h 193"/>
                  <a:gd name="T72" fmla="*/ 88 w 161"/>
                  <a:gd name="T73" fmla="*/ 144 h 193"/>
                  <a:gd name="T74" fmla="*/ 103 w 161"/>
                  <a:gd name="T75" fmla="*/ 150 h 193"/>
                  <a:gd name="T76" fmla="*/ 107 w 161"/>
                  <a:gd name="T77" fmla="*/ 156 h 193"/>
                  <a:gd name="T78" fmla="*/ 114 w 161"/>
                  <a:gd name="T79" fmla="*/ 161 h 193"/>
                  <a:gd name="T80" fmla="*/ 118 w 161"/>
                  <a:gd name="T81" fmla="*/ 154 h 193"/>
                  <a:gd name="T82" fmla="*/ 114 w 161"/>
                  <a:gd name="T83" fmla="*/ 12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1" h="193">
                    <a:moveTo>
                      <a:pt x="114" y="124"/>
                    </a:moveTo>
                    <a:cubicBezTo>
                      <a:pt x="93" y="136"/>
                      <a:pt x="76" y="146"/>
                      <a:pt x="58" y="156"/>
                    </a:cubicBezTo>
                    <a:cubicBezTo>
                      <a:pt x="51" y="160"/>
                      <a:pt x="45" y="164"/>
                      <a:pt x="38" y="168"/>
                    </a:cubicBezTo>
                    <a:cubicBezTo>
                      <a:pt x="24" y="174"/>
                      <a:pt x="18" y="170"/>
                      <a:pt x="18" y="154"/>
                    </a:cubicBezTo>
                    <a:cubicBezTo>
                      <a:pt x="19" y="141"/>
                      <a:pt x="21" y="128"/>
                      <a:pt x="21" y="114"/>
                    </a:cubicBezTo>
                    <a:cubicBezTo>
                      <a:pt x="21" y="110"/>
                      <a:pt x="19" y="104"/>
                      <a:pt x="15" y="102"/>
                    </a:cubicBezTo>
                    <a:cubicBezTo>
                      <a:pt x="2" y="91"/>
                      <a:pt x="0" y="81"/>
                      <a:pt x="13" y="72"/>
                    </a:cubicBezTo>
                    <a:cubicBezTo>
                      <a:pt x="28" y="60"/>
                      <a:pt x="30" y="47"/>
                      <a:pt x="30" y="30"/>
                    </a:cubicBezTo>
                    <a:cubicBezTo>
                      <a:pt x="30" y="24"/>
                      <a:pt x="36" y="16"/>
                      <a:pt x="41" y="12"/>
                    </a:cubicBezTo>
                    <a:cubicBezTo>
                      <a:pt x="43" y="10"/>
                      <a:pt x="53" y="12"/>
                      <a:pt x="55" y="15"/>
                    </a:cubicBezTo>
                    <a:cubicBezTo>
                      <a:pt x="59" y="21"/>
                      <a:pt x="59" y="29"/>
                      <a:pt x="60" y="36"/>
                    </a:cubicBezTo>
                    <a:cubicBezTo>
                      <a:pt x="61" y="38"/>
                      <a:pt x="61" y="40"/>
                      <a:pt x="61" y="41"/>
                    </a:cubicBezTo>
                    <a:cubicBezTo>
                      <a:pt x="82" y="49"/>
                      <a:pt x="82" y="54"/>
                      <a:pt x="68" y="72"/>
                    </a:cubicBezTo>
                    <a:cubicBezTo>
                      <a:pt x="53" y="91"/>
                      <a:pt x="37" y="111"/>
                      <a:pt x="51" y="140"/>
                    </a:cubicBezTo>
                    <a:cubicBezTo>
                      <a:pt x="57" y="139"/>
                      <a:pt x="64" y="137"/>
                      <a:pt x="69" y="136"/>
                    </a:cubicBezTo>
                    <a:cubicBezTo>
                      <a:pt x="66" y="125"/>
                      <a:pt x="61" y="116"/>
                      <a:pt x="60" y="106"/>
                    </a:cubicBezTo>
                    <a:cubicBezTo>
                      <a:pt x="59" y="101"/>
                      <a:pt x="64" y="95"/>
                      <a:pt x="66" y="89"/>
                    </a:cubicBezTo>
                    <a:cubicBezTo>
                      <a:pt x="70" y="91"/>
                      <a:pt x="75" y="93"/>
                      <a:pt x="83" y="96"/>
                    </a:cubicBezTo>
                    <a:cubicBezTo>
                      <a:pt x="82" y="89"/>
                      <a:pt x="80" y="83"/>
                      <a:pt x="79" y="76"/>
                    </a:cubicBezTo>
                    <a:cubicBezTo>
                      <a:pt x="84" y="74"/>
                      <a:pt x="88" y="72"/>
                      <a:pt x="96" y="69"/>
                    </a:cubicBezTo>
                    <a:cubicBezTo>
                      <a:pt x="90" y="66"/>
                      <a:pt x="87" y="65"/>
                      <a:pt x="82" y="63"/>
                    </a:cubicBezTo>
                    <a:cubicBezTo>
                      <a:pt x="88" y="56"/>
                      <a:pt x="94" y="49"/>
                      <a:pt x="102" y="42"/>
                    </a:cubicBezTo>
                    <a:cubicBezTo>
                      <a:pt x="84" y="36"/>
                      <a:pt x="85" y="29"/>
                      <a:pt x="97" y="20"/>
                    </a:cubicBezTo>
                    <a:cubicBezTo>
                      <a:pt x="99" y="18"/>
                      <a:pt x="99" y="14"/>
                      <a:pt x="101" y="11"/>
                    </a:cubicBezTo>
                    <a:cubicBezTo>
                      <a:pt x="104" y="4"/>
                      <a:pt x="106" y="0"/>
                      <a:pt x="115" y="6"/>
                    </a:cubicBezTo>
                    <a:cubicBezTo>
                      <a:pt x="122" y="10"/>
                      <a:pt x="130" y="12"/>
                      <a:pt x="140" y="16"/>
                    </a:cubicBezTo>
                    <a:cubicBezTo>
                      <a:pt x="134" y="23"/>
                      <a:pt x="130" y="29"/>
                      <a:pt x="124" y="35"/>
                    </a:cubicBezTo>
                    <a:cubicBezTo>
                      <a:pt x="128" y="35"/>
                      <a:pt x="132" y="34"/>
                      <a:pt x="136" y="33"/>
                    </a:cubicBezTo>
                    <a:cubicBezTo>
                      <a:pt x="149" y="32"/>
                      <a:pt x="154" y="38"/>
                      <a:pt x="152" y="51"/>
                    </a:cubicBezTo>
                    <a:cubicBezTo>
                      <a:pt x="150" y="63"/>
                      <a:pt x="149" y="75"/>
                      <a:pt x="148" y="87"/>
                    </a:cubicBezTo>
                    <a:cubicBezTo>
                      <a:pt x="147" y="90"/>
                      <a:pt x="147" y="95"/>
                      <a:pt x="149" y="96"/>
                    </a:cubicBezTo>
                    <a:cubicBezTo>
                      <a:pt x="161" y="104"/>
                      <a:pt x="154" y="109"/>
                      <a:pt x="148" y="116"/>
                    </a:cubicBezTo>
                    <a:cubicBezTo>
                      <a:pt x="143" y="122"/>
                      <a:pt x="141" y="132"/>
                      <a:pt x="141" y="140"/>
                    </a:cubicBezTo>
                    <a:cubicBezTo>
                      <a:pt x="141" y="151"/>
                      <a:pt x="144" y="162"/>
                      <a:pt x="143" y="172"/>
                    </a:cubicBezTo>
                    <a:cubicBezTo>
                      <a:pt x="142" y="185"/>
                      <a:pt x="132" y="193"/>
                      <a:pt x="121" y="188"/>
                    </a:cubicBezTo>
                    <a:cubicBezTo>
                      <a:pt x="109" y="182"/>
                      <a:pt x="93" y="177"/>
                      <a:pt x="87" y="162"/>
                    </a:cubicBezTo>
                    <a:cubicBezTo>
                      <a:pt x="85" y="157"/>
                      <a:pt x="88" y="150"/>
                      <a:pt x="88" y="144"/>
                    </a:cubicBezTo>
                    <a:cubicBezTo>
                      <a:pt x="93" y="146"/>
                      <a:pt x="99" y="148"/>
                      <a:pt x="103" y="150"/>
                    </a:cubicBezTo>
                    <a:cubicBezTo>
                      <a:pt x="105" y="151"/>
                      <a:pt x="106" y="155"/>
                      <a:pt x="107" y="156"/>
                    </a:cubicBezTo>
                    <a:cubicBezTo>
                      <a:pt x="109" y="158"/>
                      <a:pt x="112" y="159"/>
                      <a:pt x="114" y="161"/>
                    </a:cubicBezTo>
                    <a:cubicBezTo>
                      <a:pt x="115" y="158"/>
                      <a:pt x="118" y="156"/>
                      <a:pt x="118" y="154"/>
                    </a:cubicBezTo>
                    <a:cubicBezTo>
                      <a:pt x="117" y="146"/>
                      <a:pt x="116" y="137"/>
                      <a:pt x="114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25">
                <a:extLst>
                  <a:ext uri="{FF2B5EF4-FFF2-40B4-BE49-F238E27FC236}">
                    <a16:creationId xmlns:a16="http://schemas.microsoft.com/office/drawing/2014/main" id="{4070183B-B4E3-4447-9CE5-F9221DE7E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175" y="2817813"/>
                <a:ext cx="47625" cy="61912"/>
              </a:xfrm>
              <a:custGeom>
                <a:avLst/>
                <a:gdLst>
                  <a:gd name="T0" fmla="*/ 9 w 25"/>
                  <a:gd name="T1" fmla="*/ 0 h 34"/>
                  <a:gd name="T2" fmla="*/ 24 w 25"/>
                  <a:gd name="T3" fmla="*/ 23 h 34"/>
                  <a:gd name="T4" fmla="*/ 11 w 25"/>
                  <a:gd name="T5" fmla="*/ 33 h 34"/>
                  <a:gd name="T6" fmla="*/ 0 w 25"/>
                  <a:gd name="T7" fmla="*/ 17 h 34"/>
                  <a:gd name="T8" fmla="*/ 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9" y="0"/>
                    </a:moveTo>
                    <a:cubicBezTo>
                      <a:pt x="16" y="10"/>
                      <a:pt x="22" y="16"/>
                      <a:pt x="24" y="23"/>
                    </a:cubicBezTo>
                    <a:cubicBezTo>
                      <a:pt x="25" y="24"/>
                      <a:pt x="16" y="32"/>
                      <a:pt x="11" y="33"/>
                    </a:cubicBezTo>
                    <a:cubicBezTo>
                      <a:pt x="0" y="34"/>
                      <a:pt x="0" y="24"/>
                      <a:pt x="0" y="17"/>
                    </a:cubicBezTo>
                    <a:cubicBezTo>
                      <a:pt x="0" y="13"/>
                      <a:pt x="4" y="9"/>
                      <a:pt x="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693E5294-E46F-46F9-9911-4AA2A3BE67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18480" y="6466911"/>
            <a:ext cx="593033" cy="144000"/>
            <a:chOff x="3565256" y="2734541"/>
            <a:chExt cx="1464463" cy="355600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907959A3-78C2-4720-832B-89A6F47183ED}"/>
                </a:ext>
              </a:extLst>
            </p:cNvPr>
            <p:cNvGrpSpPr/>
            <p:nvPr/>
          </p:nvGrpSpPr>
          <p:grpSpPr>
            <a:xfrm>
              <a:off x="4005786" y="2749623"/>
              <a:ext cx="304800" cy="325437"/>
              <a:chOff x="2027238" y="3278188"/>
              <a:chExt cx="304800" cy="325437"/>
            </a:xfrm>
          </p:grpSpPr>
          <p:sp>
            <p:nvSpPr>
              <p:cNvPr id="88" name="Freeform 11">
                <a:extLst>
                  <a:ext uri="{FF2B5EF4-FFF2-40B4-BE49-F238E27FC236}">
                    <a16:creationId xmlns:a16="http://schemas.microsoft.com/office/drawing/2014/main" id="{57604EDD-C29A-437A-830A-4DCFC9EC5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363" y="3281363"/>
                <a:ext cx="193675" cy="322262"/>
              </a:xfrm>
              <a:custGeom>
                <a:avLst/>
                <a:gdLst>
                  <a:gd name="T0" fmla="*/ 23 w 105"/>
                  <a:gd name="T1" fmla="*/ 132 h 176"/>
                  <a:gd name="T2" fmla="*/ 15 w 105"/>
                  <a:gd name="T3" fmla="*/ 109 h 176"/>
                  <a:gd name="T4" fmla="*/ 34 w 105"/>
                  <a:gd name="T5" fmla="*/ 76 h 176"/>
                  <a:gd name="T6" fmla="*/ 27 w 105"/>
                  <a:gd name="T7" fmla="*/ 72 h 176"/>
                  <a:gd name="T8" fmla="*/ 20 w 105"/>
                  <a:gd name="T9" fmla="*/ 46 h 176"/>
                  <a:gd name="T10" fmla="*/ 29 w 105"/>
                  <a:gd name="T11" fmla="*/ 15 h 176"/>
                  <a:gd name="T12" fmla="*/ 42 w 105"/>
                  <a:gd name="T13" fmla="*/ 1 h 176"/>
                  <a:gd name="T14" fmla="*/ 56 w 105"/>
                  <a:gd name="T15" fmla="*/ 20 h 176"/>
                  <a:gd name="T16" fmla="*/ 48 w 105"/>
                  <a:gd name="T17" fmla="*/ 49 h 176"/>
                  <a:gd name="T18" fmla="*/ 82 w 105"/>
                  <a:gd name="T19" fmla="*/ 42 h 176"/>
                  <a:gd name="T20" fmla="*/ 104 w 105"/>
                  <a:gd name="T21" fmla="*/ 61 h 176"/>
                  <a:gd name="T22" fmla="*/ 101 w 105"/>
                  <a:gd name="T23" fmla="*/ 114 h 176"/>
                  <a:gd name="T24" fmla="*/ 92 w 105"/>
                  <a:gd name="T25" fmla="*/ 141 h 176"/>
                  <a:gd name="T26" fmla="*/ 51 w 105"/>
                  <a:gd name="T27" fmla="*/ 130 h 176"/>
                  <a:gd name="T28" fmla="*/ 11 w 105"/>
                  <a:gd name="T29" fmla="*/ 176 h 176"/>
                  <a:gd name="T30" fmla="*/ 7 w 105"/>
                  <a:gd name="T31" fmla="*/ 155 h 176"/>
                  <a:gd name="T32" fmla="*/ 23 w 105"/>
                  <a:gd name="T33" fmla="*/ 132 h 176"/>
                  <a:gd name="T34" fmla="*/ 47 w 105"/>
                  <a:gd name="T35" fmla="*/ 103 h 176"/>
                  <a:gd name="T36" fmla="*/ 62 w 105"/>
                  <a:gd name="T37" fmla="*/ 77 h 176"/>
                  <a:gd name="T38" fmla="*/ 67 w 105"/>
                  <a:gd name="T39" fmla="*/ 78 h 176"/>
                  <a:gd name="T40" fmla="*/ 68 w 105"/>
                  <a:gd name="T41" fmla="*/ 98 h 176"/>
                  <a:gd name="T42" fmla="*/ 59 w 105"/>
                  <a:gd name="T43" fmla="*/ 119 h 176"/>
                  <a:gd name="T44" fmla="*/ 63 w 105"/>
                  <a:gd name="T45" fmla="*/ 124 h 176"/>
                  <a:gd name="T46" fmla="*/ 80 w 105"/>
                  <a:gd name="T47" fmla="*/ 114 h 176"/>
                  <a:gd name="T48" fmla="*/ 79 w 105"/>
                  <a:gd name="T49" fmla="*/ 68 h 176"/>
                  <a:gd name="T50" fmla="*/ 74 w 105"/>
                  <a:gd name="T51" fmla="*/ 60 h 176"/>
                  <a:gd name="T52" fmla="*/ 36 w 105"/>
                  <a:gd name="T53" fmla="*/ 73 h 176"/>
                  <a:gd name="T54" fmla="*/ 40 w 105"/>
                  <a:gd name="T55" fmla="*/ 103 h 176"/>
                  <a:gd name="T56" fmla="*/ 23 w 105"/>
                  <a:gd name="T57" fmla="*/ 13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5" h="176">
                    <a:moveTo>
                      <a:pt x="23" y="132"/>
                    </a:moveTo>
                    <a:cubicBezTo>
                      <a:pt x="9" y="128"/>
                      <a:pt x="7" y="121"/>
                      <a:pt x="15" y="109"/>
                    </a:cubicBezTo>
                    <a:cubicBezTo>
                      <a:pt x="22" y="99"/>
                      <a:pt x="27" y="88"/>
                      <a:pt x="34" y="76"/>
                    </a:cubicBezTo>
                    <a:cubicBezTo>
                      <a:pt x="31" y="74"/>
                      <a:pt x="29" y="73"/>
                      <a:pt x="27" y="72"/>
                    </a:cubicBezTo>
                    <a:cubicBezTo>
                      <a:pt x="10" y="63"/>
                      <a:pt x="11" y="62"/>
                      <a:pt x="20" y="46"/>
                    </a:cubicBezTo>
                    <a:cubicBezTo>
                      <a:pt x="25" y="37"/>
                      <a:pt x="27" y="26"/>
                      <a:pt x="29" y="15"/>
                    </a:cubicBezTo>
                    <a:cubicBezTo>
                      <a:pt x="30" y="7"/>
                      <a:pt x="32" y="0"/>
                      <a:pt x="42" y="1"/>
                    </a:cubicBezTo>
                    <a:cubicBezTo>
                      <a:pt x="51" y="3"/>
                      <a:pt x="59" y="8"/>
                      <a:pt x="56" y="20"/>
                    </a:cubicBezTo>
                    <a:cubicBezTo>
                      <a:pt x="53" y="29"/>
                      <a:pt x="51" y="37"/>
                      <a:pt x="48" y="49"/>
                    </a:cubicBezTo>
                    <a:cubicBezTo>
                      <a:pt x="61" y="46"/>
                      <a:pt x="71" y="44"/>
                      <a:pt x="82" y="42"/>
                    </a:cubicBezTo>
                    <a:cubicBezTo>
                      <a:pt x="96" y="39"/>
                      <a:pt x="105" y="46"/>
                      <a:pt x="104" y="61"/>
                    </a:cubicBezTo>
                    <a:cubicBezTo>
                      <a:pt x="103" y="79"/>
                      <a:pt x="103" y="97"/>
                      <a:pt x="101" y="114"/>
                    </a:cubicBezTo>
                    <a:cubicBezTo>
                      <a:pt x="100" y="123"/>
                      <a:pt x="98" y="134"/>
                      <a:pt x="92" y="141"/>
                    </a:cubicBezTo>
                    <a:cubicBezTo>
                      <a:pt x="88" y="147"/>
                      <a:pt x="60" y="139"/>
                      <a:pt x="51" y="130"/>
                    </a:cubicBezTo>
                    <a:cubicBezTo>
                      <a:pt x="38" y="145"/>
                      <a:pt x="25" y="160"/>
                      <a:pt x="11" y="176"/>
                    </a:cubicBezTo>
                    <a:cubicBezTo>
                      <a:pt x="2" y="170"/>
                      <a:pt x="0" y="164"/>
                      <a:pt x="7" y="155"/>
                    </a:cubicBezTo>
                    <a:cubicBezTo>
                      <a:pt x="13" y="148"/>
                      <a:pt x="18" y="140"/>
                      <a:pt x="23" y="132"/>
                    </a:cubicBezTo>
                    <a:cubicBezTo>
                      <a:pt x="31" y="122"/>
                      <a:pt x="40" y="113"/>
                      <a:pt x="47" y="103"/>
                    </a:cubicBezTo>
                    <a:cubicBezTo>
                      <a:pt x="53" y="95"/>
                      <a:pt x="57" y="86"/>
                      <a:pt x="62" y="77"/>
                    </a:cubicBezTo>
                    <a:cubicBezTo>
                      <a:pt x="64" y="77"/>
                      <a:pt x="66" y="77"/>
                      <a:pt x="67" y="78"/>
                    </a:cubicBezTo>
                    <a:cubicBezTo>
                      <a:pt x="68" y="85"/>
                      <a:pt x="69" y="92"/>
                      <a:pt x="68" y="98"/>
                    </a:cubicBezTo>
                    <a:cubicBezTo>
                      <a:pt x="66" y="105"/>
                      <a:pt x="62" y="112"/>
                      <a:pt x="59" y="119"/>
                    </a:cubicBezTo>
                    <a:cubicBezTo>
                      <a:pt x="61" y="121"/>
                      <a:pt x="62" y="122"/>
                      <a:pt x="63" y="124"/>
                    </a:cubicBezTo>
                    <a:cubicBezTo>
                      <a:pt x="69" y="120"/>
                      <a:pt x="79" y="117"/>
                      <a:pt x="80" y="114"/>
                    </a:cubicBezTo>
                    <a:cubicBezTo>
                      <a:pt x="81" y="99"/>
                      <a:pt x="80" y="83"/>
                      <a:pt x="79" y="68"/>
                    </a:cubicBezTo>
                    <a:cubicBezTo>
                      <a:pt x="79" y="65"/>
                      <a:pt x="76" y="61"/>
                      <a:pt x="74" y="60"/>
                    </a:cubicBezTo>
                    <a:cubicBezTo>
                      <a:pt x="63" y="55"/>
                      <a:pt x="44" y="62"/>
                      <a:pt x="36" y="73"/>
                    </a:cubicBezTo>
                    <a:cubicBezTo>
                      <a:pt x="49" y="81"/>
                      <a:pt x="46" y="92"/>
                      <a:pt x="40" y="103"/>
                    </a:cubicBezTo>
                    <a:cubicBezTo>
                      <a:pt x="34" y="112"/>
                      <a:pt x="29" y="122"/>
                      <a:pt x="23" y="1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14">
                <a:extLst>
                  <a:ext uri="{FF2B5EF4-FFF2-40B4-BE49-F238E27FC236}">
                    <a16:creationId xmlns:a16="http://schemas.microsoft.com/office/drawing/2014/main" id="{3D2319D5-F8D3-47F1-973B-5A39FDA5B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7238" y="3278188"/>
                <a:ext cx="123825" cy="290512"/>
              </a:xfrm>
              <a:custGeom>
                <a:avLst/>
                <a:gdLst>
                  <a:gd name="T0" fmla="*/ 67 w 67"/>
                  <a:gd name="T1" fmla="*/ 50 h 158"/>
                  <a:gd name="T2" fmla="*/ 56 w 67"/>
                  <a:gd name="T3" fmla="*/ 69 h 158"/>
                  <a:gd name="T4" fmla="*/ 61 w 67"/>
                  <a:gd name="T5" fmla="*/ 84 h 158"/>
                  <a:gd name="T6" fmla="*/ 56 w 67"/>
                  <a:gd name="T7" fmla="*/ 105 h 158"/>
                  <a:gd name="T8" fmla="*/ 55 w 67"/>
                  <a:gd name="T9" fmla="*/ 132 h 158"/>
                  <a:gd name="T10" fmla="*/ 48 w 67"/>
                  <a:gd name="T11" fmla="*/ 155 h 158"/>
                  <a:gd name="T12" fmla="*/ 31 w 67"/>
                  <a:gd name="T13" fmla="*/ 139 h 158"/>
                  <a:gd name="T14" fmla="*/ 30 w 67"/>
                  <a:gd name="T15" fmla="*/ 137 h 158"/>
                  <a:gd name="T16" fmla="*/ 15 w 67"/>
                  <a:gd name="T17" fmla="*/ 144 h 158"/>
                  <a:gd name="T18" fmla="*/ 4 w 67"/>
                  <a:gd name="T19" fmla="*/ 139 h 158"/>
                  <a:gd name="T20" fmla="*/ 10 w 67"/>
                  <a:gd name="T21" fmla="*/ 130 h 158"/>
                  <a:gd name="T22" fmla="*/ 36 w 67"/>
                  <a:gd name="T23" fmla="*/ 80 h 158"/>
                  <a:gd name="T24" fmla="*/ 22 w 67"/>
                  <a:gd name="T25" fmla="*/ 90 h 158"/>
                  <a:gd name="T26" fmla="*/ 2 w 67"/>
                  <a:gd name="T27" fmla="*/ 90 h 158"/>
                  <a:gd name="T28" fmla="*/ 5 w 67"/>
                  <a:gd name="T29" fmla="*/ 75 h 158"/>
                  <a:gd name="T30" fmla="*/ 24 w 67"/>
                  <a:gd name="T31" fmla="*/ 27 h 158"/>
                  <a:gd name="T32" fmla="*/ 40 w 67"/>
                  <a:gd name="T33" fmla="*/ 35 h 158"/>
                  <a:gd name="T34" fmla="*/ 40 w 67"/>
                  <a:gd name="T35" fmla="*/ 0 h 158"/>
                  <a:gd name="T36" fmla="*/ 59 w 67"/>
                  <a:gd name="T37" fmla="*/ 21 h 158"/>
                  <a:gd name="T38" fmla="*/ 63 w 67"/>
                  <a:gd name="T39" fmla="*/ 49 h 158"/>
                  <a:gd name="T40" fmla="*/ 67 w 67"/>
                  <a:gd name="T41" fmla="*/ 5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" h="158">
                    <a:moveTo>
                      <a:pt x="67" y="50"/>
                    </a:moveTo>
                    <a:cubicBezTo>
                      <a:pt x="63" y="56"/>
                      <a:pt x="58" y="62"/>
                      <a:pt x="56" y="69"/>
                    </a:cubicBezTo>
                    <a:cubicBezTo>
                      <a:pt x="55" y="72"/>
                      <a:pt x="46" y="83"/>
                      <a:pt x="61" y="84"/>
                    </a:cubicBezTo>
                    <a:cubicBezTo>
                      <a:pt x="59" y="91"/>
                      <a:pt x="57" y="98"/>
                      <a:pt x="56" y="105"/>
                    </a:cubicBezTo>
                    <a:cubicBezTo>
                      <a:pt x="55" y="114"/>
                      <a:pt x="52" y="124"/>
                      <a:pt x="55" y="132"/>
                    </a:cubicBezTo>
                    <a:cubicBezTo>
                      <a:pt x="58" y="143"/>
                      <a:pt x="60" y="152"/>
                      <a:pt x="48" y="155"/>
                    </a:cubicBezTo>
                    <a:cubicBezTo>
                      <a:pt x="37" y="158"/>
                      <a:pt x="33" y="149"/>
                      <a:pt x="31" y="139"/>
                    </a:cubicBezTo>
                    <a:cubicBezTo>
                      <a:pt x="31" y="138"/>
                      <a:pt x="30" y="138"/>
                      <a:pt x="30" y="137"/>
                    </a:cubicBezTo>
                    <a:cubicBezTo>
                      <a:pt x="25" y="139"/>
                      <a:pt x="20" y="143"/>
                      <a:pt x="15" y="144"/>
                    </a:cubicBezTo>
                    <a:cubicBezTo>
                      <a:pt x="12" y="144"/>
                      <a:pt x="8" y="141"/>
                      <a:pt x="4" y="139"/>
                    </a:cubicBezTo>
                    <a:cubicBezTo>
                      <a:pt x="6" y="136"/>
                      <a:pt x="7" y="132"/>
                      <a:pt x="10" y="130"/>
                    </a:cubicBezTo>
                    <a:cubicBezTo>
                      <a:pt x="33" y="116"/>
                      <a:pt x="34" y="113"/>
                      <a:pt x="36" y="80"/>
                    </a:cubicBezTo>
                    <a:cubicBezTo>
                      <a:pt x="30" y="84"/>
                      <a:pt x="25" y="86"/>
                      <a:pt x="22" y="90"/>
                    </a:cubicBezTo>
                    <a:cubicBezTo>
                      <a:pt x="15" y="100"/>
                      <a:pt x="8" y="95"/>
                      <a:pt x="2" y="90"/>
                    </a:cubicBezTo>
                    <a:cubicBezTo>
                      <a:pt x="0" y="88"/>
                      <a:pt x="3" y="80"/>
                      <a:pt x="5" y="75"/>
                    </a:cubicBezTo>
                    <a:cubicBezTo>
                      <a:pt x="10" y="60"/>
                      <a:pt x="17" y="44"/>
                      <a:pt x="24" y="27"/>
                    </a:cubicBezTo>
                    <a:cubicBezTo>
                      <a:pt x="27" y="28"/>
                      <a:pt x="33" y="32"/>
                      <a:pt x="40" y="35"/>
                    </a:cubicBezTo>
                    <a:cubicBezTo>
                      <a:pt x="40" y="24"/>
                      <a:pt x="40" y="13"/>
                      <a:pt x="40" y="0"/>
                    </a:cubicBezTo>
                    <a:cubicBezTo>
                      <a:pt x="55" y="2"/>
                      <a:pt x="59" y="10"/>
                      <a:pt x="59" y="21"/>
                    </a:cubicBezTo>
                    <a:cubicBezTo>
                      <a:pt x="60" y="31"/>
                      <a:pt x="62" y="40"/>
                      <a:pt x="63" y="49"/>
                    </a:cubicBezTo>
                    <a:cubicBezTo>
                      <a:pt x="65" y="49"/>
                      <a:pt x="66" y="50"/>
                      <a:pt x="67" y="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FDACC597-FD3A-4468-9F64-985D460589FC}"/>
                </a:ext>
              </a:extLst>
            </p:cNvPr>
            <p:cNvGrpSpPr/>
            <p:nvPr/>
          </p:nvGrpSpPr>
          <p:grpSpPr>
            <a:xfrm>
              <a:off x="4389166" y="2771054"/>
              <a:ext cx="261938" cy="282575"/>
              <a:chOff x="2032000" y="3644900"/>
              <a:chExt cx="261938" cy="282575"/>
            </a:xfrm>
          </p:grpSpPr>
          <p:sp>
            <p:nvSpPr>
              <p:cNvPr id="69" name="Freeform 12">
                <a:extLst>
                  <a:ext uri="{FF2B5EF4-FFF2-40B4-BE49-F238E27FC236}">
                    <a16:creationId xmlns:a16="http://schemas.microsoft.com/office/drawing/2014/main" id="{29200496-7E85-4448-B7B3-0F11B23991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8675" y="3644900"/>
                <a:ext cx="195263" cy="282575"/>
              </a:xfrm>
              <a:custGeom>
                <a:avLst/>
                <a:gdLst>
                  <a:gd name="T0" fmla="*/ 57 w 106"/>
                  <a:gd name="T1" fmla="*/ 120 h 154"/>
                  <a:gd name="T2" fmla="*/ 77 w 106"/>
                  <a:gd name="T3" fmla="*/ 121 h 154"/>
                  <a:gd name="T4" fmla="*/ 77 w 106"/>
                  <a:gd name="T5" fmla="*/ 68 h 154"/>
                  <a:gd name="T6" fmla="*/ 39 w 106"/>
                  <a:gd name="T7" fmla="*/ 65 h 154"/>
                  <a:gd name="T8" fmla="*/ 48 w 106"/>
                  <a:gd name="T9" fmla="*/ 75 h 154"/>
                  <a:gd name="T10" fmla="*/ 65 w 106"/>
                  <a:gd name="T11" fmla="*/ 81 h 154"/>
                  <a:gd name="T12" fmla="*/ 69 w 106"/>
                  <a:gd name="T13" fmla="*/ 96 h 154"/>
                  <a:gd name="T14" fmla="*/ 57 w 106"/>
                  <a:gd name="T15" fmla="*/ 98 h 154"/>
                  <a:gd name="T16" fmla="*/ 38 w 106"/>
                  <a:gd name="T17" fmla="*/ 91 h 154"/>
                  <a:gd name="T18" fmla="*/ 13 w 106"/>
                  <a:gd name="T19" fmla="*/ 154 h 154"/>
                  <a:gd name="T20" fmla="*/ 9 w 106"/>
                  <a:gd name="T21" fmla="*/ 127 h 154"/>
                  <a:gd name="T22" fmla="*/ 28 w 106"/>
                  <a:gd name="T23" fmla="*/ 47 h 154"/>
                  <a:gd name="T24" fmla="*/ 20 w 106"/>
                  <a:gd name="T25" fmla="*/ 39 h 154"/>
                  <a:gd name="T26" fmla="*/ 53 w 106"/>
                  <a:gd name="T27" fmla="*/ 16 h 154"/>
                  <a:gd name="T28" fmla="*/ 92 w 106"/>
                  <a:gd name="T29" fmla="*/ 38 h 154"/>
                  <a:gd name="T30" fmla="*/ 104 w 106"/>
                  <a:gd name="T31" fmla="*/ 125 h 154"/>
                  <a:gd name="T32" fmla="*/ 85 w 106"/>
                  <a:gd name="T33" fmla="*/ 142 h 154"/>
                  <a:gd name="T34" fmla="*/ 56 w 106"/>
                  <a:gd name="T35" fmla="*/ 122 h 154"/>
                  <a:gd name="T36" fmla="*/ 57 w 106"/>
                  <a:gd name="T37" fmla="*/ 120 h 154"/>
                  <a:gd name="T38" fmla="*/ 42 w 106"/>
                  <a:gd name="T39" fmla="*/ 52 h 154"/>
                  <a:gd name="T40" fmla="*/ 74 w 106"/>
                  <a:gd name="T41" fmla="*/ 47 h 154"/>
                  <a:gd name="T42" fmla="*/ 71 w 106"/>
                  <a:gd name="T43" fmla="*/ 25 h 154"/>
                  <a:gd name="T44" fmla="*/ 42 w 106"/>
                  <a:gd name="T45" fmla="*/ 5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154">
                    <a:moveTo>
                      <a:pt x="57" y="120"/>
                    </a:moveTo>
                    <a:cubicBezTo>
                      <a:pt x="64" y="120"/>
                      <a:pt x="70" y="120"/>
                      <a:pt x="77" y="121"/>
                    </a:cubicBezTo>
                    <a:cubicBezTo>
                      <a:pt x="77" y="103"/>
                      <a:pt x="77" y="85"/>
                      <a:pt x="77" y="68"/>
                    </a:cubicBezTo>
                    <a:cubicBezTo>
                      <a:pt x="65" y="67"/>
                      <a:pt x="54" y="66"/>
                      <a:pt x="39" y="65"/>
                    </a:cubicBezTo>
                    <a:cubicBezTo>
                      <a:pt x="42" y="69"/>
                      <a:pt x="45" y="73"/>
                      <a:pt x="48" y="75"/>
                    </a:cubicBezTo>
                    <a:cubicBezTo>
                      <a:pt x="53" y="78"/>
                      <a:pt x="61" y="78"/>
                      <a:pt x="65" y="81"/>
                    </a:cubicBezTo>
                    <a:cubicBezTo>
                      <a:pt x="68" y="84"/>
                      <a:pt x="68" y="91"/>
                      <a:pt x="69" y="96"/>
                    </a:cubicBezTo>
                    <a:cubicBezTo>
                      <a:pt x="65" y="97"/>
                      <a:pt x="61" y="99"/>
                      <a:pt x="57" y="98"/>
                    </a:cubicBezTo>
                    <a:cubicBezTo>
                      <a:pt x="51" y="97"/>
                      <a:pt x="46" y="94"/>
                      <a:pt x="38" y="91"/>
                    </a:cubicBezTo>
                    <a:cubicBezTo>
                      <a:pt x="36" y="115"/>
                      <a:pt x="30" y="137"/>
                      <a:pt x="13" y="154"/>
                    </a:cubicBezTo>
                    <a:cubicBezTo>
                      <a:pt x="0" y="146"/>
                      <a:pt x="2" y="136"/>
                      <a:pt x="9" y="127"/>
                    </a:cubicBezTo>
                    <a:cubicBezTo>
                      <a:pt x="29" y="104"/>
                      <a:pt x="24" y="75"/>
                      <a:pt x="28" y="47"/>
                    </a:cubicBezTo>
                    <a:cubicBezTo>
                      <a:pt x="28" y="45"/>
                      <a:pt x="23" y="42"/>
                      <a:pt x="20" y="39"/>
                    </a:cubicBezTo>
                    <a:cubicBezTo>
                      <a:pt x="24" y="23"/>
                      <a:pt x="40" y="21"/>
                      <a:pt x="53" y="16"/>
                    </a:cubicBezTo>
                    <a:cubicBezTo>
                      <a:pt x="89" y="0"/>
                      <a:pt x="89" y="0"/>
                      <a:pt x="92" y="38"/>
                    </a:cubicBezTo>
                    <a:cubicBezTo>
                      <a:pt x="95" y="67"/>
                      <a:pt x="100" y="96"/>
                      <a:pt x="104" y="125"/>
                    </a:cubicBezTo>
                    <a:cubicBezTo>
                      <a:pt x="106" y="139"/>
                      <a:pt x="98" y="148"/>
                      <a:pt x="85" y="142"/>
                    </a:cubicBezTo>
                    <a:cubicBezTo>
                      <a:pt x="75" y="137"/>
                      <a:pt x="65" y="129"/>
                      <a:pt x="56" y="122"/>
                    </a:cubicBezTo>
                    <a:cubicBezTo>
                      <a:pt x="56" y="122"/>
                      <a:pt x="56" y="121"/>
                      <a:pt x="57" y="120"/>
                    </a:cubicBezTo>
                    <a:close/>
                    <a:moveTo>
                      <a:pt x="42" y="52"/>
                    </a:moveTo>
                    <a:cubicBezTo>
                      <a:pt x="52" y="51"/>
                      <a:pt x="62" y="49"/>
                      <a:pt x="74" y="47"/>
                    </a:cubicBezTo>
                    <a:cubicBezTo>
                      <a:pt x="73" y="40"/>
                      <a:pt x="72" y="32"/>
                      <a:pt x="71" y="25"/>
                    </a:cubicBezTo>
                    <a:cubicBezTo>
                      <a:pt x="46" y="23"/>
                      <a:pt x="36" y="33"/>
                      <a:pt x="42" y="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17">
                <a:extLst>
                  <a:ext uri="{FF2B5EF4-FFF2-40B4-BE49-F238E27FC236}">
                    <a16:creationId xmlns:a16="http://schemas.microsoft.com/office/drawing/2014/main" id="{ABC4D802-BE24-4E7D-BE5A-8C59EB146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000" y="3706813"/>
                <a:ext cx="92075" cy="160337"/>
              </a:xfrm>
              <a:custGeom>
                <a:avLst/>
                <a:gdLst>
                  <a:gd name="T0" fmla="*/ 14 w 50"/>
                  <a:gd name="T1" fmla="*/ 16 h 87"/>
                  <a:gd name="T2" fmla="*/ 39 w 50"/>
                  <a:gd name="T3" fmla="*/ 3 h 87"/>
                  <a:gd name="T4" fmla="*/ 49 w 50"/>
                  <a:gd name="T5" fmla="*/ 22 h 87"/>
                  <a:gd name="T6" fmla="*/ 47 w 50"/>
                  <a:gd name="T7" fmla="*/ 75 h 87"/>
                  <a:gd name="T8" fmla="*/ 46 w 50"/>
                  <a:gd name="T9" fmla="*/ 81 h 87"/>
                  <a:gd name="T10" fmla="*/ 11 w 50"/>
                  <a:gd name="T11" fmla="*/ 86 h 87"/>
                  <a:gd name="T12" fmla="*/ 1 w 50"/>
                  <a:gd name="T13" fmla="*/ 66 h 87"/>
                  <a:gd name="T14" fmla="*/ 3 w 50"/>
                  <a:gd name="T15" fmla="*/ 39 h 87"/>
                  <a:gd name="T16" fmla="*/ 14 w 50"/>
                  <a:gd name="T17" fmla="*/ 31 h 87"/>
                  <a:gd name="T18" fmla="*/ 31 w 50"/>
                  <a:gd name="T19" fmla="*/ 30 h 87"/>
                  <a:gd name="T20" fmla="*/ 33 w 50"/>
                  <a:gd name="T21" fmla="*/ 23 h 87"/>
                  <a:gd name="T22" fmla="*/ 17 w 50"/>
                  <a:gd name="T23" fmla="*/ 17 h 87"/>
                  <a:gd name="T24" fmla="*/ 14 w 50"/>
                  <a:gd name="T25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87">
                    <a:moveTo>
                      <a:pt x="14" y="16"/>
                    </a:moveTo>
                    <a:cubicBezTo>
                      <a:pt x="19" y="4"/>
                      <a:pt x="29" y="0"/>
                      <a:pt x="39" y="3"/>
                    </a:cubicBezTo>
                    <a:cubicBezTo>
                      <a:pt x="44" y="5"/>
                      <a:pt x="49" y="15"/>
                      <a:pt x="49" y="22"/>
                    </a:cubicBezTo>
                    <a:cubicBezTo>
                      <a:pt x="50" y="39"/>
                      <a:pt x="48" y="57"/>
                      <a:pt x="47" y="75"/>
                    </a:cubicBezTo>
                    <a:cubicBezTo>
                      <a:pt x="47" y="77"/>
                      <a:pt x="47" y="81"/>
                      <a:pt x="46" y="81"/>
                    </a:cubicBezTo>
                    <a:cubicBezTo>
                      <a:pt x="34" y="83"/>
                      <a:pt x="22" y="87"/>
                      <a:pt x="11" y="86"/>
                    </a:cubicBezTo>
                    <a:cubicBezTo>
                      <a:pt x="7" y="86"/>
                      <a:pt x="3" y="73"/>
                      <a:pt x="1" y="66"/>
                    </a:cubicBezTo>
                    <a:cubicBezTo>
                      <a:pt x="0" y="57"/>
                      <a:pt x="1" y="48"/>
                      <a:pt x="3" y="39"/>
                    </a:cubicBezTo>
                    <a:cubicBezTo>
                      <a:pt x="4" y="36"/>
                      <a:pt x="10" y="32"/>
                      <a:pt x="14" y="31"/>
                    </a:cubicBezTo>
                    <a:cubicBezTo>
                      <a:pt x="19" y="29"/>
                      <a:pt x="25" y="31"/>
                      <a:pt x="31" y="30"/>
                    </a:cubicBezTo>
                    <a:cubicBezTo>
                      <a:pt x="32" y="30"/>
                      <a:pt x="33" y="23"/>
                      <a:pt x="33" y="23"/>
                    </a:cubicBezTo>
                    <a:cubicBezTo>
                      <a:pt x="28" y="21"/>
                      <a:pt x="22" y="19"/>
                      <a:pt x="17" y="17"/>
                    </a:cubicBezTo>
                    <a:cubicBezTo>
                      <a:pt x="17" y="17"/>
                      <a:pt x="16" y="17"/>
                      <a:pt x="14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979BA650-3F3E-485A-8B2B-2C830CFFE129}"/>
                </a:ext>
              </a:extLst>
            </p:cNvPr>
            <p:cNvGrpSpPr/>
            <p:nvPr/>
          </p:nvGrpSpPr>
          <p:grpSpPr>
            <a:xfrm>
              <a:off x="3565256" y="2755179"/>
              <a:ext cx="361950" cy="314325"/>
              <a:chOff x="1449388" y="2736253"/>
              <a:chExt cx="361950" cy="314325"/>
            </a:xfrm>
          </p:grpSpPr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DE4B36A7-3038-4AE2-94B0-73068058E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388" y="2736253"/>
                <a:ext cx="361950" cy="314325"/>
              </a:xfrm>
              <a:custGeom>
                <a:avLst/>
                <a:gdLst>
                  <a:gd name="T0" fmla="*/ 92 w 196"/>
                  <a:gd name="T1" fmla="*/ 81 h 171"/>
                  <a:gd name="T2" fmla="*/ 100 w 196"/>
                  <a:gd name="T3" fmla="*/ 63 h 171"/>
                  <a:gd name="T4" fmla="*/ 111 w 196"/>
                  <a:gd name="T5" fmla="*/ 58 h 171"/>
                  <a:gd name="T6" fmla="*/ 110 w 196"/>
                  <a:gd name="T7" fmla="*/ 54 h 171"/>
                  <a:gd name="T8" fmla="*/ 97 w 196"/>
                  <a:gd name="T9" fmla="*/ 53 h 171"/>
                  <a:gd name="T10" fmla="*/ 126 w 196"/>
                  <a:gd name="T11" fmla="*/ 0 h 171"/>
                  <a:gd name="T12" fmla="*/ 128 w 196"/>
                  <a:gd name="T13" fmla="*/ 22 h 171"/>
                  <a:gd name="T14" fmla="*/ 139 w 196"/>
                  <a:gd name="T15" fmla="*/ 18 h 171"/>
                  <a:gd name="T16" fmla="*/ 154 w 196"/>
                  <a:gd name="T17" fmla="*/ 19 h 171"/>
                  <a:gd name="T18" fmla="*/ 152 w 196"/>
                  <a:gd name="T19" fmla="*/ 35 h 171"/>
                  <a:gd name="T20" fmla="*/ 134 w 196"/>
                  <a:gd name="T21" fmla="*/ 59 h 171"/>
                  <a:gd name="T22" fmla="*/ 129 w 196"/>
                  <a:gd name="T23" fmla="*/ 68 h 171"/>
                  <a:gd name="T24" fmla="*/ 162 w 196"/>
                  <a:gd name="T25" fmla="*/ 73 h 171"/>
                  <a:gd name="T26" fmla="*/ 176 w 196"/>
                  <a:gd name="T27" fmla="*/ 73 h 171"/>
                  <a:gd name="T28" fmla="*/ 196 w 196"/>
                  <a:gd name="T29" fmla="*/ 80 h 171"/>
                  <a:gd name="T30" fmla="*/ 193 w 196"/>
                  <a:gd name="T31" fmla="*/ 87 h 171"/>
                  <a:gd name="T32" fmla="*/ 166 w 196"/>
                  <a:gd name="T33" fmla="*/ 96 h 171"/>
                  <a:gd name="T34" fmla="*/ 139 w 196"/>
                  <a:gd name="T35" fmla="*/ 87 h 171"/>
                  <a:gd name="T36" fmla="*/ 107 w 196"/>
                  <a:gd name="T37" fmla="*/ 98 h 171"/>
                  <a:gd name="T38" fmla="*/ 70 w 196"/>
                  <a:gd name="T39" fmla="*/ 129 h 171"/>
                  <a:gd name="T40" fmla="*/ 62 w 196"/>
                  <a:gd name="T41" fmla="*/ 144 h 171"/>
                  <a:gd name="T42" fmla="*/ 43 w 196"/>
                  <a:gd name="T43" fmla="*/ 170 h 171"/>
                  <a:gd name="T44" fmla="*/ 23 w 196"/>
                  <a:gd name="T45" fmla="*/ 154 h 171"/>
                  <a:gd name="T46" fmla="*/ 5 w 196"/>
                  <a:gd name="T47" fmla="*/ 166 h 171"/>
                  <a:gd name="T48" fmla="*/ 0 w 196"/>
                  <a:gd name="T49" fmla="*/ 163 h 171"/>
                  <a:gd name="T50" fmla="*/ 6 w 196"/>
                  <a:gd name="T51" fmla="*/ 141 h 171"/>
                  <a:gd name="T52" fmla="*/ 20 w 196"/>
                  <a:gd name="T53" fmla="*/ 114 h 171"/>
                  <a:gd name="T54" fmla="*/ 18 w 196"/>
                  <a:gd name="T55" fmla="*/ 97 h 171"/>
                  <a:gd name="T56" fmla="*/ 22 w 196"/>
                  <a:gd name="T57" fmla="*/ 66 h 171"/>
                  <a:gd name="T58" fmla="*/ 42 w 196"/>
                  <a:gd name="T59" fmla="*/ 25 h 171"/>
                  <a:gd name="T60" fmla="*/ 55 w 196"/>
                  <a:gd name="T61" fmla="*/ 5 h 171"/>
                  <a:gd name="T62" fmla="*/ 69 w 196"/>
                  <a:gd name="T63" fmla="*/ 29 h 171"/>
                  <a:gd name="T64" fmla="*/ 69 w 196"/>
                  <a:gd name="T65" fmla="*/ 35 h 171"/>
                  <a:gd name="T66" fmla="*/ 66 w 196"/>
                  <a:gd name="T67" fmla="*/ 86 h 171"/>
                  <a:gd name="T68" fmla="*/ 69 w 196"/>
                  <a:gd name="T69" fmla="*/ 93 h 171"/>
                  <a:gd name="T70" fmla="*/ 78 w 196"/>
                  <a:gd name="T71" fmla="*/ 93 h 171"/>
                  <a:gd name="T72" fmla="*/ 92 w 196"/>
                  <a:gd name="T73" fmla="*/ 8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6" h="171">
                    <a:moveTo>
                      <a:pt x="92" y="81"/>
                    </a:moveTo>
                    <a:cubicBezTo>
                      <a:pt x="84" y="67"/>
                      <a:pt x="84" y="66"/>
                      <a:pt x="100" y="63"/>
                    </a:cubicBezTo>
                    <a:cubicBezTo>
                      <a:pt x="104" y="62"/>
                      <a:pt x="108" y="59"/>
                      <a:pt x="111" y="58"/>
                    </a:cubicBezTo>
                    <a:cubicBezTo>
                      <a:pt x="111" y="56"/>
                      <a:pt x="111" y="55"/>
                      <a:pt x="110" y="54"/>
                    </a:cubicBezTo>
                    <a:cubicBezTo>
                      <a:pt x="106" y="54"/>
                      <a:pt x="101" y="53"/>
                      <a:pt x="97" y="53"/>
                    </a:cubicBezTo>
                    <a:cubicBezTo>
                      <a:pt x="93" y="40"/>
                      <a:pt x="102" y="23"/>
                      <a:pt x="126" y="0"/>
                    </a:cubicBezTo>
                    <a:cubicBezTo>
                      <a:pt x="127" y="8"/>
                      <a:pt x="127" y="14"/>
                      <a:pt x="128" y="22"/>
                    </a:cubicBezTo>
                    <a:cubicBezTo>
                      <a:pt x="131" y="21"/>
                      <a:pt x="135" y="19"/>
                      <a:pt x="139" y="18"/>
                    </a:cubicBezTo>
                    <a:cubicBezTo>
                      <a:pt x="144" y="18"/>
                      <a:pt x="149" y="19"/>
                      <a:pt x="154" y="19"/>
                    </a:cubicBezTo>
                    <a:cubicBezTo>
                      <a:pt x="153" y="24"/>
                      <a:pt x="155" y="31"/>
                      <a:pt x="152" y="35"/>
                    </a:cubicBezTo>
                    <a:cubicBezTo>
                      <a:pt x="147" y="44"/>
                      <a:pt x="140" y="51"/>
                      <a:pt x="134" y="59"/>
                    </a:cubicBezTo>
                    <a:cubicBezTo>
                      <a:pt x="133" y="60"/>
                      <a:pt x="132" y="63"/>
                      <a:pt x="129" y="68"/>
                    </a:cubicBezTo>
                    <a:cubicBezTo>
                      <a:pt x="141" y="70"/>
                      <a:pt x="152" y="72"/>
                      <a:pt x="162" y="73"/>
                    </a:cubicBezTo>
                    <a:cubicBezTo>
                      <a:pt x="167" y="74"/>
                      <a:pt x="171" y="72"/>
                      <a:pt x="176" y="73"/>
                    </a:cubicBezTo>
                    <a:cubicBezTo>
                      <a:pt x="183" y="74"/>
                      <a:pt x="189" y="77"/>
                      <a:pt x="196" y="80"/>
                    </a:cubicBezTo>
                    <a:cubicBezTo>
                      <a:pt x="196" y="80"/>
                      <a:pt x="195" y="86"/>
                      <a:pt x="193" y="87"/>
                    </a:cubicBezTo>
                    <a:cubicBezTo>
                      <a:pt x="185" y="91"/>
                      <a:pt x="179" y="101"/>
                      <a:pt x="166" y="96"/>
                    </a:cubicBezTo>
                    <a:cubicBezTo>
                      <a:pt x="158" y="92"/>
                      <a:pt x="149" y="90"/>
                      <a:pt x="139" y="87"/>
                    </a:cubicBezTo>
                    <a:cubicBezTo>
                      <a:pt x="127" y="84"/>
                      <a:pt x="117" y="88"/>
                      <a:pt x="107" y="98"/>
                    </a:cubicBezTo>
                    <a:cubicBezTo>
                      <a:pt x="96" y="109"/>
                      <a:pt x="82" y="118"/>
                      <a:pt x="70" y="129"/>
                    </a:cubicBezTo>
                    <a:cubicBezTo>
                      <a:pt x="65" y="133"/>
                      <a:pt x="61" y="139"/>
                      <a:pt x="62" y="144"/>
                    </a:cubicBezTo>
                    <a:cubicBezTo>
                      <a:pt x="62" y="159"/>
                      <a:pt x="56" y="169"/>
                      <a:pt x="43" y="170"/>
                    </a:cubicBezTo>
                    <a:cubicBezTo>
                      <a:pt x="37" y="171"/>
                      <a:pt x="30" y="160"/>
                      <a:pt x="23" y="154"/>
                    </a:cubicBezTo>
                    <a:cubicBezTo>
                      <a:pt x="18" y="157"/>
                      <a:pt x="11" y="161"/>
                      <a:pt x="5" y="166"/>
                    </a:cubicBezTo>
                    <a:cubicBezTo>
                      <a:pt x="3" y="165"/>
                      <a:pt x="2" y="164"/>
                      <a:pt x="0" y="163"/>
                    </a:cubicBezTo>
                    <a:cubicBezTo>
                      <a:pt x="2" y="155"/>
                      <a:pt x="3" y="148"/>
                      <a:pt x="6" y="141"/>
                    </a:cubicBezTo>
                    <a:cubicBezTo>
                      <a:pt x="10" y="132"/>
                      <a:pt x="15" y="123"/>
                      <a:pt x="20" y="114"/>
                    </a:cubicBezTo>
                    <a:cubicBezTo>
                      <a:pt x="23" y="108"/>
                      <a:pt x="24" y="104"/>
                      <a:pt x="18" y="97"/>
                    </a:cubicBezTo>
                    <a:cubicBezTo>
                      <a:pt x="7" y="85"/>
                      <a:pt x="8" y="75"/>
                      <a:pt x="22" y="66"/>
                    </a:cubicBezTo>
                    <a:cubicBezTo>
                      <a:pt x="38" y="56"/>
                      <a:pt x="41" y="42"/>
                      <a:pt x="42" y="25"/>
                    </a:cubicBezTo>
                    <a:cubicBezTo>
                      <a:pt x="43" y="17"/>
                      <a:pt x="39" y="3"/>
                      <a:pt x="55" y="5"/>
                    </a:cubicBezTo>
                    <a:cubicBezTo>
                      <a:pt x="68" y="7"/>
                      <a:pt x="72" y="16"/>
                      <a:pt x="69" y="29"/>
                    </a:cubicBezTo>
                    <a:cubicBezTo>
                      <a:pt x="69" y="31"/>
                      <a:pt x="68" y="33"/>
                      <a:pt x="69" y="35"/>
                    </a:cubicBezTo>
                    <a:cubicBezTo>
                      <a:pt x="79" y="52"/>
                      <a:pt x="82" y="70"/>
                      <a:pt x="66" y="86"/>
                    </a:cubicBezTo>
                    <a:cubicBezTo>
                      <a:pt x="65" y="87"/>
                      <a:pt x="67" y="92"/>
                      <a:pt x="69" y="93"/>
                    </a:cubicBezTo>
                    <a:cubicBezTo>
                      <a:pt x="71" y="94"/>
                      <a:pt x="76" y="94"/>
                      <a:pt x="78" y="93"/>
                    </a:cubicBezTo>
                    <a:cubicBezTo>
                      <a:pt x="83" y="90"/>
                      <a:pt x="87" y="85"/>
                      <a:pt x="92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18">
                <a:extLst>
                  <a:ext uri="{FF2B5EF4-FFF2-40B4-BE49-F238E27FC236}">
                    <a16:creationId xmlns:a16="http://schemas.microsoft.com/office/drawing/2014/main" id="{F6B08169-7EB6-4489-BD5A-4C130488D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963" y="2921990"/>
                <a:ext cx="141288" cy="119062"/>
              </a:xfrm>
              <a:custGeom>
                <a:avLst/>
                <a:gdLst>
                  <a:gd name="T0" fmla="*/ 49 w 77"/>
                  <a:gd name="T1" fmla="*/ 27 h 65"/>
                  <a:gd name="T2" fmla="*/ 31 w 77"/>
                  <a:gd name="T3" fmla="*/ 49 h 65"/>
                  <a:gd name="T4" fmla="*/ 22 w 77"/>
                  <a:gd name="T5" fmla="*/ 65 h 65"/>
                  <a:gd name="T6" fmla="*/ 8 w 77"/>
                  <a:gd name="T7" fmla="*/ 56 h 65"/>
                  <a:gd name="T8" fmla="*/ 26 w 77"/>
                  <a:gd name="T9" fmla="*/ 16 h 65"/>
                  <a:gd name="T10" fmla="*/ 55 w 77"/>
                  <a:gd name="T11" fmla="*/ 4 h 65"/>
                  <a:gd name="T12" fmla="*/ 72 w 77"/>
                  <a:gd name="T13" fmla="*/ 3 h 65"/>
                  <a:gd name="T14" fmla="*/ 76 w 77"/>
                  <a:gd name="T15" fmla="*/ 20 h 65"/>
                  <a:gd name="T16" fmla="*/ 76 w 77"/>
                  <a:gd name="T17" fmla="*/ 43 h 65"/>
                  <a:gd name="T18" fmla="*/ 68 w 77"/>
                  <a:gd name="T19" fmla="*/ 57 h 65"/>
                  <a:gd name="T20" fmla="*/ 47 w 77"/>
                  <a:gd name="T21" fmla="*/ 57 h 65"/>
                  <a:gd name="T22" fmla="*/ 40 w 77"/>
                  <a:gd name="T23" fmla="*/ 40 h 65"/>
                  <a:gd name="T24" fmla="*/ 49 w 77"/>
                  <a:gd name="T25" fmla="*/ 2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65">
                    <a:moveTo>
                      <a:pt x="49" y="27"/>
                    </a:moveTo>
                    <a:cubicBezTo>
                      <a:pt x="36" y="29"/>
                      <a:pt x="27" y="34"/>
                      <a:pt x="31" y="49"/>
                    </a:cubicBezTo>
                    <a:cubicBezTo>
                      <a:pt x="32" y="54"/>
                      <a:pt x="25" y="60"/>
                      <a:pt x="22" y="65"/>
                    </a:cubicBezTo>
                    <a:cubicBezTo>
                      <a:pt x="17" y="62"/>
                      <a:pt x="10" y="60"/>
                      <a:pt x="8" y="56"/>
                    </a:cubicBezTo>
                    <a:cubicBezTo>
                      <a:pt x="0" y="36"/>
                      <a:pt x="6" y="24"/>
                      <a:pt x="26" y="16"/>
                    </a:cubicBezTo>
                    <a:cubicBezTo>
                      <a:pt x="36" y="13"/>
                      <a:pt x="45" y="7"/>
                      <a:pt x="55" y="4"/>
                    </a:cubicBezTo>
                    <a:cubicBezTo>
                      <a:pt x="60" y="2"/>
                      <a:pt x="69" y="0"/>
                      <a:pt x="72" y="3"/>
                    </a:cubicBezTo>
                    <a:cubicBezTo>
                      <a:pt x="76" y="6"/>
                      <a:pt x="77" y="14"/>
                      <a:pt x="76" y="20"/>
                    </a:cubicBezTo>
                    <a:cubicBezTo>
                      <a:pt x="74" y="28"/>
                      <a:pt x="68" y="35"/>
                      <a:pt x="76" y="43"/>
                    </a:cubicBezTo>
                    <a:cubicBezTo>
                      <a:pt x="77" y="44"/>
                      <a:pt x="72" y="56"/>
                      <a:pt x="68" y="57"/>
                    </a:cubicBezTo>
                    <a:cubicBezTo>
                      <a:pt x="62" y="60"/>
                      <a:pt x="54" y="58"/>
                      <a:pt x="47" y="57"/>
                    </a:cubicBezTo>
                    <a:cubicBezTo>
                      <a:pt x="37" y="55"/>
                      <a:pt x="35" y="49"/>
                      <a:pt x="40" y="40"/>
                    </a:cubicBezTo>
                    <a:cubicBezTo>
                      <a:pt x="43" y="36"/>
                      <a:pt x="46" y="31"/>
                      <a:pt x="49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64A64CD6-2B52-4C9B-B664-10C7B9D4A7B5}"/>
                </a:ext>
              </a:extLst>
            </p:cNvPr>
            <p:cNvGrpSpPr/>
            <p:nvPr/>
          </p:nvGrpSpPr>
          <p:grpSpPr>
            <a:xfrm>
              <a:off x="4729682" y="2734541"/>
              <a:ext cx="300037" cy="355600"/>
              <a:chOff x="2008188" y="3970338"/>
              <a:chExt cx="300037" cy="355600"/>
            </a:xfrm>
          </p:grpSpPr>
          <p:sp>
            <p:nvSpPr>
              <p:cNvPr id="64" name="Freeform 8">
                <a:extLst>
                  <a:ext uri="{FF2B5EF4-FFF2-40B4-BE49-F238E27FC236}">
                    <a16:creationId xmlns:a16="http://schemas.microsoft.com/office/drawing/2014/main" id="{211AA54B-2775-44AD-841B-FDD398556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188" y="3970338"/>
                <a:ext cx="280988" cy="355600"/>
              </a:xfrm>
              <a:custGeom>
                <a:avLst/>
                <a:gdLst>
                  <a:gd name="T0" fmla="*/ 70 w 152"/>
                  <a:gd name="T1" fmla="*/ 159 h 194"/>
                  <a:gd name="T2" fmla="*/ 48 w 152"/>
                  <a:gd name="T3" fmla="*/ 163 h 194"/>
                  <a:gd name="T4" fmla="*/ 67 w 152"/>
                  <a:gd name="T5" fmla="*/ 136 h 194"/>
                  <a:gd name="T6" fmla="*/ 56 w 152"/>
                  <a:gd name="T7" fmla="*/ 129 h 194"/>
                  <a:gd name="T8" fmla="*/ 113 w 152"/>
                  <a:gd name="T9" fmla="*/ 97 h 194"/>
                  <a:gd name="T10" fmla="*/ 111 w 152"/>
                  <a:gd name="T11" fmla="*/ 92 h 194"/>
                  <a:gd name="T12" fmla="*/ 84 w 152"/>
                  <a:gd name="T13" fmla="*/ 104 h 194"/>
                  <a:gd name="T14" fmla="*/ 54 w 152"/>
                  <a:gd name="T15" fmla="*/ 95 h 194"/>
                  <a:gd name="T16" fmla="*/ 46 w 152"/>
                  <a:gd name="T17" fmla="*/ 88 h 194"/>
                  <a:gd name="T18" fmla="*/ 40 w 152"/>
                  <a:gd name="T19" fmla="*/ 116 h 194"/>
                  <a:gd name="T20" fmla="*/ 40 w 152"/>
                  <a:gd name="T21" fmla="*/ 176 h 194"/>
                  <a:gd name="T22" fmla="*/ 33 w 152"/>
                  <a:gd name="T23" fmla="*/ 185 h 194"/>
                  <a:gd name="T24" fmla="*/ 12 w 152"/>
                  <a:gd name="T25" fmla="*/ 176 h 194"/>
                  <a:gd name="T26" fmla="*/ 12 w 152"/>
                  <a:gd name="T27" fmla="*/ 152 h 194"/>
                  <a:gd name="T28" fmla="*/ 2 w 152"/>
                  <a:gd name="T29" fmla="*/ 126 h 194"/>
                  <a:gd name="T30" fmla="*/ 2 w 152"/>
                  <a:gd name="T31" fmla="*/ 113 h 194"/>
                  <a:gd name="T32" fmla="*/ 24 w 152"/>
                  <a:gd name="T33" fmla="*/ 83 h 194"/>
                  <a:gd name="T34" fmla="*/ 6 w 152"/>
                  <a:gd name="T35" fmla="*/ 76 h 194"/>
                  <a:gd name="T36" fmla="*/ 40 w 152"/>
                  <a:gd name="T37" fmla="*/ 24 h 194"/>
                  <a:gd name="T38" fmla="*/ 46 w 152"/>
                  <a:gd name="T39" fmla="*/ 22 h 194"/>
                  <a:gd name="T40" fmla="*/ 51 w 152"/>
                  <a:gd name="T41" fmla="*/ 30 h 194"/>
                  <a:gd name="T42" fmla="*/ 45 w 152"/>
                  <a:gd name="T43" fmla="*/ 49 h 194"/>
                  <a:gd name="T44" fmla="*/ 56 w 152"/>
                  <a:gd name="T45" fmla="*/ 65 h 194"/>
                  <a:gd name="T46" fmla="*/ 54 w 152"/>
                  <a:gd name="T47" fmla="*/ 84 h 194"/>
                  <a:gd name="T48" fmla="*/ 58 w 152"/>
                  <a:gd name="T49" fmla="*/ 86 h 194"/>
                  <a:gd name="T50" fmla="*/ 76 w 152"/>
                  <a:gd name="T51" fmla="*/ 62 h 194"/>
                  <a:gd name="T52" fmla="*/ 59 w 152"/>
                  <a:gd name="T53" fmla="*/ 58 h 194"/>
                  <a:gd name="T54" fmla="*/ 91 w 152"/>
                  <a:gd name="T55" fmla="*/ 3 h 194"/>
                  <a:gd name="T56" fmla="*/ 113 w 152"/>
                  <a:gd name="T57" fmla="*/ 28 h 194"/>
                  <a:gd name="T58" fmla="*/ 123 w 152"/>
                  <a:gd name="T59" fmla="*/ 31 h 194"/>
                  <a:gd name="T60" fmla="*/ 125 w 152"/>
                  <a:gd name="T61" fmla="*/ 35 h 194"/>
                  <a:gd name="T62" fmla="*/ 101 w 152"/>
                  <a:gd name="T63" fmla="*/ 51 h 194"/>
                  <a:gd name="T64" fmla="*/ 134 w 152"/>
                  <a:gd name="T65" fmla="*/ 57 h 194"/>
                  <a:gd name="T66" fmla="*/ 142 w 152"/>
                  <a:gd name="T67" fmla="*/ 78 h 194"/>
                  <a:gd name="T68" fmla="*/ 140 w 152"/>
                  <a:gd name="T69" fmla="*/ 88 h 194"/>
                  <a:gd name="T70" fmla="*/ 136 w 152"/>
                  <a:gd name="T71" fmla="*/ 98 h 194"/>
                  <a:gd name="T72" fmla="*/ 108 w 152"/>
                  <a:gd name="T73" fmla="*/ 113 h 194"/>
                  <a:gd name="T74" fmla="*/ 78 w 152"/>
                  <a:gd name="T75" fmla="*/ 131 h 194"/>
                  <a:gd name="T76" fmla="*/ 103 w 152"/>
                  <a:gd name="T77" fmla="*/ 171 h 194"/>
                  <a:gd name="T78" fmla="*/ 134 w 152"/>
                  <a:gd name="T79" fmla="*/ 160 h 194"/>
                  <a:gd name="T80" fmla="*/ 143 w 152"/>
                  <a:gd name="T81" fmla="*/ 159 h 194"/>
                  <a:gd name="T82" fmla="*/ 148 w 152"/>
                  <a:gd name="T83" fmla="*/ 169 h 194"/>
                  <a:gd name="T84" fmla="*/ 132 w 152"/>
                  <a:gd name="T85" fmla="*/ 185 h 194"/>
                  <a:gd name="T86" fmla="*/ 70 w 152"/>
                  <a:gd name="T87" fmla="*/ 15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2" h="194">
                    <a:moveTo>
                      <a:pt x="70" y="159"/>
                    </a:moveTo>
                    <a:cubicBezTo>
                      <a:pt x="65" y="172"/>
                      <a:pt x="58" y="175"/>
                      <a:pt x="48" y="163"/>
                    </a:cubicBezTo>
                    <a:cubicBezTo>
                      <a:pt x="54" y="154"/>
                      <a:pt x="60" y="146"/>
                      <a:pt x="67" y="136"/>
                    </a:cubicBezTo>
                    <a:cubicBezTo>
                      <a:pt x="64" y="134"/>
                      <a:pt x="61" y="132"/>
                      <a:pt x="56" y="129"/>
                    </a:cubicBezTo>
                    <a:cubicBezTo>
                      <a:pt x="76" y="118"/>
                      <a:pt x="94" y="107"/>
                      <a:pt x="113" y="97"/>
                    </a:cubicBezTo>
                    <a:cubicBezTo>
                      <a:pt x="112" y="95"/>
                      <a:pt x="111" y="94"/>
                      <a:pt x="111" y="92"/>
                    </a:cubicBezTo>
                    <a:cubicBezTo>
                      <a:pt x="102" y="96"/>
                      <a:pt x="92" y="99"/>
                      <a:pt x="84" y="104"/>
                    </a:cubicBezTo>
                    <a:cubicBezTo>
                      <a:pt x="64" y="114"/>
                      <a:pt x="64" y="115"/>
                      <a:pt x="54" y="95"/>
                    </a:cubicBezTo>
                    <a:cubicBezTo>
                      <a:pt x="53" y="93"/>
                      <a:pt x="52" y="91"/>
                      <a:pt x="46" y="88"/>
                    </a:cubicBezTo>
                    <a:cubicBezTo>
                      <a:pt x="44" y="97"/>
                      <a:pt x="40" y="106"/>
                      <a:pt x="40" y="116"/>
                    </a:cubicBezTo>
                    <a:cubicBezTo>
                      <a:pt x="39" y="136"/>
                      <a:pt x="41" y="156"/>
                      <a:pt x="40" y="176"/>
                    </a:cubicBezTo>
                    <a:cubicBezTo>
                      <a:pt x="40" y="179"/>
                      <a:pt x="34" y="186"/>
                      <a:pt x="33" y="185"/>
                    </a:cubicBezTo>
                    <a:cubicBezTo>
                      <a:pt x="26" y="182"/>
                      <a:pt x="13" y="191"/>
                      <a:pt x="12" y="176"/>
                    </a:cubicBezTo>
                    <a:cubicBezTo>
                      <a:pt x="11" y="168"/>
                      <a:pt x="12" y="160"/>
                      <a:pt x="12" y="152"/>
                    </a:cubicBezTo>
                    <a:cubicBezTo>
                      <a:pt x="13" y="142"/>
                      <a:pt x="15" y="131"/>
                      <a:pt x="2" y="126"/>
                    </a:cubicBezTo>
                    <a:cubicBezTo>
                      <a:pt x="1" y="125"/>
                      <a:pt x="0" y="116"/>
                      <a:pt x="2" y="113"/>
                    </a:cubicBezTo>
                    <a:cubicBezTo>
                      <a:pt x="8" y="103"/>
                      <a:pt x="16" y="93"/>
                      <a:pt x="24" y="83"/>
                    </a:cubicBezTo>
                    <a:cubicBezTo>
                      <a:pt x="18" y="80"/>
                      <a:pt x="12" y="78"/>
                      <a:pt x="6" y="76"/>
                    </a:cubicBezTo>
                    <a:cubicBezTo>
                      <a:pt x="18" y="58"/>
                      <a:pt x="29" y="41"/>
                      <a:pt x="40" y="24"/>
                    </a:cubicBezTo>
                    <a:cubicBezTo>
                      <a:pt x="41" y="23"/>
                      <a:pt x="46" y="21"/>
                      <a:pt x="46" y="22"/>
                    </a:cubicBezTo>
                    <a:cubicBezTo>
                      <a:pt x="48" y="24"/>
                      <a:pt x="51" y="27"/>
                      <a:pt x="51" y="30"/>
                    </a:cubicBezTo>
                    <a:cubicBezTo>
                      <a:pt x="49" y="37"/>
                      <a:pt x="45" y="45"/>
                      <a:pt x="45" y="49"/>
                    </a:cubicBezTo>
                    <a:cubicBezTo>
                      <a:pt x="49" y="54"/>
                      <a:pt x="54" y="59"/>
                      <a:pt x="56" y="65"/>
                    </a:cubicBezTo>
                    <a:cubicBezTo>
                      <a:pt x="57" y="71"/>
                      <a:pt x="55" y="78"/>
                      <a:pt x="54" y="84"/>
                    </a:cubicBezTo>
                    <a:cubicBezTo>
                      <a:pt x="55" y="85"/>
                      <a:pt x="57" y="85"/>
                      <a:pt x="58" y="86"/>
                    </a:cubicBezTo>
                    <a:cubicBezTo>
                      <a:pt x="64" y="78"/>
                      <a:pt x="69" y="71"/>
                      <a:pt x="76" y="62"/>
                    </a:cubicBezTo>
                    <a:cubicBezTo>
                      <a:pt x="68" y="60"/>
                      <a:pt x="64" y="59"/>
                      <a:pt x="59" y="58"/>
                    </a:cubicBezTo>
                    <a:cubicBezTo>
                      <a:pt x="86" y="48"/>
                      <a:pt x="92" y="27"/>
                      <a:pt x="91" y="3"/>
                    </a:cubicBezTo>
                    <a:cubicBezTo>
                      <a:pt x="108" y="0"/>
                      <a:pt x="115" y="9"/>
                      <a:pt x="113" y="28"/>
                    </a:cubicBezTo>
                    <a:cubicBezTo>
                      <a:pt x="116" y="29"/>
                      <a:pt x="120" y="30"/>
                      <a:pt x="123" y="31"/>
                    </a:cubicBezTo>
                    <a:cubicBezTo>
                      <a:pt x="124" y="33"/>
                      <a:pt x="124" y="34"/>
                      <a:pt x="125" y="35"/>
                    </a:cubicBezTo>
                    <a:cubicBezTo>
                      <a:pt x="117" y="41"/>
                      <a:pt x="109" y="46"/>
                      <a:pt x="101" y="51"/>
                    </a:cubicBezTo>
                    <a:cubicBezTo>
                      <a:pt x="112" y="53"/>
                      <a:pt x="123" y="54"/>
                      <a:pt x="134" y="57"/>
                    </a:cubicBezTo>
                    <a:cubicBezTo>
                      <a:pt x="144" y="60"/>
                      <a:pt x="152" y="66"/>
                      <a:pt x="142" y="78"/>
                    </a:cubicBezTo>
                    <a:cubicBezTo>
                      <a:pt x="141" y="80"/>
                      <a:pt x="141" y="85"/>
                      <a:pt x="140" y="88"/>
                    </a:cubicBezTo>
                    <a:cubicBezTo>
                      <a:pt x="139" y="92"/>
                      <a:pt x="136" y="99"/>
                      <a:pt x="136" y="98"/>
                    </a:cubicBezTo>
                    <a:cubicBezTo>
                      <a:pt x="122" y="95"/>
                      <a:pt x="120" y="111"/>
                      <a:pt x="108" y="113"/>
                    </a:cubicBezTo>
                    <a:cubicBezTo>
                      <a:pt x="97" y="115"/>
                      <a:pt x="85" y="122"/>
                      <a:pt x="78" y="131"/>
                    </a:cubicBezTo>
                    <a:cubicBezTo>
                      <a:pt x="69" y="145"/>
                      <a:pt x="85" y="168"/>
                      <a:pt x="103" y="171"/>
                    </a:cubicBezTo>
                    <a:cubicBezTo>
                      <a:pt x="114" y="173"/>
                      <a:pt x="129" y="178"/>
                      <a:pt x="134" y="160"/>
                    </a:cubicBezTo>
                    <a:cubicBezTo>
                      <a:pt x="135" y="159"/>
                      <a:pt x="141" y="157"/>
                      <a:pt x="143" y="159"/>
                    </a:cubicBezTo>
                    <a:cubicBezTo>
                      <a:pt x="145" y="161"/>
                      <a:pt x="149" y="167"/>
                      <a:pt x="148" y="169"/>
                    </a:cubicBezTo>
                    <a:cubicBezTo>
                      <a:pt x="144" y="175"/>
                      <a:pt x="138" y="184"/>
                      <a:pt x="132" y="185"/>
                    </a:cubicBezTo>
                    <a:cubicBezTo>
                      <a:pt x="101" y="194"/>
                      <a:pt x="87" y="187"/>
                      <a:pt x="70" y="1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id="{EAAB37F8-7F4B-4A20-8F15-D774A3F30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550" y="4183063"/>
                <a:ext cx="66675" cy="42862"/>
              </a:xfrm>
              <a:custGeom>
                <a:avLst/>
                <a:gdLst>
                  <a:gd name="T0" fmla="*/ 0 w 36"/>
                  <a:gd name="T1" fmla="*/ 13 h 23"/>
                  <a:gd name="T2" fmla="*/ 25 w 36"/>
                  <a:gd name="T3" fmla="*/ 3 h 23"/>
                  <a:gd name="T4" fmla="*/ 32 w 36"/>
                  <a:gd name="T5" fmla="*/ 19 h 23"/>
                  <a:gd name="T6" fmla="*/ 18 w 36"/>
                  <a:gd name="T7" fmla="*/ 22 h 23"/>
                  <a:gd name="T8" fmla="*/ 0 w 36"/>
                  <a:gd name="T9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3">
                    <a:moveTo>
                      <a:pt x="0" y="13"/>
                    </a:moveTo>
                    <a:cubicBezTo>
                      <a:pt x="5" y="1"/>
                      <a:pt x="14" y="0"/>
                      <a:pt x="25" y="3"/>
                    </a:cubicBezTo>
                    <a:cubicBezTo>
                      <a:pt x="33" y="5"/>
                      <a:pt x="36" y="12"/>
                      <a:pt x="32" y="19"/>
                    </a:cubicBezTo>
                    <a:cubicBezTo>
                      <a:pt x="30" y="22"/>
                      <a:pt x="23" y="23"/>
                      <a:pt x="18" y="22"/>
                    </a:cubicBezTo>
                    <a:cubicBezTo>
                      <a:pt x="12" y="21"/>
                      <a:pt x="6" y="17"/>
                      <a:pt x="0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27">
                <a:extLst>
                  <a:ext uri="{FF2B5EF4-FFF2-40B4-BE49-F238E27FC236}">
                    <a16:creationId xmlns:a16="http://schemas.microsoft.com/office/drawing/2014/main" id="{C7781D89-6FC6-453F-9C53-CD6F12B80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350" y="4214813"/>
                <a:ext cx="53975" cy="38100"/>
              </a:xfrm>
              <a:custGeom>
                <a:avLst/>
                <a:gdLst>
                  <a:gd name="T0" fmla="*/ 0 w 29"/>
                  <a:gd name="T1" fmla="*/ 11 h 21"/>
                  <a:gd name="T2" fmla="*/ 29 w 29"/>
                  <a:gd name="T3" fmla="*/ 0 h 21"/>
                  <a:gd name="T4" fmla="*/ 0 w 29"/>
                  <a:gd name="T5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1">
                    <a:moveTo>
                      <a:pt x="0" y="11"/>
                    </a:moveTo>
                    <a:cubicBezTo>
                      <a:pt x="7" y="0"/>
                      <a:pt x="18" y="0"/>
                      <a:pt x="29" y="0"/>
                    </a:cubicBezTo>
                    <a:cubicBezTo>
                      <a:pt x="24" y="19"/>
                      <a:pt x="21" y="21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91" name="图片占位符 90">
            <a:extLst>
              <a:ext uri="{FF2B5EF4-FFF2-40B4-BE49-F238E27FC236}">
                <a16:creationId xmlns:a16="http://schemas.microsoft.com/office/drawing/2014/main" id="{1B0862E3-9A13-49FB-8057-D6463602E7B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862171" y="1825888"/>
            <a:ext cx="4826535" cy="2736000"/>
          </a:xfrm>
          <a:custGeom>
            <a:avLst/>
            <a:gdLst>
              <a:gd name="connsiteX0" fmla="*/ 0 w 4241800"/>
              <a:gd name="connsiteY0" fmla="*/ 0 h 2404533"/>
              <a:gd name="connsiteX1" fmla="*/ 4241800 w 4241800"/>
              <a:gd name="connsiteY1" fmla="*/ 0 h 2404533"/>
              <a:gd name="connsiteX2" fmla="*/ 4241800 w 4241800"/>
              <a:gd name="connsiteY2" fmla="*/ 2404533 h 2404533"/>
              <a:gd name="connsiteX3" fmla="*/ 0 w 4241800"/>
              <a:gd name="connsiteY3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1800" h="2404533">
                <a:moveTo>
                  <a:pt x="0" y="0"/>
                </a:moveTo>
                <a:lnTo>
                  <a:pt x="4241800" y="0"/>
                </a:lnTo>
                <a:lnTo>
                  <a:pt x="4241800" y="2404533"/>
                </a:lnTo>
                <a:lnTo>
                  <a:pt x="0" y="24045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id="{33B73963-4941-42F0-9B00-7431FEF61A6C}"/>
              </a:ext>
            </a:extLst>
          </p:cNvPr>
          <p:cNvSpPr/>
          <p:nvPr userDrawn="1"/>
        </p:nvSpPr>
        <p:spPr bwMode="auto">
          <a:xfrm rot="5400000">
            <a:off x="93484" y="218081"/>
            <a:ext cx="1133344" cy="494119"/>
          </a:xfrm>
          <a:custGeom>
            <a:avLst/>
            <a:gdLst>
              <a:gd name="connsiteX0" fmla="*/ 0 w 4641513"/>
              <a:gd name="connsiteY0" fmla="*/ 0 h 2088000"/>
              <a:gd name="connsiteX1" fmla="*/ 3814008 w 4641513"/>
              <a:gd name="connsiteY1" fmla="*/ 0 h 2088000"/>
              <a:gd name="connsiteX2" fmla="*/ 4641513 w 4641513"/>
              <a:gd name="connsiteY2" fmla="*/ 1044000 h 2088000"/>
              <a:gd name="connsiteX3" fmla="*/ 3814008 w 4641513"/>
              <a:gd name="connsiteY3" fmla="*/ 2087999 h 2088000"/>
              <a:gd name="connsiteX4" fmla="*/ 3814008 w 4641513"/>
              <a:gd name="connsiteY4" fmla="*/ 2088000 h 2088000"/>
              <a:gd name="connsiteX5" fmla="*/ 0 w 4641513"/>
              <a:gd name="connsiteY5" fmla="*/ 208800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1513" h="2088000">
                <a:moveTo>
                  <a:pt x="0" y="0"/>
                </a:moveTo>
                <a:lnTo>
                  <a:pt x="3814008" y="0"/>
                </a:lnTo>
                <a:lnTo>
                  <a:pt x="4641513" y="1044000"/>
                </a:lnTo>
                <a:lnTo>
                  <a:pt x="3814008" y="2087999"/>
                </a:lnTo>
                <a:lnTo>
                  <a:pt x="3814008" y="2088000"/>
                </a:lnTo>
                <a:lnTo>
                  <a:pt x="0" y="208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40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92" name="标题 1">
            <a:extLst>
              <a:ext uri="{FF2B5EF4-FFF2-40B4-BE49-F238E27FC236}">
                <a16:creationId xmlns:a16="http://schemas.microsoft.com/office/drawing/2014/main" id="{9C71AABC-C91A-43D0-9AF8-0B6162ED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55" y="237834"/>
            <a:ext cx="8168208" cy="790865"/>
          </a:xfrm>
        </p:spPr>
        <p:txBody>
          <a:bodyPr wrap="square" lIns="0" tIns="0" rIns="0" bIns="0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813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EFA6140-51C5-4185-BAC6-C973BE6BC646}"/>
              </a:ext>
            </a:extLst>
          </p:cNvPr>
          <p:cNvCxnSpPr>
            <a:cxnSpLocks/>
          </p:cNvCxnSpPr>
          <p:nvPr userDrawn="1"/>
        </p:nvCxnSpPr>
        <p:spPr>
          <a:xfrm>
            <a:off x="660400" y="6238240"/>
            <a:ext cx="10858500" cy="0"/>
          </a:xfrm>
          <a:prstGeom prst="line">
            <a:avLst/>
          </a:prstGeom>
          <a:ln w="3175" cap="rnd">
            <a:solidFill>
              <a:schemeClr val="bg1">
                <a:lumMod val="75000"/>
                <a:alpha val="47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8A31206-9B58-405E-9C4D-A32DAF303455}"/>
              </a:ext>
            </a:extLst>
          </p:cNvPr>
          <p:cNvGrpSpPr/>
          <p:nvPr userDrawn="1"/>
        </p:nvGrpSpPr>
        <p:grpSpPr>
          <a:xfrm>
            <a:off x="9259959" y="416362"/>
            <a:ext cx="2271884" cy="432000"/>
            <a:chOff x="9472617" y="416362"/>
            <a:chExt cx="2271884" cy="43200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5487822-03A4-4BA4-9FAB-6DC3508A884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939687" y="416362"/>
              <a:ext cx="1804814" cy="432000"/>
              <a:chOff x="9003666" y="5115878"/>
              <a:chExt cx="2054859" cy="491851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DD860F45-2989-4F03-A243-13F29299600B}"/>
                  </a:ext>
                </a:extLst>
              </p:cNvPr>
              <p:cNvGrpSpPr/>
              <p:nvPr/>
            </p:nvGrpSpPr>
            <p:grpSpPr>
              <a:xfrm>
                <a:off x="9003666" y="5115878"/>
                <a:ext cx="2054859" cy="365174"/>
                <a:chOff x="488316" y="4286049"/>
                <a:chExt cx="3976368" cy="706650"/>
              </a:xfrm>
            </p:grpSpPr>
            <p:sp>
              <p:nvSpPr>
                <p:cNvPr id="16" name="Freeform 6">
                  <a:extLst>
                    <a:ext uri="{FF2B5EF4-FFF2-40B4-BE49-F238E27FC236}">
                      <a16:creationId xmlns:a16="http://schemas.microsoft.com/office/drawing/2014/main" id="{B23C5BEE-96CF-4ADD-AE51-59CE168ACA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6977" y="4286049"/>
                  <a:ext cx="597707" cy="655124"/>
                </a:xfrm>
                <a:custGeom>
                  <a:avLst/>
                  <a:gdLst>
                    <a:gd name="T0" fmla="*/ 350 w 350"/>
                    <a:gd name="T1" fmla="*/ 130 h 384"/>
                    <a:gd name="T2" fmla="*/ 343 w 350"/>
                    <a:gd name="T3" fmla="*/ 131 h 384"/>
                    <a:gd name="T4" fmla="*/ 255 w 350"/>
                    <a:gd name="T5" fmla="*/ 179 h 384"/>
                    <a:gd name="T6" fmla="*/ 190 w 350"/>
                    <a:gd name="T7" fmla="*/ 196 h 384"/>
                    <a:gd name="T8" fmla="*/ 178 w 350"/>
                    <a:gd name="T9" fmla="*/ 200 h 384"/>
                    <a:gd name="T10" fmla="*/ 194 w 350"/>
                    <a:gd name="T11" fmla="*/ 235 h 384"/>
                    <a:gd name="T12" fmla="*/ 208 w 350"/>
                    <a:gd name="T13" fmla="*/ 241 h 384"/>
                    <a:gd name="T14" fmla="*/ 244 w 350"/>
                    <a:gd name="T15" fmla="*/ 282 h 384"/>
                    <a:gd name="T16" fmla="*/ 230 w 350"/>
                    <a:gd name="T17" fmla="*/ 297 h 384"/>
                    <a:gd name="T18" fmla="*/ 208 w 350"/>
                    <a:gd name="T19" fmla="*/ 330 h 384"/>
                    <a:gd name="T20" fmla="*/ 207 w 350"/>
                    <a:gd name="T21" fmla="*/ 353 h 384"/>
                    <a:gd name="T22" fmla="*/ 150 w 350"/>
                    <a:gd name="T23" fmla="*/ 365 h 384"/>
                    <a:gd name="T24" fmla="*/ 129 w 350"/>
                    <a:gd name="T25" fmla="*/ 344 h 384"/>
                    <a:gd name="T26" fmla="*/ 121 w 350"/>
                    <a:gd name="T27" fmla="*/ 322 h 384"/>
                    <a:gd name="T28" fmla="*/ 124 w 350"/>
                    <a:gd name="T29" fmla="*/ 319 h 384"/>
                    <a:gd name="T30" fmla="*/ 156 w 350"/>
                    <a:gd name="T31" fmla="*/ 339 h 384"/>
                    <a:gd name="T32" fmla="*/ 175 w 350"/>
                    <a:gd name="T33" fmla="*/ 335 h 384"/>
                    <a:gd name="T34" fmla="*/ 182 w 350"/>
                    <a:gd name="T35" fmla="*/ 322 h 384"/>
                    <a:gd name="T36" fmla="*/ 180 w 350"/>
                    <a:gd name="T37" fmla="*/ 310 h 384"/>
                    <a:gd name="T38" fmla="*/ 166 w 350"/>
                    <a:gd name="T39" fmla="*/ 308 h 384"/>
                    <a:gd name="T40" fmla="*/ 120 w 350"/>
                    <a:gd name="T41" fmla="*/ 275 h 384"/>
                    <a:gd name="T42" fmla="*/ 128 w 350"/>
                    <a:gd name="T43" fmla="*/ 248 h 384"/>
                    <a:gd name="T44" fmla="*/ 146 w 350"/>
                    <a:gd name="T45" fmla="*/ 242 h 384"/>
                    <a:gd name="T46" fmla="*/ 161 w 350"/>
                    <a:gd name="T47" fmla="*/ 237 h 384"/>
                    <a:gd name="T48" fmla="*/ 150 w 350"/>
                    <a:gd name="T49" fmla="*/ 221 h 384"/>
                    <a:gd name="T50" fmla="*/ 136 w 350"/>
                    <a:gd name="T51" fmla="*/ 201 h 384"/>
                    <a:gd name="T52" fmla="*/ 155 w 350"/>
                    <a:gd name="T53" fmla="*/ 191 h 384"/>
                    <a:gd name="T54" fmla="*/ 193 w 350"/>
                    <a:gd name="T55" fmla="*/ 179 h 384"/>
                    <a:gd name="T56" fmla="*/ 248 w 350"/>
                    <a:gd name="T57" fmla="*/ 155 h 384"/>
                    <a:gd name="T58" fmla="*/ 307 w 350"/>
                    <a:gd name="T59" fmla="*/ 127 h 384"/>
                    <a:gd name="T60" fmla="*/ 314 w 350"/>
                    <a:gd name="T61" fmla="*/ 115 h 384"/>
                    <a:gd name="T62" fmla="*/ 303 w 350"/>
                    <a:gd name="T63" fmla="*/ 110 h 384"/>
                    <a:gd name="T64" fmla="*/ 228 w 350"/>
                    <a:gd name="T65" fmla="*/ 117 h 384"/>
                    <a:gd name="T66" fmla="*/ 178 w 350"/>
                    <a:gd name="T67" fmla="*/ 128 h 384"/>
                    <a:gd name="T68" fmla="*/ 116 w 350"/>
                    <a:gd name="T69" fmla="*/ 166 h 384"/>
                    <a:gd name="T70" fmla="*/ 103 w 350"/>
                    <a:gd name="T71" fmla="*/ 180 h 384"/>
                    <a:gd name="T72" fmla="*/ 83 w 350"/>
                    <a:gd name="T73" fmla="*/ 173 h 384"/>
                    <a:gd name="T74" fmla="*/ 57 w 350"/>
                    <a:gd name="T75" fmla="*/ 218 h 384"/>
                    <a:gd name="T76" fmla="*/ 28 w 350"/>
                    <a:gd name="T77" fmla="*/ 287 h 384"/>
                    <a:gd name="T78" fmla="*/ 12 w 350"/>
                    <a:gd name="T79" fmla="*/ 298 h 384"/>
                    <a:gd name="T80" fmla="*/ 1 w 350"/>
                    <a:gd name="T81" fmla="*/ 279 h 384"/>
                    <a:gd name="T82" fmla="*/ 16 w 350"/>
                    <a:gd name="T83" fmla="*/ 224 h 384"/>
                    <a:gd name="T84" fmla="*/ 63 w 350"/>
                    <a:gd name="T85" fmla="*/ 156 h 384"/>
                    <a:gd name="T86" fmla="*/ 88 w 350"/>
                    <a:gd name="T87" fmla="*/ 142 h 384"/>
                    <a:gd name="T88" fmla="*/ 178 w 350"/>
                    <a:gd name="T89" fmla="*/ 62 h 384"/>
                    <a:gd name="T90" fmla="*/ 204 w 350"/>
                    <a:gd name="T91" fmla="*/ 42 h 384"/>
                    <a:gd name="T92" fmla="*/ 248 w 350"/>
                    <a:gd name="T93" fmla="*/ 6 h 384"/>
                    <a:gd name="T94" fmla="*/ 281 w 350"/>
                    <a:gd name="T95" fmla="*/ 0 h 384"/>
                    <a:gd name="T96" fmla="*/ 292 w 350"/>
                    <a:gd name="T97" fmla="*/ 11 h 384"/>
                    <a:gd name="T98" fmla="*/ 283 w 350"/>
                    <a:gd name="T99" fmla="*/ 27 h 384"/>
                    <a:gd name="T100" fmla="*/ 213 w 350"/>
                    <a:gd name="T101" fmla="*/ 76 h 384"/>
                    <a:gd name="T102" fmla="*/ 210 w 350"/>
                    <a:gd name="T103" fmla="*/ 83 h 384"/>
                    <a:gd name="T104" fmla="*/ 242 w 350"/>
                    <a:gd name="T105" fmla="*/ 74 h 384"/>
                    <a:gd name="T106" fmla="*/ 313 w 350"/>
                    <a:gd name="T107" fmla="*/ 72 h 384"/>
                    <a:gd name="T108" fmla="*/ 350 w 350"/>
                    <a:gd name="T109" fmla="*/ 79 h 384"/>
                    <a:gd name="T110" fmla="*/ 350 w 350"/>
                    <a:gd name="T111" fmla="*/ 13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50" h="384">
                      <a:moveTo>
                        <a:pt x="350" y="130"/>
                      </a:moveTo>
                      <a:cubicBezTo>
                        <a:pt x="348" y="130"/>
                        <a:pt x="344" y="129"/>
                        <a:pt x="343" y="131"/>
                      </a:cubicBezTo>
                      <a:cubicBezTo>
                        <a:pt x="318" y="154"/>
                        <a:pt x="285" y="165"/>
                        <a:pt x="255" y="179"/>
                      </a:cubicBezTo>
                      <a:cubicBezTo>
                        <a:pt x="235" y="188"/>
                        <a:pt x="212" y="190"/>
                        <a:pt x="190" y="196"/>
                      </a:cubicBezTo>
                      <a:cubicBezTo>
                        <a:pt x="186" y="197"/>
                        <a:pt x="183" y="198"/>
                        <a:pt x="178" y="200"/>
                      </a:cubicBezTo>
                      <a:cubicBezTo>
                        <a:pt x="184" y="213"/>
                        <a:pt x="188" y="224"/>
                        <a:pt x="194" y="235"/>
                      </a:cubicBezTo>
                      <a:cubicBezTo>
                        <a:pt x="197" y="239"/>
                        <a:pt x="203" y="241"/>
                        <a:pt x="208" y="241"/>
                      </a:cubicBezTo>
                      <a:cubicBezTo>
                        <a:pt x="229" y="242"/>
                        <a:pt x="247" y="262"/>
                        <a:pt x="244" y="282"/>
                      </a:cubicBezTo>
                      <a:cubicBezTo>
                        <a:pt x="243" y="288"/>
                        <a:pt x="236" y="295"/>
                        <a:pt x="230" y="297"/>
                      </a:cubicBezTo>
                      <a:cubicBezTo>
                        <a:pt x="214" y="303"/>
                        <a:pt x="207" y="313"/>
                        <a:pt x="208" y="330"/>
                      </a:cubicBezTo>
                      <a:cubicBezTo>
                        <a:pt x="209" y="338"/>
                        <a:pt x="210" y="346"/>
                        <a:pt x="207" y="353"/>
                      </a:cubicBezTo>
                      <a:cubicBezTo>
                        <a:pt x="198" y="378"/>
                        <a:pt x="171" y="384"/>
                        <a:pt x="150" y="365"/>
                      </a:cubicBezTo>
                      <a:cubicBezTo>
                        <a:pt x="143" y="359"/>
                        <a:pt x="135" y="352"/>
                        <a:pt x="129" y="344"/>
                      </a:cubicBezTo>
                      <a:cubicBezTo>
                        <a:pt x="125" y="338"/>
                        <a:pt x="123" y="330"/>
                        <a:pt x="121" y="322"/>
                      </a:cubicBezTo>
                      <a:cubicBezTo>
                        <a:pt x="122" y="321"/>
                        <a:pt x="123" y="320"/>
                        <a:pt x="124" y="319"/>
                      </a:cubicBezTo>
                      <a:cubicBezTo>
                        <a:pt x="135" y="326"/>
                        <a:pt x="147" y="331"/>
                        <a:pt x="156" y="339"/>
                      </a:cubicBezTo>
                      <a:cubicBezTo>
                        <a:pt x="165" y="346"/>
                        <a:pt x="170" y="344"/>
                        <a:pt x="175" y="335"/>
                      </a:cubicBezTo>
                      <a:cubicBezTo>
                        <a:pt x="178" y="331"/>
                        <a:pt x="180" y="327"/>
                        <a:pt x="182" y="322"/>
                      </a:cubicBezTo>
                      <a:cubicBezTo>
                        <a:pt x="182" y="318"/>
                        <a:pt x="182" y="312"/>
                        <a:pt x="180" y="310"/>
                      </a:cubicBezTo>
                      <a:cubicBezTo>
                        <a:pt x="177" y="307"/>
                        <a:pt x="170" y="307"/>
                        <a:pt x="166" y="308"/>
                      </a:cubicBezTo>
                      <a:cubicBezTo>
                        <a:pt x="138" y="318"/>
                        <a:pt x="120" y="305"/>
                        <a:pt x="120" y="275"/>
                      </a:cubicBezTo>
                      <a:cubicBezTo>
                        <a:pt x="120" y="265"/>
                        <a:pt x="115" y="254"/>
                        <a:pt x="128" y="248"/>
                      </a:cubicBezTo>
                      <a:cubicBezTo>
                        <a:pt x="134" y="246"/>
                        <a:pt x="140" y="244"/>
                        <a:pt x="146" y="242"/>
                      </a:cubicBezTo>
                      <a:cubicBezTo>
                        <a:pt x="151" y="240"/>
                        <a:pt x="156" y="238"/>
                        <a:pt x="161" y="237"/>
                      </a:cubicBezTo>
                      <a:cubicBezTo>
                        <a:pt x="157" y="231"/>
                        <a:pt x="154" y="222"/>
                        <a:pt x="150" y="221"/>
                      </a:cubicBezTo>
                      <a:cubicBezTo>
                        <a:pt x="136" y="220"/>
                        <a:pt x="135" y="209"/>
                        <a:pt x="136" y="201"/>
                      </a:cubicBezTo>
                      <a:cubicBezTo>
                        <a:pt x="137" y="197"/>
                        <a:pt x="148" y="194"/>
                        <a:pt x="155" y="191"/>
                      </a:cubicBezTo>
                      <a:cubicBezTo>
                        <a:pt x="168" y="187"/>
                        <a:pt x="181" y="183"/>
                        <a:pt x="193" y="179"/>
                      </a:cubicBezTo>
                      <a:cubicBezTo>
                        <a:pt x="212" y="171"/>
                        <a:pt x="230" y="164"/>
                        <a:pt x="248" y="155"/>
                      </a:cubicBezTo>
                      <a:cubicBezTo>
                        <a:pt x="268" y="146"/>
                        <a:pt x="288" y="137"/>
                        <a:pt x="307" y="127"/>
                      </a:cubicBezTo>
                      <a:cubicBezTo>
                        <a:pt x="310" y="125"/>
                        <a:pt x="312" y="119"/>
                        <a:pt x="314" y="115"/>
                      </a:cubicBezTo>
                      <a:cubicBezTo>
                        <a:pt x="310" y="113"/>
                        <a:pt x="306" y="109"/>
                        <a:pt x="303" y="110"/>
                      </a:cubicBezTo>
                      <a:cubicBezTo>
                        <a:pt x="278" y="111"/>
                        <a:pt x="253" y="113"/>
                        <a:pt x="228" y="117"/>
                      </a:cubicBezTo>
                      <a:cubicBezTo>
                        <a:pt x="211" y="119"/>
                        <a:pt x="195" y="125"/>
                        <a:pt x="178" y="128"/>
                      </a:cubicBezTo>
                      <a:cubicBezTo>
                        <a:pt x="152" y="133"/>
                        <a:pt x="132" y="145"/>
                        <a:pt x="116" y="166"/>
                      </a:cubicBezTo>
                      <a:cubicBezTo>
                        <a:pt x="112" y="171"/>
                        <a:pt x="107" y="175"/>
                        <a:pt x="103" y="180"/>
                      </a:cubicBezTo>
                      <a:cubicBezTo>
                        <a:pt x="95" y="191"/>
                        <a:pt x="89" y="189"/>
                        <a:pt x="83" y="173"/>
                      </a:cubicBezTo>
                      <a:cubicBezTo>
                        <a:pt x="73" y="190"/>
                        <a:pt x="64" y="203"/>
                        <a:pt x="57" y="218"/>
                      </a:cubicBezTo>
                      <a:cubicBezTo>
                        <a:pt x="47" y="240"/>
                        <a:pt x="39" y="264"/>
                        <a:pt x="28" y="287"/>
                      </a:cubicBezTo>
                      <a:cubicBezTo>
                        <a:pt x="26" y="292"/>
                        <a:pt x="17" y="294"/>
                        <a:pt x="12" y="298"/>
                      </a:cubicBezTo>
                      <a:cubicBezTo>
                        <a:pt x="8" y="292"/>
                        <a:pt x="1" y="285"/>
                        <a:pt x="1" y="279"/>
                      </a:cubicBezTo>
                      <a:cubicBezTo>
                        <a:pt x="0" y="259"/>
                        <a:pt x="4" y="241"/>
                        <a:pt x="16" y="224"/>
                      </a:cubicBezTo>
                      <a:cubicBezTo>
                        <a:pt x="32" y="202"/>
                        <a:pt x="46" y="178"/>
                        <a:pt x="63" y="156"/>
                      </a:cubicBezTo>
                      <a:cubicBezTo>
                        <a:pt x="68" y="149"/>
                        <a:pt x="79" y="146"/>
                        <a:pt x="88" y="142"/>
                      </a:cubicBezTo>
                      <a:cubicBezTo>
                        <a:pt x="127" y="125"/>
                        <a:pt x="157" y="99"/>
                        <a:pt x="178" y="62"/>
                      </a:cubicBezTo>
                      <a:cubicBezTo>
                        <a:pt x="183" y="53"/>
                        <a:pt x="196" y="49"/>
                        <a:pt x="204" y="42"/>
                      </a:cubicBezTo>
                      <a:cubicBezTo>
                        <a:pt x="219" y="30"/>
                        <a:pt x="232" y="16"/>
                        <a:pt x="248" y="6"/>
                      </a:cubicBezTo>
                      <a:cubicBezTo>
                        <a:pt x="257" y="1"/>
                        <a:pt x="270" y="0"/>
                        <a:pt x="281" y="0"/>
                      </a:cubicBezTo>
                      <a:cubicBezTo>
                        <a:pt x="285" y="0"/>
                        <a:pt x="292" y="7"/>
                        <a:pt x="292" y="11"/>
                      </a:cubicBezTo>
                      <a:cubicBezTo>
                        <a:pt x="292" y="17"/>
                        <a:pt x="288" y="23"/>
                        <a:pt x="283" y="27"/>
                      </a:cubicBezTo>
                      <a:cubicBezTo>
                        <a:pt x="260" y="44"/>
                        <a:pt x="236" y="59"/>
                        <a:pt x="213" y="76"/>
                      </a:cubicBezTo>
                      <a:cubicBezTo>
                        <a:pt x="211" y="77"/>
                        <a:pt x="210" y="79"/>
                        <a:pt x="210" y="83"/>
                      </a:cubicBezTo>
                      <a:cubicBezTo>
                        <a:pt x="221" y="80"/>
                        <a:pt x="231" y="75"/>
                        <a:pt x="242" y="74"/>
                      </a:cubicBezTo>
                      <a:cubicBezTo>
                        <a:pt x="265" y="72"/>
                        <a:pt x="289" y="72"/>
                        <a:pt x="313" y="72"/>
                      </a:cubicBezTo>
                      <a:cubicBezTo>
                        <a:pt x="326" y="73"/>
                        <a:pt x="338" y="77"/>
                        <a:pt x="350" y="79"/>
                      </a:cubicBezTo>
                      <a:cubicBezTo>
                        <a:pt x="350" y="96"/>
                        <a:pt x="350" y="113"/>
                        <a:pt x="350" y="1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>
                  <a:extLst>
                    <a:ext uri="{FF2B5EF4-FFF2-40B4-BE49-F238E27FC236}">
                      <a16:creationId xmlns:a16="http://schemas.microsoft.com/office/drawing/2014/main" id="{97625ABD-F69D-4749-81DB-C110099BB4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8316" y="4318437"/>
                  <a:ext cx="466682" cy="674262"/>
                </a:xfrm>
                <a:custGeom>
                  <a:avLst/>
                  <a:gdLst>
                    <a:gd name="T0" fmla="*/ 0 w 274"/>
                    <a:gd name="T1" fmla="*/ 138 h 395"/>
                    <a:gd name="T2" fmla="*/ 26 w 274"/>
                    <a:gd name="T3" fmla="*/ 151 h 395"/>
                    <a:gd name="T4" fmla="*/ 50 w 274"/>
                    <a:gd name="T5" fmla="*/ 171 h 395"/>
                    <a:gd name="T6" fmla="*/ 79 w 274"/>
                    <a:gd name="T7" fmla="*/ 160 h 395"/>
                    <a:gd name="T8" fmla="*/ 75 w 274"/>
                    <a:gd name="T9" fmla="*/ 122 h 395"/>
                    <a:gd name="T10" fmla="*/ 63 w 274"/>
                    <a:gd name="T11" fmla="*/ 122 h 395"/>
                    <a:gd name="T12" fmla="*/ 42 w 274"/>
                    <a:gd name="T13" fmla="*/ 123 h 395"/>
                    <a:gd name="T14" fmla="*/ 47 w 274"/>
                    <a:gd name="T15" fmla="*/ 102 h 395"/>
                    <a:gd name="T16" fmla="*/ 61 w 274"/>
                    <a:gd name="T17" fmla="*/ 89 h 395"/>
                    <a:gd name="T18" fmla="*/ 73 w 274"/>
                    <a:gd name="T19" fmla="*/ 64 h 395"/>
                    <a:gd name="T20" fmla="*/ 68 w 274"/>
                    <a:gd name="T21" fmla="*/ 20 h 395"/>
                    <a:gd name="T22" fmla="*/ 70 w 274"/>
                    <a:gd name="T23" fmla="*/ 7 h 395"/>
                    <a:gd name="T24" fmla="*/ 97 w 274"/>
                    <a:gd name="T25" fmla="*/ 3 h 395"/>
                    <a:gd name="T26" fmla="*/ 135 w 274"/>
                    <a:gd name="T27" fmla="*/ 36 h 395"/>
                    <a:gd name="T28" fmla="*/ 136 w 274"/>
                    <a:gd name="T29" fmla="*/ 55 h 395"/>
                    <a:gd name="T30" fmla="*/ 149 w 274"/>
                    <a:gd name="T31" fmla="*/ 70 h 395"/>
                    <a:gd name="T32" fmla="*/ 234 w 274"/>
                    <a:gd name="T33" fmla="*/ 71 h 395"/>
                    <a:gd name="T34" fmla="*/ 263 w 274"/>
                    <a:gd name="T35" fmla="*/ 108 h 395"/>
                    <a:gd name="T36" fmla="*/ 240 w 274"/>
                    <a:gd name="T37" fmla="*/ 134 h 395"/>
                    <a:gd name="T38" fmla="*/ 161 w 274"/>
                    <a:gd name="T39" fmla="*/ 203 h 395"/>
                    <a:gd name="T40" fmla="*/ 143 w 274"/>
                    <a:gd name="T41" fmla="*/ 209 h 395"/>
                    <a:gd name="T42" fmla="*/ 126 w 274"/>
                    <a:gd name="T43" fmla="*/ 224 h 395"/>
                    <a:gd name="T44" fmla="*/ 120 w 274"/>
                    <a:gd name="T45" fmla="*/ 265 h 395"/>
                    <a:gd name="T46" fmla="*/ 119 w 274"/>
                    <a:gd name="T47" fmla="*/ 350 h 395"/>
                    <a:gd name="T48" fmla="*/ 111 w 274"/>
                    <a:gd name="T49" fmla="*/ 386 h 395"/>
                    <a:gd name="T50" fmla="*/ 103 w 274"/>
                    <a:gd name="T51" fmla="*/ 394 h 395"/>
                    <a:gd name="T52" fmla="*/ 91 w 274"/>
                    <a:gd name="T53" fmla="*/ 385 h 395"/>
                    <a:gd name="T54" fmla="*/ 79 w 274"/>
                    <a:gd name="T55" fmla="*/ 304 h 395"/>
                    <a:gd name="T56" fmla="*/ 79 w 274"/>
                    <a:gd name="T57" fmla="*/ 233 h 395"/>
                    <a:gd name="T58" fmla="*/ 64 w 274"/>
                    <a:gd name="T59" fmla="*/ 219 h 395"/>
                    <a:gd name="T60" fmla="*/ 20 w 274"/>
                    <a:gd name="T61" fmla="*/ 197 h 395"/>
                    <a:gd name="T62" fmla="*/ 0 w 274"/>
                    <a:gd name="T63" fmla="*/ 177 h 395"/>
                    <a:gd name="T64" fmla="*/ 0 w 274"/>
                    <a:gd name="T65" fmla="*/ 138 h 395"/>
                    <a:gd name="T66" fmla="*/ 167 w 274"/>
                    <a:gd name="T67" fmla="*/ 106 h 395"/>
                    <a:gd name="T68" fmla="*/ 166 w 274"/>
                    <a:gd name="T69" fmla="*/ 108 h 395"/>
                    <a:gd name="T70" fmla="*/ 156 w 274"/>
                    <a:gd name="T71" fmla="*/ 108 h 395"/>
                    <a:gd name="T72" fmla="*/ 134 w 274"/>
                    <a:gd name="T73" fmla="*/ 130 h 395"/>
                    <a:gd name="T74" fmla="*/ 134 w 274"/>
                    <a:gd name="T75" fmla="*/ 141 h 395"/>
                    <a:gd name="T76" fmla="*/ 151 w 274"/>
                    <a:gd name="T77" fmla="*/ 153 h 395"/>
                    <a:gd name="T78" fmla="*/ 177 w 274"/>
                    <a:gd name="T79" fmla="*/ 137 h 395"/>
                    <a:gd name="T80" fmla="*/ 191 w 274"/>
                    <a:gd name="T81" fmla="*/ 114 h 395"/>
                    <a:gd name="T82" fmla="*/ 167 w 274"/>
                    <a:gd name="T83" fmla="*/ 106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74" h="395">
                      <a:moveTo>
                        <a:pt x="0" y="138"/>
                      </a:moveTo>
                      <a:cubicBezTo>
                        <a:pt x="12" y="137"/>
                        <a:pt x="19" y="143"/>
                        <a:pt x="26" y="151"/>
                      </a:cubicBezTo>
                      <a:cubicBezTo>
                        <a:pt x="33" y="159"/>
                        <a:pt x="42" y="165"/>
                        <a:pt x="50" y="171"/>
                      </a:cubicBezTo>
                      <a:cubicBezTo>
                        <a:pt x="59" y="176"/>
                        <a:pt x="76" y="172"/>
                        <a:pt x="79" y="160"/>
                      </a:cubicBezTo>
                      <a:cubicBezTo>
                        <a:pt x="82" y="148"/>
                        <a:pt x="77" y="134"/>
                        <a:pt x="75" y="122"/>
                      </a:cubicBezTo>
                      <a:cubicBezTo>
                        <a:pt x="75" y="121"/>
                        <a:pt x="67" y="122"/>
                        <a:pt x="63" y="122"/>
                      </a:cubicBezTo>
                      <a:cubicBezTo>
                        <a:pt x="56" y="123"/>
                        <a:pt x="49" y="123"/>
                        <a:pt x="42" y="123"/>
                      </a:cubicBezTo>
                      <a:cubicBezTo>
                        <a:pt x="43" y="116"/>
                        <a:pt x="44" y="108"/>
                        <a:pt x="47" y="102"/>
                      </a:cubicBezTo>
                      <a:cubicBezTo>
                        <a:pt x="50" y="97"/>
                        <a:pt x="57" y="94"/>
                        <a:pt x="61" y="89"/>
                      </a:cubicBezTo>
                      <a:cubicBezTo>
                        <a:pt x="66" y="81"/>
                        <a:pt x="73" y="73"/>
                        <a:pt x="73" y="64"/>
                      </a:cubicBezTo>
                      <a:cubicBezTo>
                        <a:pt x="74" y="50"/>
                        <a:pt x="69" y="35"/>
                        <a:pt x="68" y="20"/>
                      </a:cubicBezTo>
                      <a:cubicBezTo>
                        <a:pt x="68" y="16"/>
                        <a:pt x="68" y="8"/>
                        <a:pt x="70" y="7"/>
                      </a:cubicBezTo>
                      <a:cubicBezTo>
                        <a:pt x="79" y="4"/>
                        <a:pt x="89" y="0"/>
                        <a:pt x="97" y="3"/>
                      </a:cubicBezTo>
                      <a:cubicBezTo>
                        <a:pt x="114" y="8"/>
                        <a:pt x="128" y="19"/>
                        <a:pt x="135" y="36"/>
                      </a:cubicBezTo>
                      <a:cubicBezTo>
                        <a:pt x="137" y="41"/>
                        <a:pt x="137" y="49"/>
                        <a:pt x="136" y="55"/>
                      </a:cubicBezTo>
                      <a:cubicBezTo>
                        <a:pt x="133" y="66"/>
                        <a:pt x="137" y="70"/>
                        <a:pt x="149" y="70"/>
                      </a:cubicBezTo>
                      <a:cubicBezTo>
                        <a:pt x="177" y="70"/>
                        <a:pt x="206" y="68"/>
                        <a:pt x="234" y="71"/>
                      </a:cubicBezTo>
                      <a:cubicBezTo>
                        <a:pt x="257" y="73"/>
                        <a:pt x="274" y="87"/>
                        <a:pt x="263" y="108"/>
                      </a:cubicBezTo>
                      <a:cubicBezTo>
                        <a:pt x="258" y="118"/>
                        <a:pt x="249" y="127"/>
                        <a:pt x="240" y="134"/>
                      </a:cubicBezTo>
                      <a:cubicBezTo>
                        <a:pt x="214" y="158"/>
                        <a:pt x="188" y="181"/>
                        <a:pt x="161" y="203"/>
                      </a:cubicBezTo>
                      <a:cubicBezTo>
                        <a:pt x="157" y="207"/>
                        <a:pt x="149" y="209"/>
                        <a:pt x="143" y="209"/>
                      </a:cubicBezTo>
                      <a:cubicBezTo>
                        <a:pt x="132" y="209"/>
                        <a:pt x="127" y="214"/>
                        <a:pt x="126" y="224"/>
                      </a:cubicBezTo>
                      <a:cubicBezTo>
                        <a:pt x="123" y="237"/>
                        <a:pt x="120" y="251"/>
                        <a:pt x="120" y="265"/>
                      </a:cubicBezTo>
                      <a:cubicBezTo>
                        <a:pt x="119" y="293"/>
                        <a:pt x="120" y="322"/>
                        <a:pt x="119" y="350"/>
                      </a:cubicBezTo>
                      <a:cubicBezTo>
                        <a:pt x="119" y="362"/>
                        <a:pt x="115" y="374"/>
                        <a:pt x="111" y="386"/>
                      </a:cubicBezTo>
                      <a:cubicBezTo>
                        <a:pt x="110" y="390"/>
                        <a:pt x="104" y="395"/>
                        <a:pt x="103" y="394"/>
                      </a:cubicBezTo>
                      <a:cubicBezTo>
                        <a:pt x="98" y="393"/>
                        <a:pt x="92" y="389"/>
                        <a:pt x="91" y="385"/>
                      </a:cubicBezTo>
                      <a:cubicBezTo>
                        <a:pt x="86" y="358"/>
                        <a:pt x="81" y="331"/>
                        <a:pt x="79" y="304"/>
                      </a:cubicBezTo>
                      <a:cubicBezTo>
                        <a:pt x="77" y="281"/>
                        <a:pt x="79" y="256"/>
                        <a:pt x="79" y="233"/>
                      </a:cubicBezTo>
                      <a:cubicBezTo>
                        <a:pt x="80" y="221"/>
                        <a:pt x="76" y="217"/>
                        <a:pt x="64" y="219"/>
                      </a:cubicBezTo>
                      <a:cubicBezTo>
                        <a:pt x="41" y="224"/>
                        <a:pt x="31" y="217"/>
                        <a:pt x="20" y="197"/>
                      </a:cubicBezTo>
                      <a:cubicBezTo>
                        <a:pt x="16" y="189"/>
                        <a:pt x="16" y="174"/>
                        <a:pt x="0" y="177"/>
                      </a:cubicBezTo>
                      <a:cubicBezTo>
                        <a:pt x="0" y="164"/>
                        <a:pt x="0" y="151"/>
                        <a:pt x="0" y="138"/>
                      </a:cubicBezTo>
                      <a:close/>
                      <a:moveTo>
                        <a:pt x="167" y="106"/>
                      </a:moveTo>
                      <a:cubicBezTo>
                        <a:pt x="167" y="106"/>
                        <a:pt x="167" y="107"/>
                        <a:pt x="166" y="108"/>
                      </a:cubicBezTo>
                      <a:cubicBezTo>
                        <a:pt x="163" y="108"/>
                        <a:pt x="159" y="108"/>
                        <a:pt x="156" y="108"/>
                      </a:cubicBezTo>
                      <a:cubicBezTo>
                        <a:pt x="138" y="108"/>
                        <a:pt x="134" y="111"/>
                        <a:pt x="134" y="130"/>
                      </a:cubicBezTo>
                      <a:cubicBezTo>
                        <a:pt x="134" y="133"/>
                        <a:pt x="134" y="137"/>
                        <a:pt x="134" y="141"/>
                      </a:cubicBezTo>
                      <a:cubicBezTo>
                        <a:pt x="134" y="153"/>
                        <a:pt x="142" y="156"/>
                        <a:pt x="151" y="153"/>
                      </a:cubicBezTo>
                      <a:cubicBezTo>
                        <a:pt x="161" y="149"/>
                        <a:pt x="170" y="144"/>
                        <a:pt x="177" y="137"/>
                      </a:cubicBezTo>
                      <a:cubicBezTo>
                        <a:pt x="184" y="131"/>
                        <a:pt x="186" y="122"/>
                        <a:pt x="191" y="114"/>
                      </a:cubicBezTo>
                      <a:cubicBezTo>
                        <a:pt x="183" y="111"/>
                        <a:pt x="175" y="108"/>
                        <a:pt x="167" y="10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>
                  <a:extLst>
                    <a:ext uri="{FF2B5EF4-FFF2-40B4-BE49-F238E27FC236}">
                      <a16:creationId xmlns:a16="http://schemas.microsoft.com/office/drawing/2014/main" id="{1D5BF537-05EC-41BB-9D85-9F65B9AF5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7548" y="4393519"/>
                  <a:ext cx="557957" cy="499072"/>
                </a:xfrm>
                <a:custGeom>
                  <a:avLst/>
                  <a:gdLst>
                    <a:gd name="T0" fmla="*/ 149 w 327"/>
                    <a:gd name="T1" fmla="*/ 70 h 292"/>
                    <a:gd name="T2" fmla="*/ 177 w 327"/>
                    <a:gd name="T3" fmla="*/ 40 h 292"/>
                    <a:gd name="T4" fmla="*/ 198 w 327"/>
                    <a:gd name="T5" fmla="*/ 40 h 292"/>
                    <a:gd name="T6" fmla="*/ 215 w 327"/>
                    <a:gd name="T7" fmla="*/ 85 h 292"/>
                    <a:gd name="T8" fmla="*/ 205 w 327"/>
                    <a:gd name="T9" fmla="*/ 100 h 292"/>
                    <a:gd name="T10" fmla="*/ 161 w 327"/>
                    <a:gd name="T11" fmla="*/ 136 h 292"/>
                    <a:gd name="T12" fmla="*/ 236 w 327"/>
                    <a:gd name="T13" fmla="*/ 221 h 292"/>
                    <a:gd name="T14" fmla="*/ 283 w 327"/>
                    <a:gd name="T15" fmla="*/ 246 h 292"/>
                    <a:gd name="T16" fmla="*/ 320 w 327"/>
                    <a:gd name="T17" fmla="*/ 254 h 292"/>
                    <a:gd name="T18" fmla="*/ 326 w 327"/>
                    <a:gd name="T19" fmla="*/ 259 h 292"/>
                    <a:gd name="T20" fmla="*/ 316 w 327"/>
                    <a:gd name="T21" fmla="*/ 275 h 292"/>
                    <a:gd name="T22" fmla="*/ 227 w 327"/>
                    <a:gd name="T23" fmla="*/ 291 h 292"/>
                    <a:gd name="T24" fmla="*/ 192 w 327"/>
                    <a:gd name="T25" fmla="*/ 265 h 292"/>
                    <a:gd name="T26" fmla="*/ 141 w 327"/>
                    <a:gd name="T27" fmla="*/ 197 h 292"/>
                    <a:gd name="T28" fmla="*/ 122 w 327"/>
                    <a:gd name="T29" fmla="*/ 197 h 292"/>
                    <a:gd name="T30" fmla="*/ 98 w 327"/>
                    <a:gd name="T31" fmla="*/ 221 h 292"/>
                    <a:gd name="T32" fmla="*/ 31 w 327"/>
                    <a:gd name="T33" fmla="*/ 246 h 292"/>
                    <a:gd name="T34" fmla="*/ 0 w 327"/>
                    <a:gd name="T35" fmla="*/ 212 h 292"/>
                    <a:gd name="T36" fmla="*/ 32 w 327"/>
                    <a:gd name="T37" fmla="*/ 203 h 292"/>
                    <a:gd name="T38" fmla="*/ 78 w 327"/>
                    <a:gd name="T39" fmla="*/ 168 h 292"/>
                    <a:gd name="T40" fmla="*/ 58 w 327"/>
                    <a:gd name="T41" fmla="*/ 136 h 292"/>
                    <a:gd name="T42" fmla="*/ 72 w 327"/>
                    <a:gd name="T43" fmla="*/ 110 h 292"/>
                    <a:gd name="T44" fmla="*/ 100 w 327"/>
                    <a:gd name="T45" fmla="*/ 75 h 292"/>
                    <a:gd name="T46" fmla="*/ 93 w 327"/>
                    <a:gd name="T47" fmla="*/ 26 h 292"/>
                    <a:gd name="T48" fmla="*/ 98 w 327"/>
                    <a:gd name="T49" fmla="*/ 3 h 292"/>
                    <a:gd name="T50" fmla="*/ 116 w 327"/>
                    <a:gd name="T51" fmla="*/ 2 h 292"/>
                    <a:gd name="T52" fmla="*/ 131 w 327"/>
                    <a:gd name="T53" fmla="*/ 16 h 292"/>
                    <a:gd name="T54" fmla="*/ 141 w 327"/>
                    <a:gd name="T55" fmla="*/ 52 h 292"/>
                    <a:gd name="T56" fmla="*/ 149 w 327"/>
                    <a:gd name="T57" fmla="*/ 70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27" h="292">
                      <a:moveTo>
                        <a:pt x="149" y="70"/>
                      </a:moveTo>
                      <a:cubicBezTo>
                        <a:pt x="160" y="59"/>
                        <a:pt x="168" y="49"/>
                        <a:pt x="177" y="40"/>
                      </a:cubicBezTo>
                      <a:cubicBezTo>
                        <a:pt x="184" y="33"/>
                        <a:pt x="190" y="34"/>
                        <a:pt x="198" y="40"/>
                      </a:cubicBezTo>
                      <a:cubicBezTo>
                        <a:pt x="215" y="51"/>
                        <a:pt x="219" y="67"/>
                        <a:pt x="215" y="85"/>
                      </a:cubicBezTo>
                      <a:cubicBezTo>
                        <a:pt x="214" y="90"/>
                        <a:pt x="209" y="96"/>
                        <a:pt x="205" y="100"/>
                      </a:cubicBezTo>
                      <a:cubicBezTo>
                        <a:pt x="191" y="111"/>
                        <a:pt x="178" y="123"/>
                        <a:pt x="161" y="136"/>
                      </a:cubicBezTo>
                      <a:cubicBezTo>
                        <a:pt x="187" y="166"/>
                        <a:pt x="211" y="194"/>
                        <a:pt x="236" y="221"/>
                      </a:cubicBezTo>
                      <a:cubicBezTo>
                        <a:pt x="249" y="235"/>
                        <a:pt x="265" y="242"/>
                        <a:pt x="283" y="246"/>
                      </a:cubicBezTo>
                      <a:cubicBezTo>
                        <a:pt x="296" y="248"/>
                        <a:pt x="308" y="251"/>
                        <a:pt x="320" y="254"/>
                      </a:cubicBezTo>
                      <a:cubicBezTo>
                        <a:pt x="323" y="255"/>
                        <a:pt x="327" y="259"/>
                        <a:pt x="326" y="259"/>
                      </a:cubicBezTo>
                      <a:cubicBezTo>
                        <a:pt x="323" y="265"/>
                        <a:pt x="321" y="274"/>
                        <a:pt x="316" y="275"/>
                      </a:cubicBezTo>
                      <a:cubicBezTo>
                        <a:pt x="287" y="282"/>
                        <a:pt x="257" y="289"/>
                        <a:pt x="227" y="291"/>
                      </a:cubicBezTo>
                      <a:cubicBezTo>
                        <a:pt x="213" y="292"/>
                        <a:pt x="200" y="281"/>
                        <a:pt x="192" y="265"/>
                      </a:cubicBezTo>
                      <a:cubicBezTo>
                        <a:pt x="179" y="240"/>
                        <a:pt x="165" y="214"/>
                        <a:pt x="141" y="197"/>
                      </a:cubicBezTo>
                      <a:cubicBezTo>
                        <a:pt x="133" y="192"/>
                        <a:pt x="128" y="191"/>
                        <a:pt x="122" y="197"/>
                      </a:cubicBezTo>
                      <a:cubicBezTo>
                        <a:pt x="114" y="205"/>
                        <a:pt x="106" y="213"/>
                        <a:pt x="98" y="221"/>
                      </a:cubicBezTo>
                      <a:cubicBezTo>
                        <a:pt x="80" y="241"/>
                        <a:pt x="56" y="246"/>
                        <a:pt x="31" y="246"/>
                      </a:cubicBezTo>
                      <a:cubicBezTo>
                        <a:pt x="11" y="247"/>
                        <a:pt x="2" y="235"/>
                        <a:pt x="0" y="212"/>
                      </a:cubicBezTo>
                      <a:cubicBezTo>
                        <a:pt x="11" y="209"/>
                        <a:pt x="22" y="207"/>
                        <a:pt x="32" y="203"/>
                      </a:cubicBezTo>
                      <a:cubicBezTo>
                        <a:pt x="53" y="196"/>
                        <a:pt x="72" y="187"/>
                        <a:pt x="78" y="168"/>
                      </a:cubicBezTo>
                      <a:cubicBezTo>
                        <a:pt x="70" y="155"/>
                        <a:pt x="63" y="146"/>
                        <a:pt x="58" y="136"/>
                      </a:cubicBezTo>
                      <a:cubicBezTo>
                        <a:pt x="52" y="124"/>
                        <a:pt x="59" y="112"/>
                        <a:pt x="72" y="110"/>
                      </a:cubicBezTo>
                      <a:cubicBezTo>
                        <a:pt x="98" y="106"/>
                        <a:pt x="102" y="102"/>
                        <a:pt x="100" y="75"/>
                      </a:cubicBezTo>
                      <a:cubicBezTo>
                        <a:pt x="99" y="58"/>
                        <a:pt x="94" y="42"/>
                        <a:pt x="93" y="26"/>
                      </a:cubicBezTo>
                      <a:cubicBezTo>
                        <a:pt x="92" y="18"/>
                        <a:pt x="94" y="9"/>
                        <a:pt x="98" y="3"/>
                      </a:cubicBezTo>
                      <a:cubicBezTo>
                        <a:pt x="100" y="0"/>
                        <a:pt x="111" y="0"/>
                        <a:pt x="116" y="2"/>
                      </a:cubicBezTo>
                      <a:cubicBezTo>
                        <a:pt x="122" y="4"/>
                        <a:pt x="128" y="10"/>
                        <a:pt x="131" y="16"/>
                      </a:cubicBezTo>
                      <a:cubicBezTo>
                        <a:pt x="135" y="27"/>
                        <a:pt x="138" y="40"/>
                        <a:pt x="141" y="52"/>
                      </a:cubicBezTo>
                      <a:cubicBezTo>
                        <a:pt x="143" y="57"/>
                        <a:pt x="145" y="62"/>
                        <a:pt x="149" y="7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>
                  <a:extLst>
                    <a:ext uri="{FF2B5EF4-FFF2-40B4-BE49-F238E27FC236}">
                      <a16:creationId xmlns:a16="http://schemas.microsoft.com/office/drawing/2014/main" id="{9A411A99-E0D3-4F39-83F1-50C992FC2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63227" y="4365547"/>
                  <a:ext cx="304742" cy="600653"/>
                </a:xfrm>
                <a:custGeom>
                  <a:avLst/>
                  <a:gdLst>
                    <a:gd name="T0" fmla="*/ 70 w 179"/>
                    <a:gd name="T1" fmla="*/ 44 h 351"/>
                    <a:gd name="T2" fmla="*/ 70 w 179"/>
                    <a:gd name="T3" fmla="*/ 20 h 351"/>
                    <a:gd name="T4" fmla="*/ 83 w 179"/>
                    <a:gd name="T5" fmla="*/ 0 h 351"/>
                    <a:gd name="T6" fmla="*/ 106 w 179"/>
                    <a:gd name="T7" fmla="*/ 11 h 351"/>
                    <a:gd name="T8" fmla="*/ 121 w 179"/>
                    <a:gd name="T9" fmla="*/ 113 h 351"/>
                    <a:gd name="T10" fmla="*/ 123 w 179"/>
                    <a:gd name="T11" fmla="*/ 125 h 351"/>
                    <a:gd name="T12" fmla="*/ 133 w 179"/>
                    <a:gd name="T13" fmla="*/ 119 h 351"/>
                    <a:gd name="T14" fmla="*/ 146 w 179"/>
                    <a:gd name="T15" fmla="*/ 77 h 351"/>
                    <a:gd name="T16" fmla="*/ 144 w 179"/>
                    <a:gd name="T17" fmla="*/ 43 h 351"/>
                    <a:gd name="T18" fmla="*/ 168 w 179"/>
                    <a:gd name="T19" fmla="*/ 60 h 351"/>
                    <a:gd name="T20" fmla="*/ 174 w 179"/>
                    <a:gd name="T21" fmla="*/ 79 h 351"/>
                    <a:gd name="T22" fmla="*/ 169 w 179"/>
                    <a:gd name="T23" fmla="*/ 114 h 351"/>
                    <a:gd name="T24" fmla="*/ 126 w 179"/>
                    <a:gd name="T25" fmla="*/ 160 h 351"/>
                    <a:gd name="T26" fmla="*/ 117 w 179"/>
                    <a:gd name="T27" fmla="*/ 181 h 351"/>
                    <a:gd name="T28" fmla="*/ 116 w 179"/>
                    <a:gd name="T29" fmla="*/ 306 h 351"/>
                    <a:gd name="T30" fmla="*/ 107 w 179"/>
                    <a:gd name="T31" fmla="*/ 345 h 351"/>
                    <a:gd name="T32" fmla="*/ 90 w 179"/>
                    <a:gd name="T33" fmla="*/ 349 h 351"/>
                    <a:gd name="T34" fmla="*/ 79 w 179"/>
                    <a:gd name="T35" fmla="*/ 332 h 351"/>
                    <a:gd name="T36" fmla="*/ 70 w 179"/>
                    <a:gd name="T37" fmla="*/ 223 h 351"/>
                    <a:gd name="T38" fmla="*/ 53 w 179"/>
                    <a:gd name="T39" fmla="*/ 208 h 351"/>
                    <a:gd name="T40" fmla="*/ 2 w 179"/>
                    <a:gd name="T41" fmla="*/ 174 h 351"/>
                    <a:gd name="T42" fmla="*/ 2 w 179"/>
                    <a:gd name="T43" fmla="*/ 163 h 351"/>
                    <a:gd name="T44" fmla="*/ 17 w 179"/>
                    <a:gd name="T45" fmla="*/ 86 h 351"/>
                    <a:gd name="T46" fmla="*/ 16 w 179"/>
                    <a:gd name="T47" fmla="*/ 46 h 351"/>
                    <a:gd name="T48" fmla="*/ 22 w 179"/>
                    <a:gd name="T49" fmla="*/ 26 h 351"/>
                    <a:gd name="T50" fmla="*/ 44 w 179"/>
                    <a:gd name="T51" fmla="*/ 29 h 351"/>
                    <a:gd name="T52" fmla="*/ 70 w 179"/>
                    <a:gd name="T53" fmla="*/ 44 h 351"/>
                    <a:gd name="T54" fmla="*/ 70 w 179"/>
                    <a:gd name="T55" fmla="*/ 123 h 351"/>
                    <a:gd name="T56" fmla="*/ 53 w 179"/>
                    <a:gd name="T57" fmla="*/ 87 h 351"/>
                    <a:gd name="T58" fmla="*/ 44 w 179"/>
                    <a:gd name="T59" fmla="*/ 85 h 351"/>
                    <a:gd name="T60" fmla="*/ 44 w 179"/>
                    <a:gd name="T61" fmla="*/ 95 h 351"/>
                    <a:gd name="T62" fmla="*/ 47 w 179"/>
                    <a:gd name="T63" fmla="*/ 112 h 351"/>
                    <a:gd name="T64" fmla="*/ 38 w 179"/>
                    <a:gd name="T65" fmla="*/ 146 h 351"/>
                    <a:gd name="T66" fmla="*/ 44 w 179"/>
                    <a:gd name="T67" fmla="*/ 169 h 351"/>
                    <a:gd name="T68" fmla="*/ 67 w 179"/>
                    <a:gd name="T69" fmla="*/ 153 h 351"/>
                    <a:gd name="T70" fmla="*/ 70 w 179"/>
                    <a:gd name="T71" fmla="*/ 123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9" h="351">
                      <a:moveTo>
                        <a:pt x="70" y="44"/>
                      </a:moveTo>
                      <a:cubicBezTo>
                        <a:pt x="70" y="34"/>
                        <a:pt x="71" y="27"/>
                        <a:pt x="70" y="20"/>
                      </a:cubicBezTo>
                      <a:cubicBezTo>
                        <a:pt x="69" y="9"/>
                        <a:pt x="73" y="0"/>
                        <a:pt x="83" y="0"/>
                      </a:cubicBezTo>
                      <a:cubicBezTo>
                        <a:pt x="91" y="0"/>
                        <a:pt x="102" y="4"/>
                        <a:pt x="106" y="11"/>
                      </a:cubicBezTo>
                      <a:cubicBezTo>
                        <a:pt x="127" y="42"/>
                        <a:pt x="129" y="77"/>
                        <a:pt x="121" y="113"/>
                      </a:cubicBezTo>
                      <a:cubicBezTo>
                        <a:pt x="120" y="117"/>
                        <a:pt x="122" y="121"/>
                        <a:pt x="123" y="125"/>
                      </a:cubicBezTo>
                      <a:cubicBezTo>
                        <a:pt x="126" y="123"/>
                        <a:pt x="130" y="122"/>
                        <a:pt x="133" y="119"/>
                      </a:cubicBezTo>
                      <a:cubicBezTo>
                        <a:pt x="149" y="109"/>
                        <a:pt x="147" y="93"/>
                        <a:pt x="146" y="77"/>
                      </a:cubicBezTo>
                      <a:cubicBezTo>
                        <a:pt x="146" y="66"/>
                        <a:pt x="145" y="54"/>
                        <a:pt x="144" y="43"/>
                      </a:cubicBezTo>
                      <a:cubicBezTo>
                        <a:pt x="163" y="41"/>
                        <a:pt x="167" y="45"/>
                        <a:pt x="168" y="60"/>
                      </a:cubicBezTo>
                      <a:cubicBezTo>
                        <a:pt x="168" y="67"/>
                        <a:pt x="171" y="73"/>
                        <a:pt x="174" y="79"/>
                      </a:cubicBezTo>
                      <a:cubicBezTo>
                        <a:pt x="179" y="89"/>
                        <a:pt x="177" y="106"/>
                        <a:pt x="169" y="114"/>
                      </a:cubicBezTo>
                      <a:cubicBezTo>
                        <a:pt x="155" y="129"/>
                        <a:pt x="139" y="144"/>
                        <a:pt x="126" y="160"/>
                      </a:cubicBezTo>
                      <a:cubicBezTo>
                        <a:pt x="121" y="165"/>
                        <a:pt x="117" y="173"/>
                        <a:pt x="117" y="181"/>
                      </a:cubicBezTo>
                      <a:cubicBezTo>
                        <a:pt x="116" y="222"/>
                        <a:pt x="117" y="264"/>
                        <a:pt x="116" y="306"/>
                      </a:cubicBezTo>
                      <a:cubicBezTo>
                        <a:pt x="116" y="320"/>
                        <a:pt x="112" y="333"/>
                        <a:pt x="107" y="345"/>
                      </a:cubicBezTo>
                      <a:cubicBezTo>
                        <a:pt x="106" y="348"/>
                        <a:pt x="94" y="351"/>
                        <a:pt x="90" y="349"/>
                      </a:cubicBezTo>
                      <a:cubicBezTo>
                        <a:pt x="85" y="346"/>
                        <a:pt x="80" y="338"/>
                        <a:pt x="79" y="332"/>
                      </a:cubicBezTo>
                      <a:cubicBezTo>
                        <a:pt x="76" y="296"/>
                        <a:pt x="73" y="260"/>
                        <a:pt x="70" y="223"/>
                      </a:cubicBezTo>
                      <a:cubicBezTo>
                        <a:pt x="70" y="212"/>
                        <a:pt x="68" y="205"/>
                        <a:pt x="53" y="208"/>
                      </a:cubicBezTo>
                      <a:cubicBezTo>
                        <a:pt x="22" y="214"/>
                        <a:pt x="7" y="202"/>
                        <a:pt x="2" y="174"/>
                      </a:cubicBezTo>
                      <a:cubicBezTo>
                        <a:pt x="1" y="170"/>
                        <a:pt x="0" y="166"/>
                        <a:pt x="2" y="163"/>
                      </a:cubicBezTo>
                      <a:cubicBezTo>
                        <a:pt x="14" y="139"/>
                        <a:pt x="13" y="112"/>
                        <a:pt x="17" y="86"/>
                      </a:cubicBezTo>
                      <a:cubicBezTo>
                        <a:pt x="19" y="71"/>
                        <a:pt x="19" y="59"/>
                        <a:pt x="16" y="46"/>
                      </a:cubicBezTo>
                      <a:cubicBezTo>
                        <a:pt x="14" y="40"/>
                        <a:pt x="18" y="29"/>
                        <a:pt x="22" y="26"/>
                      </a:cubicBezTo>
                      <a:cubicBezTo>
                        <a:pt x="28" y="24"/>
                        <a:pt x="37" y="26"/>
                        <a:pt x="44" y="29"/>
                      </a:cubicBezTo>
                      <a:cubicBezTo>
                        <a:pt x="52" y="32"/>
                        <a:pt x="59" y="37"/>
                        <a:pt x="70" y="44"/>
                      </a:cubicBezTo>
                      <a:close/>
                      <a:moveTo>
                        <a:pt x="70" y="123"/>
                      </a:moveTo>
                      <a:cubicBezTo>
                        <a:pt x="71" y="108"/>
                        <a:pt x="69" y="94"/>
                        <a:pt x="53" y="87"/>
                      </a:cubicBezTo>
                      <a:cubicBezTo>
                        <a:pt x="51" y="85"/>
                        <a:pt x="47" y="85"/>
                        <a:pt x="44" y="85"/>
                      </a:cubicBezTo>
                      <a:cubicBezTo>
                        <a:pt x="44" y="88"/>
                        <a:pt x="44" y="92"/>
                        <a:pt x="44" y="95"/>
                      </a:cubicBezTo>
                      <a:cubicBezTo>
                        <a:pt x="45" y="101"/>
                        <a:pt x="48" y="107"/>
                        <a:pt x="47" y="112"/>
                      </a:cubicBezTo>
                      <a:cubicBezTo>
                        <a:pt x="45" y="124"/>
                        <a:pt x="42" y="135"/>
                        <a:pt x="38" y="146"/>
                      </a:cubicBezTo>
                      <a:cubicBezTo>
                        <a:pt x="33" y="157"/>
                        <a:pt x="34" y="165"/>
                        <a:pt x="44" y="169"/>
                      </a:cubicBezTo>
                      <a:cubicBezTo>
                        <a:pt x="55" y="174"/>
                        <a:pt x="66" y="166"/>
                        <a:pt x="67" y="153"/>
                      </a:cubicBezTo>
                      <a:cubicBezTo>
                        <a:pt x="69" y="143"/>
                        <a:pt x="69" y="133"/>
                        <a:pt x="70" y="1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>
                  <a:extLst>
                    <a:ext uri="{FF2B5EF4-FFF2-40B4-BE49-F238E27FC236}">
                      <a16:creationId xmlns:a16="http://schemas.microsoft.com/office/drawing/2014/main" id="{7450954A-CF81-4F6F-893B-581DE5C545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36232" y="4361131"/>
                  <a:ext cx="622733" cy="522627"/>
                </a:xfrm>
                <a:custGeom>
                  <a:avLst/>
                  <a:gdLst>
                    <a:gd name="T0" fmla="*/ 107 w 365"/>
                    <a:gd name="T1" fmla="*/ 161 h 306"/>
                    <a:gd name="T2" fmla="*/ 84 w 365"/>
                    <a:gd name="T3" fmla="*/ 72 h 306"/>
                    <a:gd name="T4" fmla="*/ 49 w 365"/>
                    <a:gd name="T5" fmla="*/ 126 h 306"/>
                    <a:gd name="T6" fmla="*/ 8 w 365"/>
                    <a:gd name="T7" fmla="*/ 172 h 306"/>
                    <a:gd name="T8" fmla="*/ 18 w 365"/>
                    <a:gd name="T9" fmla="*/ 132 h 306"/>
                    <a:gd name="T10" fmla="*/ 71 w 365"/>
                    <a:gd name="T11" fmla="*/ 55 h 306"/>
                    <a:gd name="T12" fmla="*/ 111 w 365"/>
                    <a:gd name="T13" fmla="*/ 14 h 306"/>
                    <a:gd name="T14" fmla="*/ 128 w 365"/>
                    <a:gd name="T15" fmla="*/ 22 h 306"/>
                    <a:gd name="T16" fmla="*/ 115 w 365"/>
                    <a:gd name="T17" fmla="*/ 49 h 306"/>
                    <a:gd name="T18" fmla="*/ 111 w 365"/>
                    <a:gd name="T19" fmla="*/ 75 h 306"/>
                    <a:gd name="T20" fmla="*/ 130 w 365"/>
                    <a:gd name="T21" fmla="*/ 110 h 306"/>
                    <a:gd name="T22" fmla="*/ 148 w 365"/>
                    <a:gd name="T23" fmla="*/ 79 h 306"/>
                    <a:gd name="T24" fmla="*/ 181 w 365"/>
                    <a:gd name="T25" fmla="*/ 33 h 306"/>
                    <a:gd name="T26" fmla="*/ 191 w 365"/>
                    <a:gd name="T27" fmla="*/ 13 h 306"/>
                    <a:gd name="T28" fmla="*/ 201 w 365"/>
                    <a:gd name="T29" fmla="*/ 4 h 306"/>
                    <a:gd name="T30" fmla="*/ 258 w 365"/>
                    <a:gd name="T31" fmla="*/ 28 h 306"/>
                    <a:gd name="T32" fmla="*/ 280 w 365"/>
                    <a:gd name="T33" fmla="*/ 32 h 306"/>
                    <a:gd name="T34" fmla="*/ 350 w 365"/>
                    <a:gd name="T35" fmla="*/ 32 h 306"/>
                    <a:gd name="T36" fmla="*/ 364 w 365"/>
                    <a:gd name="T37" fmla="*/ 56 h 306"/>
                    <a:gd name="T38" fmla="*/ 334 w 365"/>
                    <a:gd name="T39" fmla="*/ 110 h 306"/>
                    <a:gd name="T40" fmla="*/ 291 w 365"/>
                    <a:gd name="T41" fmla="*/ 134 h 306"/>
                    <a:gd name="T42" fmla="*/ 275 w 365"/>
                    <a:gd name="T43" fmla="*/ 132 h 306"/>
                    <a:gd name="T44" fmla="*/ 276 w 365"/>
                    <a:gd name="T45" fmla="*/ 121 h 306"/>
                    <a:gd name="T46" fmla="*/ 331 w 365"/>
                    <a:gd name="T47" fmla="*/ 76 h 306"/>
                    <a:gd name="T48" fmla="*/ 328 w 365"/>
                    <a:gd name="T49" fmla="*/ 54 h 306"/>
                    <a:gd name="T50" fmla="*/ 273 w 365"/>
                    <a:gd name="T51" fmla="*/ 68 h 306"/>
                    <a:gd name="T52" fmla="*/ 252 w 365"/>
                    <a:gd name="T53" fmla="*/ 77 h 306"/>
                    <a:gd name="T54" fmla="*/ 210 w 365"/>
                    <a:gd name="T55" fmla="*/ 90 h 306"/>
                    <a:gd name="T56" fmla="*/ 195 w 365"/>
                    <a:gd name="T57" fmla="*/ 102 h 306"/>
                    <a:gd name="T58" fmla="*/ 163 w 365"/>
                    <a:gd name="T59" fmla="*/ 152 h 306"/>
                    <a:gd name="T60" fmla="*/ 136 w 365"/>
                    <a:gd name="T61" fmla="*/ 168 h 306"/>
                    <a:gd name="T62" fmla="*/ 132 w 365"/>
                    <a:gd name="T63" fmla="*/ 168 h 306"/>
                    <a:gd name="T64" fmla="*/ 84 w 365"/>
                    <a:gd name="T65" fmla="*/ 175 h 306"/>
                    <a:gd name="T66" fmla="*/ 78 w 365"/>
                    <a:gd name="T67" fmla="*/ 291 h 306"/>
                    <a:gd name="T68" fmla="*/ 74 w 365"/>
                    <a:gd name="T69" fmla="*/ 304 h 306"/>
                    <a:gd name="T70" fmla="*/ 60 w 365"/>
                    <a:gd name="T71" fmla="*/ 303 h 306"/>
                    <a:gd name="T72" fmla="*/ 55 w 365"/>
                    <a:gd name="T73" fmla="*/ 288 h 306"/>
                    <a:gd name="T74" fmla="*/ 63 w 365"/>
                    <a:gd name="T75" fmla="*/ 197 h 306"/>
                    <a:gd name="T76" fmla="*/ 61 w 365"/>
                    <a:gd name="T77" fmla="*/ 142 h 306"/>
                    <a:gd name="T78" fmla="*/ 69 w 365"/>
                    <a:gd name="T79" fmla="*/ 120 h 306"/>
                    <a:gd name="T80" fmla="*/ 94 w 365"/>
                    <a:gd name="T81" fmla="*/ 135 h 306"/>
                    <a:gd name="T82" fmla="*/ 107 w 365"/>
                    <a:gd name="T83" fmla="*/ 161 h 306"/>
                    <a:gd name="T84" fmla="*/ 196 w 365"/>
                    <a:gd name="T85" fmla="*/ 42 h 306"/>
                    <a:gd name="T86" fmla="*/ 170 w 365"/>
                    <a:gd name="T87" fmla="*/ 96 h 306"/>
                    <a:gd name="T88" fmla="*/ 217 w 365"/>
                    <a:gd name="T89" fmla="*/ 59 h 306"/>
                    <a:gd name="T90" fmla="*/ 196 w 365"/>
                    <a:gd name="T91" fmla="*/ 42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5" h="306">
                      <a:moveTo>
                        <a:pt x="107" y="161"/>
                      </a:moveTo>
                      <a:cubicBezTo>
                        <a:pt x="121" y="146"/>
                        <a:pt x="112" y="110"/>
                        <a:pt x="84" y="72"/>
                      </a:cubicBezTo>
                      <a:cubicBezTo>
                        <a:pt x="72" y="91"/>
                        <a:pt x="61" y="109"/>
                        <a:pt x="49" y="126"/>
                      </a:cubicBezTo>
                      <a:cubicBezTo>
                        <a:pt x="38" y="144"/>
                        <a:pt x="32" y="166"/>
                        <a:pt x="8" y="172"/>
                      </a:cubicBezTo>
                      <a:cubicBezTo>
                        <a:pt x="0" y="155"/>
                        <a:pt x="11" y="143"/>
                        <a:pt x="18" y="132"/>
                      </a:cubicBezTo>
                      <a:cubicBezTo>
                        <a:pt x="35" y="106"/>
                        <a:pt x="52" y="80"/>
                        <a:pt x="71" y="55"/>
                      </a:cubicBezTo>
                      <a:cubicBezTo>
                        <a:pt x="83" y="40"/>
                        <a:pt x="97" y="27"/>
                        <a:pt x="111" y="14"/>
                      </a:cubicBezTo>
                      <a:cubicBezTo>
                        <a:pt x="117" y="8"/>
                        <a:pt x="126" y="12"/>
                        <a:pt x="128" y="22"/>
                      </a:cubicBezTo>
                      <a:cubicBezTo>
                        <a:pt x="131" y="34"/>
                        <a:pt x="123" y="42"/>
                        <a:pt x="115" y="49"/>
                      </a:cubicBezTo>
                      <a:cubicBezTo>
                        <a:pt x="106" y="57"/>
                        <a:pt x="99" y="63"/>
                        <a:pt x="111" y="75"/>
                      </a:cubicBezTo>
                      <a:cubicBezTo>
                        <a:pt x="119" y="83"/>
                        <a:pt x="122" y="95"/>
                        <a:pt x="130" y="110"/>
                      </a:cubicBezTo>
                      <a:cubicBezTo>
                        <a:pt x="138" y="96"/>
                        <a:pt x="142" y="87"/>
                        <a:pt x="148" y="79"/>
                      </a:cubicBezTo>
                      <a:cubicBezTo>
                        <a:pt x="159" y="63"/>
                        <a:pt x="171" y="49"/>
                        <a:pt x="181" y="33"/>
                      </a:cubicBezTo>
                      <a:cubicBezTo>
                        <a:pt x="186" y="27"/>
                        <a:pt x="188" y="19"/>
                        <a:pt x="191" y="13"/>
                      </a:cubicBezTo>
                      <a:cubicBezTo>
                        <a:pt x="194" y="9"/>
                        <a:pt x="197" y="4"/>
                        <a:pt x="201" y="4"/>
                      </a:cubicBezTo>
                      <a:cubicBezTo>
                        <a:pt x="224" y="0"/>
                        <a:pt x="244" y="7"/>
                        <a:pt x="258" y="28"/>
                      </a:cubicBezTo>
                      <a:cubicBezTo>
                        <a:pt x="263" y="35"/>
                        <a:pt x="270" y="36"/>
                        <a:pt x="280" y="32"/>
                      </a:cubicBezTo>
                      <a:cubicBezTo>
                        <a:pt x="302" y="23"/>
                        <a:pt x="327" y="24"/>
                        <a:pt x="350" y="32"/>
                      </a:cubicBezTo>
                      <a:cubicBezTo>
                        <a:pt x="356" y="35"/>
                        <a:pt x="363" y="47"/>
                        <a:pt x="364" y="56"/>
                      </a:cubicBezTo>
                      <a:cubicBezTo>
                        <a:pt x="365" y="79"/>
                        <a:pt x="352" y="97"/>
                        <a:pt x="334" y="110"/>
                      </a:cubicBezTo>
                      <a:cubicBezTo>
                        <a:pt x="321" y="119"/>
                        <a:pt x="306" y="127"/>
                        <a:pt x="291" y="134"/>
                      </a:cubicBezTo>
                      <a:cubicBezTo>
                        <a:pt x="287" y="137"/>
                        <a:pt x="280" y="134"/>
                        <a:pt x="275" y="132"/>
                      </a:cubicBezTo>
                      <a:cubicBezTo>
                        <a:pt x="274" y="132"/>
                        <a:pt x="274" y="122"/>
                        <a:pt x="276" y="121"/>
                      </a:cubicBezTo>
                      <a:cubicBezTo>
                        <a:pt x="298" y="110"/>
                        <a:pt x="318" y="98"/>
                        <a:pt x="331" y="76"/>
                      </a:cubicBezTo>
                      <a:cubicBezTo>
                        <a:pt x="337" y="66"/>
                        <a:pt x="336" y="60"/>
                        <a:pt x="328" y="54"/>
                      </a:cubicBezTo>
                      <a:cubicBezTo>
                        <a:pt x="317" y="45"/>
                        <a:pt x="284" y="48"/>
                        <a:pt x="273" y="68"/>
                      </a:cubicBezTo>
                      <a:cubicBezTo>
                        <a:pt x="270" y="73"/>
                        <a:pt x="258" y="78"/>
                        <a:pt x="252" y="77"/>
                      </a:cubicBezTo>
                      <a:cubicBezTo>
                        <a:pt x="235" y="73"/>
                        <a:pt x="222" y="79"/>
                        <a:pt x="210" y="90"/>
                      </a:cubicBezTo>
                      <a:cubicBezTo>
                        <a:pt x="205" y="95"/>
                        <a:pt x="200" y="100"/>
                        <a:pt x="195" y="102"/>
                      </a:cubicBezTo>
                      <a:cubicBezTo>
                        <a:pt x="174" y="112"/>
                        <a:pt x="169" y="133"/>
                        <a:pt x="163" y="152"/>
                      </a:cubicBezTo>
                      <a:cubicBezTo>
                        <a:pt x="157" y="169"/>
                        <a:pt x="155" y="172"/>
                        <a:pt x="136" y="168"/>
                      </a:cubicBezTo>
                      <a:cubicBezTo>
                        <a:pt x="135" y="168"/>
                        <a:pt x="134" y="168"/>
                        <a:pt x="132" y="168"/>
                      </a:cubicBezTo>
                      <a:cubicBezTo>
                        <a:pt x="116" y="203"/>
                        <a:pt x="105" y="205"/>
                        <a:pt x="84" y="175"/>
                      </a:cubicBezTo>
                      <a:cubicBezTo>
                        <a:pt x="82" y="216"/>
                        <a:pt x="80" y="254"/>
                        <a:pt x="78" y="291"/>
                      </a:cubicBezTo>
                      <a:cubicBezTo>
                        <a:pt x="78" y="296"/>
                        <a:pt x="77" y="302"/>
                        <a:pt x="74" y="304"/>
                      </a:cubicBezTo>
                      <a:cubicBezTo>
                        <a:pt x="70" y="306"/>
                        <a:pt x="62" y="306"/>
                        <a:pt x="60" y="303"/>
                      </a:cubicBezTo>
                      <a:cubicBezTo>
                        <a:pt x="57" y="300"/>
                        <a:pt x="55" y="293"/>
                        <a:pt x="55" y="288"/>
                      </a:cubicBezTo>
                      <a:cubicBezTo>
                        <a:pt x="57" y="258"/>
                        <a:pt x="61" y="228"/>
                        <a:pt x="63" y="197"/>
                      </a:cubicBezTo>
                      <a:cubicBezTo>
                        <a:pt x="64" y="179"/>
                        <a:pt x="62" y="161"/>
                        <a:pt x="61" y="142"/>
                      </a:cubicBezTo>
                      <a:cubicBezTo>
                        <a:pt x="61" y="134"/>
                        <a:pt x="57" y="123"/>
                        <a:pt x="69" y="120"/>
                      </a:cubicBezTo>
                      <a:cubicBezTo>
                        <a:pt x="81" y="117"/>
                        <a:pt x="89" y="122"/>
                        <a:pt x="94" y="135"/>
                      </a:cubicBezTo>
                      <a:cubicBezTo>
                        <a:pt x="97" y="144"/>
                        <a:pt x="102" y="152"/>
                        <a:pt x="107" y="161"/>
                      </a:cubicBezTo>
                      <a:close/>
                      <a:moveTo>
                        <a:pt x="196" y="42"/>
                      </a:moveTo>
                      <a:cubicBezTo>
                        <a:pt x="172" y="62"/>
                        <a:pt x="160" y="86"/>
                        <a:pt x="170" y="96"/>
                      </a:cubicBezTo>
                      <a:cubicBezTo>
                        <a:pt x="185" y="84"/>
                        <a:pt x="201" y="72"/>
                        <a:pt x="217" y="59"/>
                      </a:cubicBezTo>
                      <a:cubicBezTo>
                        <a:pt x="208" y="52"/>
                        <a:pt x="202" y="47"/>
                        <a:pt x="196" y="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>
                  <a:extLst>
                    <a:ext uri="{FF2B5EF4-FFF2-40B4-BE49-F238E27FC236}">
                      <a16:creationId xmlns:a16="http://schemas.microsoft.com/office/drawing/2014/main" id="{9B732336-5A7E-4545-A3BA-7B77D6BFC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1606" y="4358187"/>
                  <a:ext cx="317992" cy="493183"/>
                </a:xfrm>
                <a:custGeom>
                  <a:avLst/>
                  <a:gdLst>
                    <a:gd name="T0" fmla="*/ 14 w 186"/>
                    <a:gd name="T1" fmla="*/ 243 h 288"/>
                    <a:gd name="T2" fmla="*/ 74 w 186"/>
                    <a:gd name="T3" fmla="*/ 236 h 288"/>
                    <a:gd name="T4" fmla="*/ 74 w 186"/>
                    <a:gd name="T5" fmla="*/ 231 h 288"/>
                    <a:gd name="T6" fmla="*/ 46 w 186"/>
                    <a:gd name="T7" fmla="*/ 229 h 288"/>
                    <a:gd name="T8" fmla="*/ 19 w 186"/>
                    <a:gd name="T9" fmla="*/ 210 h 288"/>
                    <a:gd name="T10" fmla="*/ 11 w 186"/>
                    <a:gd name="T11" fmla="*/ 194 h 288"/>
                    <a:gd name="T12" fmla="*/ 8 w 186"/>
                    <a:gd name="T13" fmla="*/ 170 h 288"/>
                    <a:gd name="T14" fmla="*/ 13 w 186"/>
                    <a:gd name="T15" fmla="*/ 134 h 288"/>
                    <a:gd name="T16" fmla="*/ 30 w 186"/>
                    <a:gd name="T17" fmla="*/ 105 h 288"/>
                    <a:gd name="T18" fmla="*/ 55 w 186"/>
                    <a:gd name="T19" fmla="*/ 103 h 288"/>
                    <a:gd name="T20" fmla="*/ 77 w 186"/>
                    <a:gd name="T21" fmla="*/ 129 h 288"/>
                    <a:gd name="T22" fmla="*/ 88 w 186"/>
                    <a:gd name="T23" fmla="*/ 145 h 288"/>
                    <a:gd name="T24" fmla="*/ 100 w 186"/>
                    <a:gd name="T25" fmla="*/ 156 h 288"/>
                    <a:gd name="T26" fmla="*/ 112 w 186"/>
                    <a:gd name="T27" fmla="*/ 142 h 288"/>
                    <a:gd name="T28" fmla="*/ 137 w 186"/>
                    <a:gd name="T29" fmla="*/ 163 h 288"/>
                    <a:gd name="T30" fmla="*/ 132 w 186"/>
                    <a:gd name="T31" fmla="*/ 177 h 288"/>
                    <a:gd name="T32" fmla="*/ 97 w 186"/>
                    <a:gd name="T33" fmla="*/ 168 h 288"/>
                    <a:gd name="T34" fmla="*/ 81 w 186"/>
                    <a:gd name="T35" fmla="*/ 185 h 288"/>
                    <a:gd name="T36" fmla="*/ 84 w 186"/>
                    <a:gd name="T37" fmla="*/ 200 h 288"/>
                    <a:gd name="T38" fmla="*/ 107 w 186"/>
                    <a:gd name="T39" fmla="*/ 226 h 288"/>
                    <a:gd name="T40" fmla="*/ 91 w 186"/>
                    <a:gd name="T41" fmla="*/ 233 h 288"/>
                    <a:gd name="T42" fmla="*/ 152 w 186"/>
                    <a:gd name="T43" fmla="*/ 257 h 288"/>
                    <a:gd name="T44" fmla="*/ 164 w 186"/>
                    <a:gd name="T45" fmla="*/ 245 h 288"/>
                    <a:gd name="T46" fmla="*/ 160 w 186"/>
                    <a:gd name="T47" fmla="*/ 190 h 288"/>
                    <a:gd name="T48" fmla="*/ 157 w 186"/>
                    <a:gd name="T49" fmla="*/ 115 h 288"/>
                    <a:gd name="T50" fmla="*/ 144 w 186"/>
                    <a:gd name="T51" fmla="*/ 45 h 288"/>
                    <a:gd name="T52" fmla="*/ 117 w 186"/>
                    <a:gd name="T53" fmla="*/ 26 h 288"/>
                    <a:gd name="T54" fmla="*/ 37 w 186"/>
                    <a:gd name="T55" fmla="*/ 57 h 288"/>
                    <a:gd name="T56" fmla="*/ 24 w 186"/>
                    <a:gd name="T57" fmla="*/ 60 h 288"/>
                    <a:gd name="T58" fmla="*/ 22 w 186"/>
                    <a:gd name="T59" fmla="*/ 43 h 288"/>
                    <a:gd name="T60" fmla="*/ 81 w 186"/>
                    <a:gd name="T61" fmla="*/ 11 h 288"/>
                    <a:gd name="T62" fmla="*/ 94 w 186"/>
                    <a:gd name="T63" fmla="*/ 8 h 288"/>
                    <a:gd name="T64" fmla="*/ 163 w 186"/>
                    <a:gd name="T65" fmla="*/ 29 h 288"/>
                    <a:gd name="T66" fmla="*/ 168 w 186"/>
                    <a:gd name="T67" fmla="*/ 43 h 288"/>
                    <a:gd name="T68" fmla="*/ 179 w 186"/>
                    <a:gd name="T69" fmla="*/ 152 h 288"/>
                    <a:gd name="T70" fmla="*/ 185 w 186"/>
                    <a:gd name="T71" fmla="*/ 264 h 288"/>
                    <a:gd name="T72" fmla="*/ 162 w 186"/>
                    <a:gd name="T73" fmla="*/ 288 h 288"/>
                    <a:gd name="T74" fmla="*/ 130 w 186"/>
                    <a:gd name="T75" fmla="*/ 280 h 288"/>
                    <a:gd name="T76" fmla="*/ 74 w 186"/>
                    <a:gd name="T77" fmla="*/ 270 h 288"/>
                    <a:gd name="T78" fmla="*/ 38 w 186"/>
                    <a:gd name="T79" fmla="*/ 270 h 288"/>
                    <a:gd name="T80" fmla="*/ 14 w 186"/>
                    <a:gd name="T81" fmla="*/ 243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6" h="288">
                      <a:moveTo>
                        <a:pt x="14" y="243"/>
                      </a:moveTo>
                      <a:cubicBezTo>
                        <a:pt x="34" y="238"/>
                        <a:pt x="56" y="246"/>
                        <a:pt x="74" y="236"/>
                      </a:cubicBezTo>
                      <a:cubicBezTo>
                        <a:pt x="74" y="235"/>
                        <a:pt x="74" y="233"/>
                        <a:pt x="74" y="231"/>
                      </a:cubicBezTo>
                      <a:cubicBezTo>
                        <a:pt x="65" y="230"/>
                        <a:pt x="55" y="228"/>
                        <a:pt x="46" y="229"/>
                      </a:cubicBezTo>
                      <a:cubicBezTo>
                        <a:pt x="30" y="230"/>
                        <a:pt x="23" y="225"/>
                        <a:pt x="19" y="210"/>
                      </a:cubicBezTo>
                      <a:cubicBezTo>
                        <a:pt x="18" y="204"/>
                        <a:pt x="15" y="197"/>
                        <a:pt x="11" y="194"/>
                      </a:cubicBezTo>
                      <a:cubicBezTo>
                        <a:pt x="0" y="186"/>
                        <a:pt x="1" y="177"/>
                        <a:pt x="8" y="170"/>
                      </a:cubicBezTo>
                      <a:cubicBezTo>
                        <a:pt x="18" y="158"/>
                        <a:pt x="23" y="149"/>
                        <a:pt x="13" y="134"/>
                      </a:cubicBezTo>
                      <a:cubicBezTo>
                        <a:pt x="4" y="119"/>
                        <a:pt x="12" y="108"/>
                        <a:pt x="30" y="105"/>
                      </a:cubicBezTo>
                      <a:cubicBezTo>
                        <a:pt x="38" y="104"/>
                        <a:pt x="47" y="103"/>
                        <a:pt x="55" y="103"/>
                      </a:cubicBezTo>
                      <a:cubicBezTo>
                        <a:pt x="73" y="103"/>
                        <a:pt x="80" y="111"/>
                        <a:pt x="77" y="129"/>
                      </a:cubicBezTo>
                      <a:cubicBezTo>
                        <a:pt x="75" y="139"/>
                        <a:pt x="78" y="143"/>
                        <a:pt x="88" y="145"/>
                      </a:cubicBezTo>
                      <a:cubicBezTo>
                        <a:pt x="93" y="147"/>
                        <a:pt x="96" y="153"/>
                        <a:pt x="100" y="156"/>
                      </a:cubicBezTo>
                      <a:cubicBezTo>
                        <a:pt x="104" y="151"/>
                        <a:pt x="109" y="141"/>
                        <a:pt x="112" y="142"/>
                      </a:cubicBezTo>
                      <a:cubicBezTo>
                        <a:pt x="124" y="144"/>
                        <a:pt x="135" y="150"/>
                        <a:pt x="137" y="163"/>
                      </a:cubicBezTo>
                      <a:cubicBezTo>
                        <a:pt x="138" y="168"/>
                        <a:pt x="135" y="174"/>
                        <a:pt x="132" y="177"/>
                      </a:cubicBezTo>
                      <a:cubicBezTo>
                        <a:pt x="126" y="183"/>
                        <a:pt x="107" y="177"/>
                        <a:pt x="97" y="168"/>
                      </a:cubicBezTo>
                      <a:cubicBezTo>
                        <a:pt x="92" y="174"/>
                        <a:pt x="87" y="180"/>
                        <a:pt x="81" y="185"/>
                      </a:cubicBezTo>
                      <a:cubicBezTo>
                        <a:pt x="74" y="192"/>
                        <a:pt x="73" y="195"/>
                        <a:pt x="84" y="200"/>
                      </a:cubicBezTo>
                      <a:cubicBezTo>
                        <a:pt x="94" y="204"/>
                        <a:pt x="113" y="205"/>
                        <a:pt x="107" y="226"/>
                      </a:cubicBezTo>
                      <a:cubicBezTo>
                        <a:pt x="103" y="228"/>
                        <a:pt x="99" y="230"/>
                        <a:pt x="91" y="233"/>
                      </a:cubicBezTo>
                      <a:cubicBezTo>
                        <a:pt x="113" y="244"/>
                        <a:pt x="129" y="258"/>
                        <a:pt x="152" y="257"/>
                      </a:cubicBezTo>
                      <a:cubicBezTo>
                        <a:pt x="160" y="257"/>
                        <a:pt x="164" y="253"/>
                        <a:pt x="164" y="245"/>
                      </a:cubicBezTo>
                      <a:cubicBezTo>
                        <a:pt x="162" y="227"/>
                        <a:pt x="161" y="208"/>
                        <a:pt x="160" y="190"/>
                      </a:cubicBezTo>
                      <a:cubicBezTo>
                        <a:pt x="159" y="165"/>
                        <a:pt x="159" y="140"/>
                        <a:pt x="157" y="115"/>
                      </a:cubicBezTo>
                      <a:cubicBezTo>
                        <a:pt x="154" y="91"/>
                        <a:pt x="151" y="68"/>
                        <a:pt x="144" y="45"/>
                      </a:cubicBezTo>
                      <a:cubicBezTo>
                        <a:pt x="141" y="33"/>
                        <a:pt x="131" y="26"/>
                        <a:pt x="117" y="26"/>
                      </a:cubicBezTo>
                      <a:cubicBezTo>
                        <a:pt x="86" y="27"/>
                        <a:pt x="61" y="39"/>
                        <a:pt x="37" y="57"/>
                      </a:cubicBezTo>
                      <a:cubicBezTo>
                        <a:pt x="34" y="60"/>
                        <a:pt x="28" y="59"/>
                        <a:pt x="24" y="60"/>
                      </a:cubicBezTo>
                      <a:cubicBezTo>
                        <a:pt x="23" y="54"/>
                        <a:pt x="19" y="45"/>
                        <a:pt x="22" y="43"/>
                      </a:cubicBezTo>
                      <a:cubicBezTo>
                        <a:pt x="38" y="27"/>
                        <a:pt x="56" y="13"/>
                        <a:pt x="81" y="11"/>
                      </a:cubicBezTo>
                      <a:cubicBezTo>
                        <a:pt x="85" y="11"/>
                        <a:pt x="90" y="9"/>
                        <a:pt x="94" y="8"/>
                      </a:cubicBezTo>
                      <a:cubicBezTo>
                        <a:pt x="121" y="0"/>
                        <a:pt x="146" y="7"/>
                        <a:pt x="163" y="29"/>
                      </a:cubicBezTo>
                      <a:cubicBezTo>
                        <a:pt x="165" y="33"/>
                        <a:pt x="167" y="38"/>
                        <a:pt x="168" y="43"/>
                      </a:cubicBezTo>
                      <a:cubicBezTo>
                        <a:pt x="172" y="79"/>
                        <a:pt x="176" y="116"/>
                        <a:pt x="179" y="152"/>
                      </a:cubicBezTo>
                      <a:cubicBezTo>
                        <a:pt x="182" y="189"/>
                        <a:pt x="184" y="227"/>
                        <a:pt x="185" y="264"/>
                      </a:cubicBezTo>
                      <a:cubicBezTo>
                        <a:pt x="186" y="283"/>
                        <a:pt x="181" y="287"/>
                        <a:pt x="162" y="288"/>
                      </a:cubicBezTo>
                      <a:cubicBezTo>
                        <a:pt x="150" y="288"/>
                        <a:pt x="141" y="284"/>
                        <a:pt x="130" y="280"/>
                      </a:cubicBezTo>
                      <a:cubicBezTo>
                        <a:pt x="112" y="274"/>
                        <a:pt x="92" y="272"/>
                        <a:pt x="74" y="270"/>
                      </a:cubicBezTo>
                      <a:cubicBezTo>
                        <a:pt x="62" y="269"/>
                        <a:pt x="50" y="270"/>
                        <a:pt x="38" y="270"/>
                      </a:cubicBezTo>
                      <a:cubicBezTo>
                        <a:pt x="14" y="271"/>
                        <a:pt x="12" y="269"/>
                        <a:pt x="14" y="2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>
                  <a:extLst>
                    <a:ext uri="{FF2B5EF4-FFF2-40B4-BE49-F238E27FC236}">
                      <a16:creationId xmlns:a16="http://schemas.microsoft.com/office/drawing/2014/main" id="{FDFBB7F3-80C6-4B48-8860-6C64DCBB2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0262" y="4350825"/>
                  <a:ext cx="304742" cy="497599"/>
                </a:xfrm>
                <a:custGeom>
                  <a:avLst/>
                  <a:gdLst>
                    <a:gd name="T0" fmla="*/ 129 w 178"/>
                    <a:gd name="T1" fmla="*/ 172 h 291"/>
                    <a:gd name="T2" fmla="*/ 174 w 178"/>
                    <a:gd name="T3" fmla="*/ 114 h 291"/>
                    <a:gd name="T4" fmla="*/ 176 w 178"/>
                    <a:gd name="T5" fmla="*/ 128 h 291"/>
                    <a:gd name="T6" fmla="*/ 137 w 178"/>
                    <a:gd name="T7" fmla="*/ 193 h 291"/>
                    <a:gd name="T8" fmla="*/ 124 w 178"/>
                    <a:gd name="T9" fmla="*/ 249 h 291"/>
                    <a:gd name="T10" fmla="*/ 100 w 178"/>
                    <a:gd name="T11" fmla="*/ 283 h 291"/>
                    <a:gd name="T12" fmla="*/ 74 w 178"/>
                    <a:gd name="T13" fmla="*/ 255 h 291"/>
                    <a:gd name="T14" fmla="*/ 77 w 178"/>
                    <a:gd name="T15" fmla="*/ 252 h 291"/>
                    <a:gd name="T16" fmla="*/ 52 w 178"/>
                    <a:gd name="T17" fmla="*/ 257 h 291"/>
                    <a:gd name="T18" fmla="*/ 29 w 178"/>
                    <a:gd name="T19" fmla="*/ 221 h 291"/>
                    <a:gd name="T20" fmla="*/ 46 w 178"/>
                    <a:gd name="T21" fmla="*/ 194 h 291"/>
                    <a:gd name="T22" fmla="*/ 34 w 178"/>
                    <a:gd name="T23" fmla="*/ 196 h 291"/>
                    <a:gd name="T24" fmla="*/ 14 w 178"/>
                    <a:gd name="T25" fmla="*/ 199 h 291"/>
                    <a:gd name="T26" fmla="*/ 1 w 178"/>
                    <a:gd name="T27" fmla="*/ 186 h 291"/>
                    <a:gd name="T28" fmla="*/ 11 w 178"/>
                    <a:gd name="T29" fmla="*/ 175 h 291"/>
                    <a:gd name="T30" fmla="*/ 86 w 178"/>
                    <a:gd name="T31" fmla="*/ 142 h 291"/>
                    <a:gd name="T32" fmla="*/ 96 w 178"/>
                    <a:gd name="T33" fmla="*/ 117 h 291"/>
                    <a:gd name="T34" fmla="*/ 51 w 178"/>
                    <a:gd name="T35" fmla="*/ 133 h 291"/>
                    <a:gd name="T36" fmla="*/ 48 w 178"/>
                    <a:gd name="T37" fmla="*/ 128 h 291"/>
                    <a:gd name="T38" fmla="*/ 60 w 178"/>
                    <a:gd name="T39" fmla="*/ 110 h 291"/>
                    <a:gd name="T40" fmla="*/ 110 w 178"/>
                    <a:gd name="T41" fmla="*/ 38 h 291"/>
                    <a:gd name="T42" fmla="*/ 121 w 178"/>
                    <a:gd name="T43" fmla="*/ 8 h 291"/>
                    <a:gd name="T44" fmla="*/ 136 w 178"/>
                    <a:gd name="T45" fmla="*/ 0 h 291"/>
                    <a:gd name="T46" fmla="*/ 152 w 178"/>
                    <a:gd name="T47" fmla="*/ 8 h 291"/>
                    <a:gd name="T48" fmla="*/ 161 w 178"/>
                    <a:gd name="T49" fmla="*/ 61 h 291"/>
                    <a:gd name="T50" fmla="*/ 148 w 178"/>
                    <a:gd name="T51" fmla="*/ 94 h 291"/>
                    <a:gd name="T52" fmla="*/ 143 w 178"/>
                    <a:gd name="T53" fmla="*/ 134 h 291"/>
                    <a:gd name="T54" fmla="*/ 129 w 178"/>
                    <a:gd name="T55" fmla="*/ 172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78" h="291">
                      <a:moveTo>
                        <a:pt x="129" y="172"/>
                      </a:moveTo>
                      <a:cubicBezTo>
                        <a:pt x="144" y="152"/>
                        <a:pt x="158" y="134"/>
                        <a:pt x="174" y="114"/>
                      </a:cubicBezTo>
                      <a:cubicBezTo>
                        <a:pt x="175" y="120"/>
                        <a:pt x="178" y="125"/>
                        <a:pt x="176" y="128"/>
                      </a:cubicBezTo>
                      <a:cubicBezTo>
                        <a:pt x="164" y="150"/>
                        <a:pt x="152" y="173"/>
                        <a:pt x="137" y="193"/>
                      </a:cubicBezTo>
                      <a:cubicBezTo>
                        <a:pt x="124" y="211"/>
                        <a:pt x="115" y="226"/>
                        <a:pt x="124" y="249"/>
                      </a:cubicBezTo>
                      <a:cubicBezTo>
                        <a:pt x="133" y="273"/>
                        <a:pt x="119" y="291"/>
                        <a:pt x="100" y="283"/>
                      </a:cubicBezTo>
                      <a:cubicBezTo>
                        <a:pt x="89" y="278"/>
                        <a:pt x="82" y="264"/>
                        <a:pt x="74" y="255"/>
                      </a:cubicBezTo>
                      <a:cubicBezTo>
                        <a:pt x="75" y="254"/>
                        <a:pt x="76" y="253"/>
                        <a:pt x="77" y="252"/>
                      </a:cubicBezTo>
                      <a:cubicBezTo>
                        <a:pt x="69" y="254"/>
                        <a:pt x="60" y="257"/>
                        <a:pt x="52" y="257"/>
                      </a:cubicBezTo>
                      <a:cubicBezTo>
                        <a:pt x="31" y="258"/>
                        <a:pt x="20" y="240"/>
                        <a:pt x="29" y="221"/>
                      </a:cubicBezTo>
                      <a:cubicBezTo>
                        <a:pt x="34" y="213"/>
                        <a:pt x="39" y="205"/>
                        <a:pt x="46" y="194"/>
                      </a:cubicBezTo>
                      <a:cubicBezTo>
                        <a:pt x="40" y="195"/>
                        <a:pt x="37" y="195"/>
                        <a:pt x="34" y="196"/>
                      </a:cubicBezTo>
                      <a:cubicBezTo>
                        <a:pt x="27" y="197"/>
                        <a:pt x="20" y="201"/>
                        <a:pt x="14" y="199"/>
                      </a:cubicBezTo>
                      <a:cubicBezTo>
                        <a:pt x="9" y="198"/>
                        <a:pt x="3" y="192"/>
                        <a:pt x="1" y="186"/>
                      </a:cubicBezTo>
                      <a:cubicBezTo>
                        <a:pt x="0" y="184"/>
                        <a:pt x="7" y="175"/>
                        <a:pt x="11" y="175"/>
                      </a:cubicBezTo>
                      <a:cubicBezTo>
                        <a:pt x="40" y="173"/>
                        <a:pt x="62" y="156"/>
                        <a:pt x="86" y="142"/>
                      </a:cubicBezTo>
                      <a:cubicBezTo>
                        <a:pt x="94" y="137"/>
                        <a:pt x="103" y="129"/>
                        <a:pt x="96" y="117"/>
                      </a:cubicBezTo>
                      <a:cubicBezTo>
                        <a:pt x="80" y="122"/>
                        <a:pt x="66" y="128"/>
                        <a:pt x="51" y="133"/>
                      </a:cubicBezTo>
                      <a:cubicBezTo>
                        <a:pt x="50" y="131"/>
                        <a:pt x="49" y="129"/>
                        <a:pt x="48" y="128"/>
                      </a:cubicBezTo>
                      <a:cubicBezTo>
                        <a:pt x="52" y="122"/>
                        <a:pt x="56" y="116"/>
                        <a:pt x="60" y="110"/>
                      </a:cubicBezTo>
                      <a:cubicBezTo>
                        <a:pt x="77" y="86"/>
                        <a:pt x="94" y="62"/>
                        <a:pt x="110" y="38"/>
                      </a:cubicBezTo>
                      <a:cubicBezTo>
                        <a:pt x="116" y="29"/>
                        <a:pt x="116" y="17"/>
                        <a:pt x="121" y="8"/>
                      </a:cubicBezTo>
                      <a:cubicBezTo>
                        <a:pt x="124" y="4"/>
                        <a:pt x="131" y="0"/>
                        <a:pt x="136" y="0"/>
                      </a:cubicBezTo>
                      <a:cubicBezTo>
                        <a:pt x="141" y="0"/>
                        <a:pt x="151" y="4"/>
                        <a:pt x="152" y="8"/>
                      </a:cubicBezTo>
                      <a:cubicBezTo>
                        <a:pt x="156" y="25"/>
                        <a:pt x="161" y="43"/>
                        <a:pt x="161" y="61"/>
                      </a:cubicBezTo>
                      <a:cubicBezTo>
                        <a:pt x="161" y="72"/>
                        <a:pt x="153" y="82"/>
                        <a:pt x="148" y="94"/>
                      </a:cubicBezTo>
                      <a:cubicBezTo>
                        <a:pt x="165" y="114"/>
                        <a:pt x="164" y="113"/>
                        <a:pt x="143" y="134"/>
                      </a:cubicBezTo>
                      <a:cubicBezTo>
                        <a:pt x="135" y="143"/>
                        <a:pt x="120" y="151"/>
                        <a:pt x="129" y="17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>
                  <a:extLst>
                    <a:ext uri="{FF2B5EF4-FFF2-40B4-BE49-F238E27FC236}">
                      <a16:creationId xmlns:a16="http://schemas.microsoft.com/office/drawing/2014/main" id="{6B324F65-374E-44D2-8AE2-A792105E0C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1219" y="4331687"/>
                  <a:ext cx="557957" cy="471100"/>
                </a:xfrm>
                <a:custGeom>
                  <a:avLst/>
                  <a:gdLst>
                    <a:gd name="T0" fmla="*/ 93 w 327"/>
                    <a:gd name="T1" fmla="*/ 164 h 276"/>
                    <a:gd name="T2" fmla="*/ 75 w 327"/>
                    <a:gd name="T3" fmla="*/ 164 h 276"/>
                    <a:gd name="T4" fmla="*/ 31 w 327"/>
                    <a:gd name="T5" fmla="*/ 250 h 276"/>
                    <a:gd name="T6" fmla="*/ 20 w 327"/>
                    <a:gd name="T7" fmla="*/ 271 h 276"/>
                    <a:gd name="T8" fmla="*/ 7 w 327"/>
                    <a:gd name="T9" fmla="*/ 276 h 276"/>
                    <a:gd name="T10" fmla="*/ 1 w 327"/>
                    <a:gd name="T11" fmla="*/ 265 h 276"/>
                    <a:gd name="T12" fmla="*/ 2 w 327"/>
                    <a:gd name="T13" fmla="*/ 252 h 276"/>
                    <a:gd name="T14" fmla="*/ 30 w 327"/>
                    <a:gd name="T15" fmla="*/ 190 h 276"/>
                    <a:gd name="T16" fmla="*/ 75 w 327"/>
                    <a:gd name="T17" fmla="*/ 137 h 276"/>
                    <a:gd name="T18" fmla="*/ 83 w 327"/>
                    <a:gd name="T19" fmla="*/ 129 h 276"/>
                    <a:gd name="T20" fmla="*/ 61 w 327"/>
                    <a:gd name="T21" fmla="*/ 91 h 276"/>
                    <a:gd name="T22" fmla="*/ 90 w 327"/>
                    <a:gd name="T23" fmla="*/ 125 h 276"/>
                    <a:gd name="T24" fmla="*/ 135 w 327"/>
                    <a:gd name="T25" fmla="*/ 95 h 276"/>
                    <a:gd name="T26" fmla="*/ 133 w 327"/>
                    <a:gd name="T27" fmla="*/ 91 h 276"/>
                    <a:gd name="T28" fmla="*/ 121 w 327"/>
                    <a:gd name="T29" fmla="*/ 97 h 276"/>
                    <a:gd name="T30" fmla="*/ 99 w 327"/>
                    <a:gd name="T31" fmla="*/ 95 h 276"/>
                    <a:gd name="T32" fmla="*/ 94 w 327"/>
                    <a:gd name="T33" fmla="*/ 83 h 276"/>
                    <a:gd name="T34" fmla="*/ 112 w 327"/>
                    <a:gd name="T35" fmla="*/ 71 h 276"/>
                    <a:gd name="T36" fmla="*/ 172 w 327"/>
                    <a:gd name="T37" fmla="*/ 43 h 276"/>
                    <a:gd name="T38" fmla="*/ 183 w 327"/>
                    <a:gd name="T39" fmla="*/ 38 h 276"/>
                    <a:gd name="T40" fmla="*/ 221 w 327"/>
                    <a:gd name="T41" fmla="*/ 18 h 276"/>
                    <a:gd name="T42" fmla="*/ 264 w 327"/>
                    <a:gd name="T43" fmla="*/ 3 h 276"/>
                    <a:gd name="T44" fmla="*/ 277 w 327"/>
                    <a:gd name="T45" fmla="*/ 9 h 276"/>
                    <a:gd name="T46" fmla="*/ 187 w 327"/>
                    <a:gd name="T47" fmla="*/ 76 h 276"/>
                    <a:gd name="T48" fmla="*/ 246 w 327"/>
                    <a:gd name="T49" fmla="*/ 70 h 276"/>
                    <a:gd name="T50" fmla="*/ 302 w 327"/>
                    <a:gd name="T51" fmla="*/ 69 h 276"/>
                    <a:gd name="T52" fmla="*/ 324 w 327"/>
                    <a:gd name="T53" fmla="*/ 85 h 276"/>
                    <a:gd name="T54" fmla="*/ 319 w 327"/>
                    <a:gd name="T55" fmla="*/ 117 h 276"/>
                    <a:gd name="T56" fmla="*/ 240 w 327"/>
                    <a:gd name="T57" fmla="*/ 160 h 276"/>
                    <a:gd name="T58" fmla="*/ 231 w 327"/>
                    <a:gd name="T59" fmla="*/ 166 h 276"/>
                    <a:gd name="T60" fmla="*/ 214 w 327"/>
                    <a:gd name="T61" fmla="*/ 162 h 276"/>
                    <a:gd name="T62" fmla="*/ 305 w 327"/>
                    <a:gd name="T63" fmla="*/ 101 h 276"/>
                    <a:gd name="T64" fmla="*/ 268 w 327"/>
                    <a:gd name="T65" fmla="*/ 92 h 276"/>
                    <a:gd name="T66" fmla="*/ 198 w 327"/>
                    <a:gd name="T67" fmla="*/ 102 h 276"/>
                    <a:gd name="T68" fmla="*/ 158 w 327"/>
                    <a:gd name="T69" fmla="*/ 114 h 276"/>
                    <a:gd name="T70" fmla="*/ 123 w 327"/>
                    <a:gd name="T71" fmla="*/ 134 h 276"/>
                    <a:gd name="T72" fmla="*/ 93 w 327"/>
                    <a:gd name="T73" fmla="*/ 164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7" h="276">
                      <a:moveTo>
                        <a:pt x="93" y="164"/>
                      </a:moveTo>
                      <a:cubicBezTo>
                        <a:pt x="86" y="153"/>
                        <a:pt x="81" y="157"/>
                        <a:pt x="75" y="164"/>
                      </a:cubicBezTo>
                      <a:cubicBezTo>
                        <a:pt x="53" y="190"/>
                        <a:pt x="41" y="219"/>
                        <a:pt x="31" y="250"/>
                      </a:cubicBezTo>
                      <a:cubicBezTo>
                        <a:pt x="29" y="258"/>
                        <a:pt x="24" y="265"/>
                        <a:pt x="20" y="271"/>
                      </a:cubicBezTo>
                      <a:cubicBezTo>
                        <a:pt x="17" y="274"/>
                        <a:pt x="11" y="276"/>
                        <a:pt x="7" y="276"/>
                      </a:cubicBezTo>
                      <a:cubicBezTo>
                        <a:pt x="4" y="276"/>
                        <a:pt x="2" y="269"/>
                        <a:pt x="1" y="265"/>
                      </a:cubicBezTo>
                      <a:cubicBezTo>
                        <a:pt x="0" y="261"/>
                        <a:pt x="0" y="256"/>
                        <a:pt x="2" y="252"/>
                      </a:cubicBezTo>
                      <a:cubicBezTo>
                        <a:pt x="10" y="231"/>
                        <a:pt x="18" y="209"/>
                        <a:pt x="30" y="190"/>
                      </a:cubicBezTo>
                      <a:cubicBezTo>
                        <a:pt x="42" y="171"/>
                        <a:pt x="60" y="155"/>
                        <a:pt x="75" y="137"/>
                      </a:cubicBezTo>
                      <a:cubicBezTo>
                        <a:pt x="77" y="135"/>
                        <a:pt x="80" y="132"/>
                        <a:pt x="83" y="129"/>
                      </a:cubicBezTo>
                      <a:cubicBezTo>
                        <a:pt x="61" y="123"/>
                        <a:pt x="58" y="118"/>
                        <a:pt x="61" y="91"/>
                      </a:cubicBezTo>
                      <a:cubicBezTo>
                        <a:pt x="82" y="87"/>
                        <a:pt x="93" y="98"/>
                        <a:pt x="90" y="125"/>
                      </a:cubicBezTo>
                      <a:cubicBezTo>
                        <a:pt x="106" y="115"/>
                        <a:pt x="120" y="105"/>
                        <a:pt x="135" y="95"/>
                      </a:cubicBezTo>
                      <a:cubicBezTo>
                        <a:pt x="134" y="94"/>
                        <a:pt x="133" y="93"/>
                        <a:pt x="133" y="91"/>
                      </a:cubicBezTo>
                      <a:cubicBezTo>
                        <a:pt x="129" y="93"/>
                        <a:pt x="125" y="97"/>
                        <a:pt x="121" y="97"/>
                      </a:cubicBezTo>
                      <a:cubicBezTo>
                        <a:pt x="113" y="98"/>
                        <a:pt x="106" y="98"/>
                        <a:pt x="99" y="95"/>
                      </a:cubicBezTo>
                      <a:cubicBezTo>
                        <a:pt x="96" y="94"/>
                        <a:pt x="93" y="85"/>
                        <a:pt x="94" y="83"/>
                      </a:cubicBezTo>
                      <a:cubicBezTo>
                        <a:pt x="99" y="78"/>
                        <a:pt x="105" y="74"/>
                        <a:pt x="112" y="71"/>
                      </a:cubicBezTo>
                      <a:cubicBezTo>
                        <a:pt x="132" y="61"/>
                        <a:pt x="152" y="52"/>
                        <a:pt x="172" y="43"/>
                      </a:cubicBezTo>
                      <a:cubicBezTo>
                        <a:pt x="176" y="41"/>
                        <a:pt x="180" y="38"/>
                        <a:pt x="183" y="38"/>
                      </a:cubicBezTo>
                      <a:cubicBezTo>
                        <a:pt x="201" y="41"/>
                        <a:pt x="211" y="29"/>
                        <a:pt x="221" y="18"/>
                      </a:cubicBezTo>
                      <a:cubicBezTo>
                        <a:pt x="233" y="6"/>
                        <a:pt x="247" y="0"/>
                        <a:pt x="264" y="3"/>
                      </a:cubicBezTo>
                      <a:cubicBezTo>
                        <a:pt x="267" y="3"/>
                        <a:pt x="271" y="6"/>
                        <a:pt x="277" y="9"/>
                      </a:cubicBezTo>
                      <a:cubicBezTo>
                        <a:pt x="251" y="38"/>
                        <a:pt x="215" y="51"/>
                        <a:pt x="187" y="76"/>
                      </a:cubicBezTo>
                      <a:cubicBezTo>
                        <a:pt x="208" y="74"/>
                        <a:pt x="227" y="71"/>
                        <a:pt x="246" y="70"/>
                      </a:cubicBezTo>
                      <a:cubicBezTo>
                        <a:pt x="265" y="68"/>
                        <a:pt x="284" y="67"/>
                        <a:pt x="302" y="69"/>
                      </a:cubicBezTo>
                      <a:cubicBezTo>
                        <a:pt x="310" y="70"/>
                        <a:pt x="322" y="78"/>
                        <a:pt x="324" y="85"/>
                      </a:cubicBezTo>
                      <a:cubicBezTo>
                        <a:pt x="327" y="95"/>
                        <a:pt x="325" y="108"/>
                        <a:pt x="319" y="117"/>
                      </a:cubicBezTo>
                      <a:cubicBezTo>
                        <a:pt x="302" y="146"/>
                        <a:pt x="272" y="155"/>
                        <a:pt x="240" y="160"/>
                      </a:cubicBezTo>
                      <a:cubicBezTo>
                        <a:pt x="237" y="160"/>
                        <a:pt x="234" y="164"/>
                        <a:pt x="231" y="166"/>
                      </a:cubicBezTo>
                      <a:cubicBezTo>
                        <a:pt x="223" y="171"/>
                        <a:pt x="218" y="170"/>
                        <a:pt x="214" y="162"/>
                      </a:cubicBezTo>
                      <a:cubicBezTo>
                        <a:pt x="244" y="141"/>
                        <a:pt x="282" y="133"/>
                        <a:pt x="305" y="101"/>
                      </a:cubicBezTo>
                      <a:cubicBezTo>
                        <a:pt x="295" y="87"/>
                        <a:pt x="281" y="91"/>
                        <a:pt x="268" y="92"/>
                      </a:cubicBezTo>
                      <a:cubicBezTo>
                        <a:pt x="245" y="95"/>
                        <a:pt x="221" y="98"/>
                        <a:pt x="198" y="102"/>
                      </a:cubicBezTo>
                      <a:cubicBezTo>
                        <a:pt x="185" y="105"/>
                        <a:pt x="172" y="110"/>
                        <a:pt x="158" y="114"/>
                      </a:cubicBezTo>
                      <a:cubicBezTo>
                        <a:pt x="145" y="118"/>
                        <a:pt x="133" y="123"/>
                        <a:pt x="123" y="134"/>
                      </a:cubicBezTo>
                      <a:cubicBezTo>
                        <a:pt x="115" y="144"/>
                        <a:pt x="105" y="153"/>
                        <a:pt x="93" y="1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>
                  <a:extLst>
                    <a:ext uri="{FF2B5EF4-FFF2-40B4-BE49-F238E27FC236}">
                      <a16:creationId xmlns:a16="http://schemas.microsoft.com/office/drawing/2014/main" id="{24EF78A6-8C2D-4256-AD47-F67B6847E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864" y="4537794"/>
                  <a:ext cx="379823" cy="354798"/>
                </a:xfrm>
                <a:custGeom>
                  <a:avLst/>
                  <a:gdLst>
                    <a:gd name="T0" fmla="*/ 40 w 223"/>
                    <a:gd name="T1" fmla="*/ 119 h 207"/>
                    <a:gd name="T2" fmla="*/ 19 w 223"/>
                    <a:gd name="T3" fmla="*/ 114 h 207"/>
                    <a:gd name="T4" fmla="*/ 6 w 223"/>
                    <a:gd name="T5" fmla="*/ 82 h 207"/>
                    <a:gd name="T6" fmla="*/ 27 w 223"/>
                    <a:gd name="T7" fmla="*/ 53 h 207"/>
                    <a:gd name="T8" fmla="*/ 36 w 223"/>
                    <a:gd name="T9" fmla="*/ 60 h 207"/>
                    <a:gd name="T10" fmla="*/ 34 w 223"/>
                    <a:gd name="T11" fmla="*/ 73 h 207"/>
                    <a:gd name="T12" fmla="*/ 60 w 223"/>
                    <a:gd name="T13" fmla="*/ 64 h 207"/>
                    <a:gd name="T14" fmla="*/ 41 w 223"/>
                    <a:gd name="T15" fmla="*/ 20 h 207"/>
                    <a:gd name="T16" fmla="*/ 50 w 223"/>
                    <a:gd name="T17" fmla="*/ 3 h 207"/>
                    <a:gd name="T18" fmla="*/ 67 w 223"/>
                    <a:gd name="T19" fmla="*/ 5 h 207"/>
                    <a:gd name="T20" fmla="*/ 107 w 223"/>
                    <a:gd name="T21" fmla="*/ 42 h 207"/>
                    <a:gd name="T22" fmla="*/ 121 w 223"/>
                    <a:gd name="T23" fmla="*/ 51 h 207"/>
                    <a:gd name="T24" fmla="*/ 125 w 223"/>
                    <a:gd name="T25" fmla="*/ 88 h 207"/>
                    <a:gd name="T26" fmla="*/ 107 w 223"/>
                    <a:gd name="T27" fmla="*/ 111 h 207"/>
                    <a:gd name="T28" fmla="*/ 103 w 223"/>
                    <a:gd name="T29" fmla="*/ 162 h 207"/>
                    <a:gd name="T30" fmla="*/ 134 w 223"/>
                    <a:gd name="T31" fmla="*/ 177 h 207"/>
                    <a:gd name="T32" fmla="*/ 160 w 223"/>
                    <a:gd name="T33" fmla="*/ 169 h 207"/>
                    <a:gd name="T34" fmla="*/ 165 w 223"/>
                    <a:gd name="T35" fmla="*/ 140 h 207"/>
                    <a:gd name="T36" fmla="*/ 144 w 223"/>
                    <a:gd name="T37" fmla="*/ 109 h 207"/>
                    <a:gd name="T38" fmla="*/ 145 w 223"/>
                    <a:gd name="T39" fmla="*/ 93 h 207"/>
                    <a:gd name="T40" fmla="*/ 157 w 223"/>
                    <a:gd name="T41" fmla="*/ 93 h 207"/>
                    <a:gd name="T42" fmla="*/ 210 w 223"/>
                    <a:gd name="T43" fmla="*/ 151 h 207"/>
                    <a:gd name="T44" fmla="*/ 195 w 223"/>
                    <a:gd name="T45" fmla="*/ 192 h 207"/>
                    <a:gd name="T46" fmla="*/ 124 w 223"/>
                    <a:gd name="T47" fmla="*/ 207 h 207"/>
                    <a:gd name="T48" fmla="*/ 82 w 223"/>
                    <a:gd name="T49" fmla="*/ 200 h 207"/>
                    <a:gd name="T50" fmla="*/ 74 w 223"/>
                    <a:gd name="T51" fmla="*/ 189 h 207"/>
                    <a:gd name="T52" fmla="*/ 79 w 223"/>
                    <a:gd name="T53" fmla="*/ 139 h 207"/>
                    <a:gd name="T54" fmla="*/ 82 w 223"/>
                    <a:gd name="T55" fmla="*/ 113 h 207"/>
                    <a:gd name="T56" fmla="*/ 54 w 223"/>
                    <a:gd name="T57" fmla="*/ 153 h 207"/>
                    <a:gd name="T58" fmla="*/ 52 w 223"/>
                    <a:gd name="T59" fmla="*/ 161 h 207"/>
                    <a:gd name="T60" fmla="*/ 30 w 223"/>
                    <a:gd name="T61" fmla="*/ 172 h 207"/>
                    <a:gd name="T62" fmla="*/ 26 w 223"/>
                    <a:gd name="T63" fmla="*/ 148 h 207"/>
                    <a:gd name="T64" fmla="*/ 40 w 223"/>
                    <a:gd name="T65" fmla="*/ 119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3" h="207">
                      <a:moveTo>
                        <a:pt x="40" y="119"/>
                      </a:moveTo>
                      <a:cubicBezTo>
                        <a:pt x="32" y="117"/>
                        <a:pt x="24" y="117"/>
                        <a:pt x="19" y="114"/>
                      </a:cubicBezTo>
                      <a:cubicBezTo>
                        <a:pt x="8" y="106"/>
                        <a:pt x="0" y="95"/>
                        <a:pt x="6" y="82"/>
                      </a:cubicBezTo>
                      <a:cubicBezTo>
                        <a:pt x="11" y="71"/>
                        <a:pt x="20" y="63"/>
                        <a:pt x="27" y="53"/>
                      </a:cubicBezTo>
                      <a:cubicBezTo>
                        <a:pt x="30" y="55"/>
                        <a:pt x="34" y="57"/>
                        <a:pt x="36" y="60"/>
                      </a:cubicBezTo>
                      <a:cubicBezTo>
                        <a:pt x="37" y="63"/>
                        <a:pt x="35" y="67"/>
                        <a:pt x="34" y="73"/>
                      </a:cubicBezTo>
                      <a:cubicBezTo>
                        <a:pt x="44" y="69"/>
                        <a:pt x="52" y="67"/>
                        <a:pt x="60" y="64"/>
                      </a:cubicBezTo>
                      <a:cubicBezTo>
                        <a:pt x="40" y="54"/>
                        <a:pt x="38" y="38"/>
                        <a:pt x="41" y="20"/>
                      </a:cubicBezTo>
                      <a:cubicBezTo>
                        <a:pt x="42" y="13"/>
                        <a:pt x="45" y="6"/>
                        <a:pt x="50" y="3"/>
                      </a:cubicBezTo>
                      <a:cubicBezTo>
                        <a:pt x="53" y="0"/>
                        <a:pt x="63" y="2"/>
                        <a:pt x="67" y="5"/>
                      </a:cubicBezTo>
                      <a:cubicBezTo>
                        <a:pt x="80" y="17"/>
                        <a:pt x="100" y="22"/>
                        <a:pt x="107" y="42"/>
                      </a:cubicBezTo>
                      <a:cubicBezTo>
                        <a:pt x="109" y="46"/>
                        <a:pt x="116" y="49"/>
                        <a:pt x="121" y="51"/>
                      </a:cubicBezTo>
                      <a:cubicBezTo>
                        <a:pt x="136" y="59"/>
                        <a:pt x="138" y="77"/>
                        <a:pt x="125" y="88"/>
                      </a:cubicBezTo>
                      <a:cubicBezTo>
                        <a:pt x="118" y="94"/>
                        <a:pt x="109" y="102"/>
                        <a:pt x="107" y="111"/>
                      </a:cubicBezTo>
                      <a:cubicBezTo>
                        <a:pt x="103" y="127"/>
                        <a:pt x="102" y="145"/>
                        <a:pt x="103" y="162"/>
                      </a:cubicBezTo>
                      <a:cubicBezTo>
                        <a:pt x="104" y="178"/>
                        <a:pt x="116" y="182"/>
                        <a:pt x="134" y="177"/>
                      </a:cubicBezTo>
                      <a:cubicBezTo>
                        <a:pt x="143" y="174"/>
                        <a:pt x="152" y="172"/>
                        <a:pt x="160" y="169"/>
                      </a:cubicBezTo>
                      <a:cubicBezTo>
                        <a:pt x="172" y="165"/>
                        <a:pt x="174" y="153"/>
                        <a:pt x="165" y="140"/>
                      </a:cubicBezTo>
                      <a:cubicBezTo>
                        <a:pt x="158" y="129"/>
                        <a:pt x="150" y="120"/>
                        <a:pt x="144" y="109"/>
                      </a:cubicBezTo>
                      <a:cubicBezTo>
                        <a:pt x="141" y="105"/>
                        <a:pt x="143" y="98"/>
                        <a:pt x="145" y="93"/>
                      </a:cubicBezTo>
                      <a:cubicBezTo>
                        <a:pt x="145" y="92"/>
                        <a:pt x="155" y="91"/>
                        <a:pt x="157" y="93"/>
                      </a:cubicBezTo>
                      <a:cubicBezTo>
                        <a:pt x="175" y="112"/>
                        <a:pt x="194" y="131"/>
                        <a:pt x="210" y="151"/>
                      </a:cubicBezTo>
                      <a:cubicBezTo>
                        <a:pt x="223" y="168"/>
                        <a:pt x="215" y="184"/>
                        <a:pt x="195" y="192"/>
                      </a:cubicBezTo>
                      <a:cubicBezTo>
                        <a:pt x="172" y="202"/>
                        <a:pt x="148" y="207"/>
                        <a:pt x="124" y="207"/>
                      </a:cubicBezTo>
                      <a:cubicBezTo>
                        <a:pt x="110" y="206"/>
                        <a:pt x="96" y="203"/>
                        <a:pt x="82" y="200"/>
                      </a:cubicBezTo>
                      <a:cubicBezTo>
                        <a:pt x="78" y="199"/>
                        <a:pt x="73" y="193"/>
                        <a:pt x="74" y="189"/>
                      </a:cubicBezTo>
                      <a:cubicBezTo>
                        <a:pt x="74" y="173"/>
                        <a:pt x="77" y="156"/>
                        <a:pt x="79" y="139"/>
                      </a:cubicBezTo>
                      <a:cubicBezTo>
                        <a:pt x="80" y="131"/>
                        <a:pt x="81" y="123"/>
                        <a:pt x="82" y="113"/>
                      </a:cubicBezTo>
                      <a:cubicBezTo>
                        <a:pt x="62" y="122"/>
                        <a:pt x="61" y="139"/>
                        <a:pt x="54" y="153"/>
                      </a:cubicBezTo>
                      <a:cubicBezTo>
                        <a:pt x="53" y="156"/>
                        <a:pt x="54" y="160"/>
                        <a:pt x="52" y="161"/>
                      </a:cubicBezTo>
                      <a:cubicBezTo>
                        <a:pt x="45" y="166"/>
                        <a:pt x="35" y="174"/>
                        <a:pt x="30" y="172"/>
                      </a:cubicBezTo>
                      <a:cubicBezTo>
                        <a:pt x="20" y="169"/>
                        <a:pt x="21" y="158"/>
                        <a:pt x="26" y="148"/>
                      </a:cubicBezTo>
                      <a:cubicBezTo>
                        <a:pt x="31" y="139"/>
                        <a:pt x="35" y="129"/>
                        <a:pt x="40" y="1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>
                  <a:extLst>
                    <a:ext uri="{FF2B5EF4-FFF2-40B4-BE49-F238E27FC236}">
                      <a16:creationId xmlns:a16="http://schemas.microsoft.com/office/drawing/2014/main" id="{743D3B1C-581C-413B-A1CA-A4B7ED36E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9353" y="4609930"/>
                  <a:ext cx="223772" cy="292966"/>
                </a:xfrm>
                <a:custGeom>
                  <a:avLst/>
                  <a:gdLst>
                    <a:gd name="T0" fmla="*/ 51 w 131"/>
                    <a:gd name="T1" fmla="*/ 34 h 171"/>
                    <a:gd name="T2" fmla="*/ 19 w 131"/>
                    <a:gd name="T3" fmla="*/ 47 h 171"/>
                    <a:gd name="T4" fmla="*/ 8 w 131"/>
                    <a:gd name="T5" fmla="*/ 45 h 171"/>
                    <a:gd name="T6" fmla="*/ 2 w 131"/>
                    <a:gd name="T7" fmla="*/ 27 h 171"/>
                    <a:gd name="T8" fmla="*/ 21 w 131"/>
                    <a:gd name="T9" fmla="*/ 11 h 171"/>
                    <a:gd name="T10" fmla="*/ 75 w 131"/>
                    <a:gd name="T11" fmla="*/ 2 h 171"/>
                    <a:gd name="T12" fmla="*/ 90 w 131"/>
                    <a:gd name="T13" fmla="*/ 22 h 171"/>
                    <a:gd name="T14" fmla="*/ 80 w 131"/>
                    <a:gd name="T15" fmla="*/ 46 h 171"/>
                    <a:gd name="T16" fmla="*/ 93 w 131"/>
                    <a:gd name="T17" fmla="*/ 44 h 171"/>
                    <a:gd name="T18" fmla="*/ 119 w 131"/>
                    <a:gd name="T19" fmla="*/ 50 h 171"/>
                    <a:gd name="T20" fmla="*/ 126 w 131"/>
                    <a:gd name="T21" fmla="*/ 92 h 171"/>
                    <a:gd name="T22" fmla="*/ 122 w 131"/>
                    <a:gd name="T23" fmla="*/ 96 h 171"/>
                    <a:gd name="T24" fmla="*/ 105 w 131"/>
                    <a:gd name="T25" fmla="*/ 137 h 171"/>
                    <a:gd name="T26" fmla="*/ 79 w 131"/>
                    <a:gd name="T27" fmla="*/ 166 h 171"/>
                    <a:gd name="T28" fmla="*/ 20 w 131"/>
                    <a:gd name="T29" fmla="*/ 149 h 171"/>
                    <a:gd name="T30" fmla="*/ 16 w 131"/>
                    <a:gd name="T31" fmla="*/ 141 h 171"/>
                    <a:gd name="T32" fmla="*/ 24 w 131"/>
                    <a:gd name="T33" fmla="*/ 136 h 171"/>
                    <a:gd name="T34" fmla="*/ 46 w 131"/>
                    <a:gd name="T35" fmla="*/ 142 h 171"/>
                    <a:gd name="T36" fmla="*/ 69 w 131"/>
                    <a:gd name="T37" fmla="*/ 138 h 171"/>
                    <a:gd name="T38" fmla="*/ 82 w 131"/>
                    <a:gd name="T39" fmla="*/ 115 h 171"/>
                    <a:gd name="T40" fmla="*/ 77 w 131"/>
                    <a:gd name="T41" fmla="*/ 108 h 171"/>
                    <a:gd name="T42" fmla="*/ 58 w 131"/>
                    <a:gd name="T43" fmla="*/ 125 h 171"/>
                    <a:gd name="T44" fmla="*/ 28 w 131"/>
                    <a:gd name="T45" fmla="*/ 113 h 171"/>
                    <a:gd name="T46" fmla="*/ 25 w 131"/>
                    <a:gd name="T47" fmla="*/ 69 h 171"/>
                    <a:gd name="T48" fmla="*/ 44 w 131"/>
                    <a:gd name="T49" fmla="*/ 54 h 171"/>
                    <a:gd name="T50" fmla="*/ 51 w 131"/>
                    <a:gd name="T51" fmla="*/ 34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1" h="171">
                      <a:moveTo>
                        <a:pt x="51" y="34"/>
                      </a:moveTo>
                      <a:cubicBezTo>
                        <a:pt x="40" y="38"/>
                        <a:pt x="30" y="43"/>
                        <a:pt x="19" y="47"/>
                      </a:cubicBezTo>
                      <a:cubicBezTo>
                        <a:pt x="16" y="48"/>
                        <a:pt x="10" y="47"/>
                        <a:pt x="8" y="45"/>
                      </a:cubicBezTo>
                      <a:cubicBezTo>
                        <a:pt x="5" y="39"/>
                        <a:pt x="0" y="30"/>
                        <a:pt x="2" y="27"/>
                      </a:cubicBezTo>
                      <a:cubicBezTo>
                        <a:pt x="6" y="20"/>
                        <a:pt x="14" y="13"/>
                        <a:pt x="21" y="11"/>
                      </a:cubicBezTo>
                      <a:cubicBezTo>
                        <a:pt x="39" y="6"/>
                        <a:pt x="57" y="4"/>
                        <a:pt x="75" y="2"/>
                      </a:cubicBezTo>
                      <a:cubicBezTo>
                        <a:pt x="86" y="0"/>
                        <a:pt x="94" y="11"/>
                        <a:pt x="90" y="22"/>
                      </a:cubicBezTo>
                      <a:cubicBezTo>
                        <a:pt x="88" y="29"/>
                        <a:pt x="84" y="36"/>
                        <a:pt x="80" y="46"/>
                      </a:cubicBezTo>
                      <a:cubicBezTo>
                        <a:pt x="86" y="45"/>
                        <a:pt x="89" y="43"/>
                        <a:pt x="93" y="44"/>
                      </a:cubicBezTo>
                      <a:cubicBezTo>
                        <a:pt x="102" y="45"/>
                        <a:pt x="113" y="45"/>
                        <a:pt x="119" y="50"/>
                      </a:cubicBezTo>
                      <a:cubicBezTo>
                        <a:pt x="131" y="61"/>
                        <a:pt x="131" y="76"/>
                        <a:pt x="126" y="92"/>
                      </a:cubicBezTo>
                      <a:cubicBezTo>
                        <a:pt x="125" y="93"/>
                        <a:pt x="124" y="96"/>
                        <a:pt x="122" y="96"/>
                      </a:cubicBezTo>
                      <a:cubicBezTo>
                        <a:pt x="97" y="101"/>
                        <a:pt x="106" y="122"/>
                        <a:pt x="105" y="137"/>
                      </a:cubicBezTo>
                      <a:cubicBezTo>
                        <a:pt x="104" y="154"/>
                        <a:pt x="96" y="162"/>
                        <a:pt x="79" y="166"/>
                      </a:cubicBezTo>
                      <a:cubicBezTo>
                        <a:pt x="56" y="171"/>
                        <a:pt x="38" y="162"/>
                        <a:pt x="20" y="149"/>
                      </a:cubicBezTo>
                      <a:cubicBezTo>
                        <a:pt x="18" y="148"/>
                        <a:pt x="16" y="143"/>
                        <a:pt x="16" y="141"/>
                      </a:cubicBezTo>
                      <a:cubicBezTo>
                        <a:pt x="17" y="139"/>
                        <a:pt x="21" y="136"/>
                        <a:pt x="24" y="136"/>
                      </a:cubicBezTo>
                      <a:cubicBezTo>
                        <a:pt x="31" y="137"/>
                        <a:pt x="39" y="141"/>
                        <a:pt x="46" y="142"/>
                      </a:cubicBezTo>
                      <a:cubicBezTo>
                        <a:pt x="54" y="142"/>
                        <a:pt x="64" y="143"/>
                        <a:pt x="69" y="138"/>
                      </a:cubicBezTo>
                      <a:cubicBezTo>
                        <a:pt x="76" y="133"/>
                        <a:pt x="78" y="123"/>
                        <a:pt x="82" y="115"/>
                      </a:cubicBezTo>
                      <a:cubicBezTo>
                        <a:pt x="82" y="113"/>
                        <a:pt x="79" y="110"/>
                        <a:pt x="77" y="108"/>
                      </a:cubicBezTo>
                      <a:cubicBezTo>
                        <a:pt x="70" y="114"/>
                        <a:pt x="65" y="123"/>
                        <a:pt x="58" y="125"/>
                      </a:cubicBezTo>
                      <a:cubicBezTo>
                        <a:pt x="47" y="127"/>
                        <a:pt x="35" y="128"/>
                        <a:pt x="28" y="113"/>
                      </a:cubicBezTo>
                      <a:cubicBezTo>
                        <a:pt x="21" y="98"/>
                        <a:pt x="20" y="83"/>
                        <a:pt x="25" y="69"/>
                      </a:cubicBezTo>
                      <a:cubicBezTo>
                        <a:pt x="27" y="62"/>
                        <a:pt x="37" y="58"/>
                        <a:pt x="44" y="54"/>
                      </a:cubicBezTo>
                      <a:cubicBezTo>
                        <a:pt x="55" y="46"/>
                        <a:pt x="56" y="43"/>
                        <a:pt x="51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>
                  <a:extLst>
                    <a:ext uri="{FF2B5EF4-FFF2-40B4-BE49-F238E27FC236}">
                      <a16:creationId xmlns:a16="http://schemas.microsoft.com/office/drawing/2014/main" id="{42D2CD3E-E011-4C74-ABE3-AEB092B14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1192" y="4483322"/>
                  <a:ext cx="139857" cy="368047"/>
                </a:xfrm>
                <a:custGeom>
                  <a:avLst/>
                  <a:gdLst>
                    <a:gd name="T0" fmla="*/ 0 w 82"/>
                    <a:gd name="T1" fmla="*/ 152 h 215"/>
                    <a:gd name="T2" fmla="*/ 18 w 82"/>
                    <a:gd name="T3" fmla="*/ 74 h 215"/>
                    <a:gd name="T4" fmla="*/ 46 w 82"/>
                    <a:gd name="T5" fmla="*/ 12 h 215"/>
                    <a:gd name="T6" fmla="*/ 68 w 82"/>
                    <a:gd name="T7" fmla="*/ 1 h 215"/>
                    <a:gd name="T8" fmla="*/ 82 w 82"/>
                    <a:gd name="T9" fmla="*/ 11 h 215"/>
                    <a:gd name="T10" fmla="*/ 69 w 82"/>
                    <a:gd name="T11" fmla="*/ 30 h 215"/>
                    <a:gd name="T12" fmla="*/ 51 w 82"/>
                    <a:gd name="T13" fmla="*/ 46 h 215"/>
                    <a:gd name="T14" fmla="*/ 39 w 82"/>
                    <a:gd name="T15" fmla="*/ 88 h 215"/>
                    <a:gd name="T16" fmla="*/ 32 w 82"/>
                    <a:gd name="T17" fmla="*/ 122 h 215"/>
                    <a:gd name="T18" fmla="*/ 38 w 82"/>
                    <a:gd name="T19" fmla="*/ 157 h 215"/>
                    <a:gd name="T20" fmla="*/ 49 w 82"/>
                    <a:gd name="T21" fmla="*/ 195 h 215"/>
                    <a:gd name="T22" fmla="*/ 49 w 82"/>
                    <a:gd name="T23" fmla="*/ 202 h 215"/>
                    <a:gd name="T24" fmla="*/ 30 w 82"/>
                    <a:gd name="T25" fmla="*/ 215 h 215"/>
                    <a:gd name="T26" fmla="*/ 9 w 82"/>
                    <a:gd name="T27" fmla="*/ 197 h 215"/>
                    <a:gd name="T28" fmla="*/ 0 w 82"/>
                    <a:gd name="T29" fmla="*/ 15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2" h="215">
                      <a:moveTo>
                        <a:pt x="0" y="152"/>
                      </a:moveTo>
                      <a:cubicBezTo>
                        <a:pt x="6" y="127"/>
                        <a:pt x="9" y="100"/>
                        <a:pt x="18" y="74"/>
                      </a:cubicBezTo>
                      <a:cubicBezTo>
                        <a:pt x="24" y="52"/>
                        <a:pt x="35" y="32"/>
                        <a:pt x="46" y="12"/>
                      </a:cubicBezTo>
                      <a:cubicBezTo>
                        <a:pt x="49" y="6"/>
                        <a:pt x="60" y="2"/>
                        <a:pt x="68" y="1"/>
                      </a:cubicBezTo>
                      <a:cubicBezTo>
                        <a:pt x="72" y="0"/>
                        <a:pt x="82" y="7"/>
                        <a:pt x="82" y="11"/>
                      </a:cubicBezTo>
                      <a:cubicBezTo>
                        <a:pt x="82" y="18"/>
                        <a:pt x="82" y="28"/>
                        <a:pt x="69" y="30"/>
                      </a:cubicBezTo>
                      <a:cubicBezTo>
                        <a:pt x="62" y="30"/>
                        <a:pt x="54" y="39"/>
                        <a:pt x="51" y="46"/>
                      </a:cubicBezTo>
                      <a:cubicBezTo>
                        <a:pt x="45" y="59"/>
                        <a:pt x="43" y="74"/>
                        <a:pt x="39" y="88"/>
                      </a:cubicBezTo>
                      <a:cubicBezTo>
                        <a:pt x="37" y="99"/>
                        <a:pt x="32" y="111"/>
                        <a:pt x="32" y="122"/>
                      </a:cubicBezTo>
                      <a:cubicBezTo>
                        <a:pt x="32" y="134"/>
                        <a:pt x="37" y="145"/>
                        <a:pt x="38" y="157"/>
                      </a:cubicBezTo>
                      <a:cubicBezTo>
                        <a:pt x="39" y="170"/>
                        <a:pt x="38" y="184"/>
                        <a:pt x="49" y="195"/>
                      </a:cubicBezTo>
                      <a:cubicBezTo>
                        <a:pt x="50" y="196"/>
                        <a:pt x="49" y="200"/>
                        <a:pt x="49" y="202"/>
                      </a:cubicBezTo>
                      <a:cubicBezTo>
                        <a:pt x="46" y="211"/>
                        <a:pt x="40" y="215"/>
                        <a:pt x="30" y="215"/>
                      </a:cubicBezTo>
                      <a:cubicBezTo>
                        <a:pt x="17" y="215"/>
                        <a:pt x="12" y="207"/>
                        <a:pt x="9" y="197"/>
                      </a:cubicBezTo>
                      <a:cubicBezTo>
                        <a:pt x="5" y="184"/>
                        <a:pt x="4" y="169"/>
                        <a:pt x="0" y="1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" name="Freeform 24">
                  <a:extLst>
                    <a:ext uri="{FF2B5EF4-FFF2-40B4-BE49-F238E27FC236}">
                      <a16:creationId xmlns:a16="http://schemas.microsoft.com/office/drawing/2014/main" id="{1A3E0AC1-8CA1-4AE1-B3E4-28FB48A745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0587" y="4417074"/>
                  <a:ext cx="85387" cy="105998"/>
                </a:xfrm>
                <a:custGeom>
                  <a:avLst/>
                  <a:gdLst>
                    <a:gd name="T0" fmla="*/ 14 w 50"/>
                    <a:gd name="T1" fmla="*/ 0 h 62"/>
                    <a:gd name="T2" fmla="*/ 26 w 50"/>
                    <a:gd name="T3" fmla="*/ 6 h 62"/>
                    <a:gd name="T4" fmla="*/ 32 w 50"/>
                    <a:gd name="T5" fmla="*/ 12 h 62"/>
                    <a:gd name="T6" fmla="*/ 50 w 50"/>
                    <a:gd name="T7" fmla="*/ 16 h 62"/>
                    <a:gd name="T8" fmla="*/ 43 w 50"/>
                    <a:gd name="T9" fmla="*/ 56 h 62"/>
                    <a:gd name="T10" fmla="*/ 25 w 50"/>
                    <a:gd name="T11" fmla="*/ 59 h 62"/>
                    <a:gd name="T12" fmla="*/ 0 w 50"/>
                    <a:gd name="T13" fmla="*/ 17 h 62"/>
                    <a:gd name="T14" fmla="*/ 14 w 50"/>
                    <a:gd name="T1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62">
                      <a:moveTo>
                        <a:pt x="14" y="0"/>
                      </a:moveTo>
                      <a:cubicBezTo>
                        <a:pt x="20" y="3"/>
                        <a:pt x="23" y="5"/>
                        <a:pt x="26" y="6"/>
                      </a:cubicBezTo>
                      <a:cubicBezTo>
                        <a:pt x="28" y="8"/>
                        <a:pt x="30" y="11"/>
                        <a:pt x="32" y="12"/>
                      </a:cubicBezTo>
                      <a:cubicBezTo>
                        <a:pt x="39" y="14"/>
                        <a:pt x="50" y="15"/>
                        <a:pt x="50" y="16"/>
                      </a:cubicBezTo>
                      <a:cubicBezTo>
                        <a:pt x="49" y="30"/>
                        <a:pt x="47" y="44"/>
                        <a:pt x="43" y="56"/>
                      </a:cubicBezTo>
                      <a:cubicBezTo>
                        <a:pt x="42" y="59"/>
                        <a:pt x="29" y="62"/>
                        <a:pt x="25" y="59"/>
                      </a:cubicBezTo>
                      <a:cubicBezTo>
                        <a:pt x="11" y="49"/>
                        <a:pt x="0" y="35"/>
                        <a:pt x="0" y="17"/>
                      </a:cubicBezTo>
                      <a:cubicBezTo>
                        <a:pt x="0" y="11"/>
                        <a:pt x="9" y="6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" name="Freeform 39">
                  <a:extLst>
                    <a:ext uri="{FF2B5EF4-FFF2-40B4-BE49-F238E27FC236}">
                      <a16:creationId xmlns:a16="http://schemas.microsoft.com/office/drawing/2014/main" id="{67B02F28-C291-49E1-BB2B-ECB677BB2E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2168" y="4393519"/>
                  <a:ext cx="92747" cy="76554"/>
                </a:xfrm>
                <a:custGeom>
                  <a:avLst/>
                  <a:gdLst>
                    <a:gd name="T0" fmla="*/ 0 w 55"/>
                    <a:gd name="T1" fmla="*/ 19 h 45"/>
                    <a:gd name="T2" fmla="*/ 21 w 55"/>
                    <a:gd name="T3" fmla="*/ 5 h 45"/>
                    <a:gd name="T4" fmla="*/ 42 w 55"/>
                    <a:gd name="T5" fmla="*/ 8 h 45"/>
                    <a:gd name="T6" fmla="*/ 55 w 55"/>
                    <a:gd name="T7" fmla="*/ 15 h 45"/>
                    <a:gd name="T8" fmla="*/ 47 w 55"/>
                    <a:gd name="T9" fmla="*/ 24 h 45"/>
                    <a:gd name="T10" fmla="*/ 41 w 55"/>
                    <a:gd name="T11" fmla="*/ 31 h 45"/>
                    <a:gd name="T12" fmla="*/ 22 w 55"/>
                    <a:gd name="T13" fmla="*/ 45 h 45"/>
                    <a:gd name="T14" fmla="*/ 0 w 55"/>
                    <a:gd name="T15" fmla="*/ 19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45">
                      <a:moveTo>
                        <a:pt x="0" y="19"/>
                      </a:moveTo>
                      <a:cubicBezTo>
                        <a:pt x="0" y="5"/>
                        <a:pt x="8" y="0"/>
                        <a:pt x="21" y="5"/>
                      </a:cubicBezTo>
                      <a:cubicBezTo>
                        <a:pt x="28" y="7"/>
                        <a:pt x="35" y="7"/>
                        <a:pt x="42" y="8"/>
                      </a:cubicBezTo>
                      <a:cubicBezTo>
                        <a:pt x="47" y="10"/>
                        <a:pt x="51" y="13"/>
                        <a:pt x="55" y="15"/>
                      </a:cubicBezTo>
                      <a:cubicBezTo>
                        <a:pt x="52" y="18"/>
                        <a:pt x="50" y="21"/>
                        <a:pt x="47" y="24"/>
                      </a:cubicBezTo>
                      <a:cubicBezTo>
                        <a:pt x="45" y="27"/>
                        <a:pt x="43" y="29"/>
                        <a:pt x="41" y="31"/>
                      </a:cubicBezTo>
                      <a:cubicBezTo>
                        <a:pt x="35" y="36"/>
                        <a:pt x="28" y="45"/>
                        <a:pt x="22" y="45"/>
                      </a:cubicBezTo>
                      <a:cubicBezTo>
                        <a:pt x="6" y="44"/>
                        <a:pt x="0" y="35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CCE4886-9635-4F5B-B805-89DADB76AA5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046078" y="5492385"/>
                <a:ext cx="1980000" cy="115344"/>
              </a:xfrm>
              <a:custGeom>
                <a:avLst/>
                <a:gdLst/>
                <a:ahLst/>
                <a:cxnLst/>
                <a:rect l="l" t="t" r="r" b="b"/>
                <a:pathLst>
                  <a:path w="3900602" h="227228">
                    <a:moveTo>
                      <a:pt x="2355647" y="114757"/>
                    </a:moveTo>
                    <a:cubicBezTo>
                      <a:pt x="2352141" y="115976"/>
                      <a:pt x="2349246" y="117234"/>
                      <a:pt x="2346960" y="118529"/>
                    </a:cubicBezTo>
                    <a:cubicBezTo>
                      <a:pt x="2344674" y="119824"/>
                      <a:pt x="2342883" y="121425"/>
                      <a:pt x="2341588" y="123330"/>
                    </a:cubicBezTo>
                    <a:cubicBezTo>
                      <a:pt x="2340292" y="125235"/>
                      <a:pt x="2339378" y="127482"/>
                      <a:pt x="2338845" y="130073"/>
                    </a:cubicBezTo>
                    <a:cubicBezTo>
                      <a:pt x="2338311" y="132664"/>
                      <a:pt x="2338045" y="135788"/>
                      <a:pt x="2338045" y="139446"/>
                    </a:cubicBezTo>
                    <a:cubicBezTo>
                      <a:pt x="2338045" y="143408"/>
                      <a:pt x="2338692" y="147104"/>
                      <a:pt x="2339988" y="150533"/>
                    </a:cubicBezTo>
                    <a:cubicBezTo>
                      <a:pt x="2341283" y="153962"/>
                      <a:pt x="2343912" y="155676"/>
                      <a:pt x="2347874" y="155676"/>
                    </a:cubicBezTo>
                    <a:cubicBezTo>
                      <a:pt x="2349551" y="155676"/>
                      <a:pt x="2350884" y="155295"/>
                      <a:pt x="2351875" y="154533"/>
                    </a:cubicBezTo>
                    <a:cubicBezTo>
                      <a:pt x="2352865" y="153771"/>
                      <a:pt x="2354123" y="152705"/>
                      <a:pt x="2355647" y="151333"/>
                    </a:cubicBezTo>
                    <a:close/>
                    <a:moveTo>
                      <a:pt x="2457982" y="75895"/>
                    </a:moveTo>
                    <a:cubicBezTo>
                      <a:pt x="2454970" y="75895"/>
                      <a:pt x="2452636" y="77343"/>
                      <a:pt x="2450979" y="80238"/>
                    </a:cubicBezTo>
                    <a:cubicBezTo>
                      <a:pt x="2449323" y="83134"/>
                      <a:pt x="2448043" y="86563"/>
                      <a:pt x="2447140" y="90525"/>
                    </a:cubicBezTo>
                    <a:cubicBezTo>
                      <a:pt x="2446236" y="94488"/>
                      <a:pt x="2445671" y="98565"/>
                      <a:pt x="2445445" y="102756"/>
                    </a:cubicBezTo>
                    <a:cubicBezTo>
                      <a:pt x="2445219" y="106947"/>
                      <a:pt x="2445106" y="110337"/>
                      <a:pt x="2445106" y="112928"/>
                    </a:cubicBezTo>
                    <a:cubicBezTo>
                      <a:pt x="2445106" y="118567"/>
                      <a:pt x="2445369" y="123634"/>
                      <a:pt x="2445897" y="128130"/>
                    </a:cubicBezTo>
                    <a:cubicBezTo>
                      <a:pt x="2446424" y="132626"/>
                      <a:pt x="2446913" y="136169"/>
                      <a:pt x="2447363" y="138760"/>
                    </a:cubicBezTo>
                    <a:cubicBezTo>
                      <a:pt x="2447515" y="139979"/>
                      <a:pt x="2447780" y="141503"/>
                      <a:pt x="2448156" y="143332"/>
                    </a:cubicBezTo>
                    <a:cubicBezTo>
                      <a:pt x="2448532" y="145161"/>
                      <a:pt x="2449135" y="146952"/>
                      <a:pt x="2449963" y="148704"/>
                    </a:cubicBezTo>
                    <a:cubicBezTo>
                      <a:pt x="2450792" y="150457"/>
                      <a:pt x="2451846" y="151981"/>
                      <a:pt x="2453126" y="153276"/>
                    </a:cubicBezTo>
                    <a:cubicBezTo>
                      <a:pt x="2454406" y="154572"/>
                      <a:pt x="2455950" y="155219"/>
                      <a:pt x="2457757" y="155219"/>
                    </a:cubicBezTo>
                    <a:cubicBezTo>
                      <a:pt x="2459262" y="155219"/>
                      <a:pt x="2460542" y="154762"/>
                      <a:pt x="2461597" y="153848"/>
                    </a:cubicBezTo>
                    <a:cubicBezTo>
                      <a:pt x="2462652" y="152933"/>
                      <a:pt x="2463555" y="152019"/>
                      <a:pt x="2464308" y="151104"/>
                    </a:cubicBezTo>
                    <a:lnTo>
                      <a:pt x="2464308" y="78181"/>
                    </a:lnTo>
                    <a:cubicBezTo>
                      <a:pt x="2463405" y="77571"/>
                      <a:pt x="2462427" y="77038"/>
                      <a:pt x="2461372" y="76581"/>
                    </a:cubicBezTo>
                    <a:cubicBezTo>
                      <a:pt x="2460317" y="76124"/>
                      <a:pt x="2459187" y="75895"/>
                      <a:pt x="2457982" y="75895"/>
                    </a:cubicBezTo>
                    <a:close/>
                    <a:moveTo>
                      <a:pt x="3853739" y="73609"/>
                    </a:moveTo>
                    <a:cubicBezTo>
                      <a:pt x="3851605" y="73609"/>
                      <a:pt x="3849929" y="74759"/>
                      <a:pt x="3848709" y="77059"/>
                    </a:cubicBezTo>
                    <a:cubicBezTo>
                      <a:pt x="3847490" y="79360"/>
                      <a:pt x="3846576" y="81584"/>
                      <a:pt x="3845966" y="83732"/>
                    </a:cubicBezTo>
                    <a:cubicBezTo>
                      <a:pt x="3844900" y="88180"/>
                      <a:pt x="3844290" y="92820"/>
                      <a:pt x="3844138" y="97651"/>
                    </a:cubicBezTo>
                    <a:cubicBezTo>
                      <a:pt x="3843985" y="102483"/>
                      <a:pt x="3843909" y="106356"/>
                      <a:pt x="3843909" y="109271"/>
                    </a:cubicBezTo>
                    <a:lnTo>
                      <a:pt x="3861511" y="109271"/>
                    </a:lnTo>
                    <a:cubicBezTo>
                      <a:pt x="3861511" y="107737"/>
                      <a:pt x="3861511" y="105935"/>
                      <a:pt x="3861511" y="103865"/>
                    </a:cubicBezTo>
                    <a:cubicBezTo>
                      <a:pt x="3861511" y="101794"/>
                      <a:pt x="3861473" y="99608"/>
                      <a:pt x="3861397" y="97307"/>
                    </a:cubicBezTo>
                    <a:cubicBezTo>
                      <a:pt x="3861321" y="95005"/>
                      <a:pt x="3861206" y="92704"/>
                      <a:pt x="3861054" y="90404"/>
                    </a:cubicBezTo>
                    <a:cubicBezTo>
                      <a:pt x="3860901" y="88104"/>
                      <a:pt x="3860673" y="86033"/>
                      <a:pt x="3860368" y="84193"/>
                    </a:cubicBezTo>
                    <a:cubicBezTo>
                      <a:pt x="3860063" y="81737"/>
                      <a:pt x="3859415" y="79360"/>
                      <a:pt x="3858425" y="77059"/>
                    </a:cubicBezTo>
                    <a:cubicBezTo>
                      <a:pt x="3857435" y="74759"/>
                      <a:pt x="3855872" y="73609"/>
                      <a:pt x="3853739" y="73609"/>
                    </a:cubicBezTo>
                    <a:close/>
                    <a:moveTo>
                      <a:pt x="3529889" y="73609"/>
                    </a:moveTo>
                    <a:cubicBezTo>
                      <a:pt x="3527755" y="73609"/>
                      <a:pt x="3526079" y="74759"/>
                      <a:pt x="3524859" y="77059"/>
                    </a:cubicBezTo>
                    <a:cubicBezTo>
                      <a:pt x="3523640" y="79360"/>
                      <a:pt x="3522726" y="81584"/>
                      <a:pt x="3522116" y="83732"/>
                    </a:cubicBezTo>
                    <a:cubicBezTo>
                      <a:pt x="3521050" y="88180"/>
                      <a:pt x="3520440" y="92820"/>
                      <a:pt x="3520288" y="97651"/>
                    </a:cubicBezTo>
                    <a:cubicBezTo>
                      <a:pt x="3520135" y="102483"/>
                      <a:pt x="3520059" y="106356"/>
                      <a:pt x="3520059" y="109271"/>
                    </a:cubicBezTo>
                    <a:lnTo>
                      <a:pt x="3537661" y="109271"/>
                    </a:lnTo>
                    <a:cubicBezTo>
                      <a:pt x="3537661" y="107737"/>
                      <a:pt x="3537661" y="105935"/>
                      <a:pt x="3537661" y="103865"/>
                    </a:cubicBezTo>
                    <a:cubicBezTo>
                      <a:pt x="3537661" y="101794"/>
                      <a:pt x="3537623" y="99608"/>
                      <a:pt x="3537547" y="97307"/>
                    </a:cubicBezTo>
                    <a:cubicBezTo>
                      <a:pt x="3537471" y="95005"/>
                      <a:pt x="3537356" y="92704"/>
                      <a:pt x="3537204" y="90404"/>
                    </a:cubicBezTo>
                    <a:cubicBezTo>
                      <a:pt x="3537051" y="88104"/>
                      <a:pt x="3536823" y="86033"/>
                      <a:pt x="3536518" y="84193"/>
                    </a:cubicBezTo>
                    <a:cubicBezTo>
                      <a:pt x="3536213" y="81737"/>
                      <a:pt x="3535565" y="79360"/>
                      <a:pt x="3534575" y="77059"/>
                    </a:cubicBezTo>
                    <a:cubicBezTo>
                      <a:pt x="3533585" y="74759"/>
                      <a:pt x="3532022" y="73609"/>
                      <a:pt x="3529889" y="73609"/>
                    </a:cubicBezTo>
                    <a:close/>
                    <a:moveTo>
                      <a:pt x="2567864" y="73609"/>
                    </a:moveTo>
                    <a:cubicBezTo>
                      <a:pt x="2565730" y="73609"/>
                      <a:pt x="2564054" y="74759"/>
                      <a:pt x="2562834" y="77059"/>
                    </a:cubicBezTo>
                    <a:cubicBezTo>
                      <a:pt x="2561615" y="79360"/>
                      <a:pt x="2560701" y="81584"/>
                      <a:pt x="2560091" y="83732"/>
                    </a:cubicBezTo>
                    <a:cubicBezTo>
                      <a:pt x="2559025" y="88180"/>
                      <a:pt x="2558415" y="92820"/>
                      <a:pt x="2558263" y="97651"/>
                    </a:cubicBezTo>
                    <a:cubicBezTo>
                      <a:pt x="2558110" y="102483"/>
                      <a:pt x="2558034" y="106356"/>
                      <a:pt x="2558034" y="109271"/>
                    </a:cubicBezTo>
                    <a:lnTo>
                      <a:pt x="2575636" y="109271"/>
                    </a:lnTo>
                    <a:cubicBezTo>
                      <a:pt x="2575636" y="107737"/>
                      <a:pt x="2575636" y="105935"/>
                      <a:pt x="2575636" y="103865"/>
                    </a:cubicBezTo>
                    <a:cubicBezTo>
                      <a:pt x="2575636" y="101794"/>
                      <a:pt x="2575598" y="99608"/>
                      <a:pt x="2575522" y="97307"/>
                    </a:cubicBezTo>
                    <a:cubicBezTo>
                      <a:pt x="2575446" y="95005"/>
                      <a:pt x="2575331" y="92704"/>
                      <a:pt x="2575179" y="90404"/>
                    </a:cubicBezTo>
                    <a:cubicBezTo>
                      <a:pt x="2575026" y="88104"/>
                      <a:pt x="2574798" y="86033"/>
                      <a:pt x="2574493" y="84193"/>
                    </a:cubicBezTo>
                    <a:cubicBezTo>
                      <a:pt x="2574188" y="81737"/>
                      <a:pt x="2573540" y="79360"/>
                      <a:pt x="2572550" y="77059"/>
                    </a:cubicBezTo>
                    <a:cubicBezTo>
                      <a:pt x="2571560" y="74759"/>
                      <a:pt x="2569997" y="73609"/>
                      <a:pt x="2567864" y="73609"/>
                    </a:cubicBezTo>
                    <a:close/>
                    <a:moveTo>
                      <a:pt x="1948739" y="73609"/>
                    </a:moveTo>
                    <a:cubicBezTo>
                      <a:pt x="1946605" y="73609"/>
                      <a:pt x="1944929" y="74759"/>
                      <a:pt x="1943710" y="77059"/>
                    </a:cubicBezTo>
                    <a:cubicBezTo>
                      <a:pt x="1942490" y="79360"/>
                      <a:pt x="1941576" y="81584"/>
                      <a:pt x="1940966" y="83732"/>
                    </a:cubicBezTo>
                    <a:cubicBezTo>
                      <a:pt x="1939900" y="88180"/>
                      <a:pt x="1939290" y="92820"/>
                      <a:pt x="1939138" y="97651"/>
                    </a:cubicBezTo>
                    <a:cubicBezTo>
                      <a:pt x="1938985" y="102483"/>
                      <a:pt x="1938909" y="106356"/>
                      <a:pt x="1938909" y="109271"/>
                    </a:cubicBezTo>
                    <a:lnTo>
                      <a:pt x="1956511" y="109271"/>
                    </a:lnTo>
                    <a:cubicBezTo>
                      <a:pt x="1956511" y="107737"/>
                      <a:pt x="1956511" y="105935"/>
                      <a:pt x="1956511" y="103865"/>
                    </a:cubicBezTo>
                    <a:cubicBezTo>
                      <a:pt x="1956511" y="101794"/>
                      <a:pt x="1956473" y="99608"/>
                      <a:pt x="1956397" y="97307"/>
                    </a:cubicBezTo>
                    <a:cubicBezTo>
                      <a:pt x="1956321" y="95005"/>
                      <a:pt x="1956206" y="92704"/>
                      <a:pt x="1956054" y="90404"/>
                    </a:cubicBezTo>
                    <a:cubicBezTo>
                      <a:pt x="1955902" y="88104"/>
                      <a:pt x="1955673" y="86033"/>
                      <a:pt x="1955368" y="84193"/>
                    </a:cubicBezTo>
                    <a:cubicBezTo>
                      <a:pt x="1955063" y="81737"/>
                      <a:pt x="1954416" y="79360"/>
                      <a:pt x="1953425" y="77059"/>
                    </a:cubicBezTo>
                    <a:cubicBezTo>
                      <a:pt x="1952435" y="74759"/>
                      <a:pt x="1950872" y="73609"/>
                      <a:pt x="1948739" y="73609"/>
                    </a:cubicBezTo>
                    <a:close/>
                    <a:moveTo>
                      <a:pt x="1748714" y="73609"/>
                    </a:moveTo>
                    <a:cubicBezTo>
                      <a:pt x="1746580" y="73609"/>
                      <a:pt x="1744904" y="74759"/>
                      <a:pt x="1743685" y="77059"/>
                    </a:cubicBezTo>
                    <a:cubicBezTo>
                      <a:pt x="1742465" y="79360"/>
                      <a:pt x="1741551" y="81584"/>
                      <a:pt x="1740941" y="83732"/>
                    </a:cubicBezTo>
                    <a:cubicBezTo>
                      <a:pt x="1739875" y="88180"/>
                      <a:pt x="1739265" y="92820"/>
                      <a:pt x="1739113" y="97651"/>
                    </a:cubicBezTo>
                    <a:cubicBezTo>
                      <a:pt x="1738960" y="102483"/>
                      <a:pt x="1738884" y="106356"/>
                      <a:pt x="1738884" y="109271"/>
                    </a:cubicBezTo>
                    <a:lnTo>
                      <a:pt x="1756486" y="109271"/>
                    </a:lnTo>
                    <a:cubicBezTo>
                      <a:pt x="1756486" y="107737"/>
                      <a:pt x="1756486" y="105935"/>
                      <a:pt x="1756486" y="103865"/>
                    </a:cubicBezTo>
                    <a:cubicBezTo>
                      <a:pt x="1756486" y="101794"/>
                      <a:pt x="1756448" y="99608"/>
                      <a:pt x="1756372" y="97307"/>
                    </a:cubicBezTo>
                    <a:cubicBezTo>
                      <a:pt x="1756296" y="95005"/>
                      <a:pt x="1756181" y="92704"/>
                      <a:pt x="1756029" y="90404"/>
                    </a:cubicBezTo>
                    <a:cubicBezTo>
                      <a:pt x="1755877" y="88104"/>
                      <a:pt x="1755648" y="86033"/>
                      <a:pt x="1755343" y="84193"/>
                    </a:cubicBezTo>
                    <a:cubicBezTo>
                      <a:pt x="1755038" y="81737"/>
                      <a:pt x="1754391" y="79360"/>
                      <a:pt x="1753400" y="77059"/>
                    </a:cubicBezTo>
                    <a:cubicBezTo>
                      <a:pt x="1752409" y="74759"/>
                      <a:pt x="1750847" y="73609"/>
                      <a:pt x="1748714" y="73609"/>
                    </a:cubicBezTo>
                    <a:close/>
                    <a:moveTo>
                      <a:pt x="481889" y="73609"/>
                    </a:moveTo>
                    <a:cubicBezTo>
                      <a:pt x="479755" y="73609"/>
                      <a:pt x="478079" y="74759"/>
                      <a:pt x="476860" y="77059"/>
                    </a:cubicBezTo>
                    <a:cubicBezTo>
                      <a:pt x="475640" y="79360"/>
                      <a:pt x="474726" y="81584"/>
                      <a:pt x="474117" y="83732"/>
                    </a:cubicBezTo>
                    <a:cubicBezTo>
                      <a:pt x="473050" y="88180"/>
                      <a:pt x="472440" y="92820"/>
                      <a:pt x="472288" y="97651"/>
                    </a:cubicBezTo>
                    <a:cubicBezTo>
                      <a:pt x="472135" y="102483"/>
                      <a:pt x="472059" y="106356"/>
                      <a:pt x="472059" y="109271"/>
                    </a:cubicBezTo>
                    <a:lnTo>
                      <a:pt x="489661" y="109271"/>
                    </a:lnTo>
                    <a:cubicBezTo>
                      <a:pt x="489661" y="107737"/>
                      <a:pt x="489661" y="105935"/>
                      <a:pt x="489661" y="103865"/>
                    </a:cubicBezTo>
                    <a:cubicBezTo>
                      <a:pt x="489661" y="101794"/>
                      <a:pt x="489623" y="99608"/>
                      <a:pt x="489547" y="97307"/>
                    </a:cubicBezTo>
                    <a:cubicBezTo>
                      <a:pt x="489471" y="95005"/>
                      <a:pt x="489356" y="92704"/>
                      <a:pt x="489204" y="90404"/>
                    </a:cubicBezTo>
                    <a:cubicBezTo>
                      <a:pt x="489052" y="88104"/>
                      <a:pt x="488823" y="86033"/>
                      <a:pt x="488518" y="84193"/>
                    </a:cubicBezTo>
                    <a:cubicBezTo>
                      <a:pt x="488213" y="81737"/>
                      <a:pt x="487566" y="79360"/>
                      <a:pt x="486575" y="77059"/>
                    </a:cubicBezTo>
                    <a:cubicBezTo>
                      <a:pt x="485585" y="74759"/>
                      <a:pt x="484022" y="73609"/>
                      <a:pt x="481889" y="73609"/>
                    </a:cubicBezTo>
                    <a:close/>
                    <a:moveTo>
                      <a:pt x="3008757" y="71780"/>
                    </a:moveTo>
                    <a:cubicBezTo>
                      <a:pt x="3006776" y="71780"/>
                      <a:pt x="3005214" y="72390"/>
                      <a:pt x="3004071" y="73609"/>
                    </a:cubicBezTo>
                    <a:cubicBezTo>
                      <a:pt x="3002928" y="74828"/>
                      <a:pt x="3002051" y="76276"/>
                      <a:pt x="3001442" y="77952"/>
                    </a:cubicBezTo>
                    <a:cubicBezTo>
                      <a:pt x="3000070" y="81610"/>
                      <a:pt x="2999118" y="87096"/>
                      <a:pt x="2998584" y="94412"/>
                    </a:cubicBezTo>
                    <a:cubicBezTo>
                      <a:pt x="2998051" y="101727"/>
                      <a:pt x="2997784" y="109728"/>
                      <a:pt x="2997784" y="118415"/>
                    </a:cubicBezTo>
                    <a:cubicBezTo>
                      <a:pt x="2997784" y="123901"/>
                      <a:pt x="2997975" y="130149"/>
                      <a:pt x="2998356" y="137160"/>
                    </a:cubicBezTo>
                    <a:cubicBezTo>
                      <a:pt x="2998737" y="144170"/>
                      <a:pt x="2999384" y="150419"/>
                      <a:pt x="3000299" y="155905"/>
                    </a:cubicBezTo>
                    <a:cubicBezTo>
                      <a:pt x="3000451" y="156972"/>
                      <a:pt x="3000718" y="158229"/>
                      <a:pt x="3001099" y="159677"/>
                    </a:cubicBezTo>
                    <a:cubicBezTo>
                      <a:pt x="3001480" y="161125"/>
                      <a:pt x="3001975" y="162458"/>
                      <a:pt x="3002585" y="163677"/>
                    </a:cubicBezTo>
                    <a:cubicBezTo>
                      <a:pt x="3003194" y="164897"/>
                      <a:pt x="3003994" y="165963"/>
                      <a:pt x="3004985" y="166878"/>
                    </a:cubicBezTo>
                    <a:cubicBezTo>
                      <a:pt x="3005976" y="167792"/>
                      <a:pt x="3007309" y="168249"/>
                      <a:pt x="3008985" y="168249"/>
                    </a:cubicBezTo>
                    <a:cubicBezTo>
                      <a:pt x="3011424" y="168249"/>
                      <a:pt x="3013176" y="167487"/>
                      <a:pt x="3014243" y="165963"/>
                    </a:cubicBezTo>
                    <a:cubicBezTo>
                      <a:pt x="3015310" y="164439"/>
                      <a:pt x="3015996" y="163296"/>
                      <a:pt x="3016301" y="162534"/>
                    </a:cubicBezTo>
                    <a:cubicBezTo>
                      <a:pt x="3017063" y="160706"/>
                      <a:pt x="3017672" y="158077"/>
                      <a:pt x="3018130" y="154648"/>
                    </a:cubicBezTo>
                    <a:cubicBezTo>
                      <a:pt x="3018587" y="151219"/>
                      <a:pt x="3018930" y="147599"/>
                      <a:pt x="3019158" y="143789"/>
                    </a:cubicBezTo>
                    <a:cubicBezTo>
                      <a:pt x="3019387" y="139979"/>
                      <a:pt x="3019539" y="136245"/>
                      <a:pt x="3019615" y="132588"/>
                    </a:cubicBezTo>
                    <a:cubicBezTo>
                      <a:pt x="3019692" y="128930"/>
                      <a:pt x="3019730" y="126035"/>
                      <a:pt x="3019730" y="123901"/>
                    </a:cubicBezTo>
                    <a:cubicBezTo>
                      <a:pt x="3019730" y="121615"/>
                      <a:pt x="3019692" y="118834"/>
                      <a:pt x="3019615" y="115557"/>
                    </a:cubicBezTo>
                    <a:cubicBezTo>
                      <a:pt x="3019539" y="112281"/>
                      <a:pt x="3019387" y="108890"/>
                      <a:pt x="3019158" y="105384"/>
                    </a:cubicBezTo>
                    <a:cubicBezTo>
                      <a:pt x="3018930" y="101879"/>
                      <a:pt x="3018625" y="98336"/>
                      <a:pt x="3018244" y="94755"/>
                    </a:cubicBezTo>
                    <a:cubicBezTo>
                      <a:pt x="3017863" y="91173"/>
                      <a:pt x="3017444" y="87858"/>
                      <a:pt x="3016987" y="84810"/>
                    </a:cubicBezTo>
                    <a:cubicBezTo>
                      <a:pt x="3016225" y="80391"/>
                      <a:pt x="3015234" y="77114"/>
                      <a:pt x="3014015" y="74981"/>
                    </a:cubicBezTo>
                    <a:cubicBezTo>
                      <a:pt x="3012796" y="72847"/>
                      <a:pt x="3011043" y="71780"/>
                      <a:pt x="3008757" y="71780"/>
                    </a:cubicBezTo>
                    <a:close/>
                    <a:moveTo>
                      <a:pt x="1056132" y="71780"/>
                    </a:moveTo>
                    <a:cubicBezTo>
                      <a:pt x="1054151" y="71780"/>
                      <a:pt x="1052589" y="72390"/>
                      <a:pt x="1051446" y="73609"/>
                    </a:cubicBezTo>
                    <a:cubicBezTo>
                      <a:pt x="1050303" y="74828"/>
                      <a:pt x="1049427" y="76276"/>
                      <a:pt x="1048817" y="77952"/>
                    </a:cubicBezTo>
                    <a:cubicBezTo>
                      <a:pt x="1047445" y="81610"/>
                      <a:pt x="1046493" y="87096"/>
                      <a:pt x="1045959" y="94412"/>
                    </a:cubicBezTo>
                    <a:cubicBezTo>
                      <a:pt x="1045426" y="101727"/>
                      <a:pt x="1045159" y="109728"/>
                      <a:pt x="1045159" y="118415"/>
                    </a:cubicBezTo>
                    <a:cubicBezTo>
                      <a:pt x="1045159" y="123901"/>
                      <a:pt x="1045350" y="130149"/>
                      <a:pt x="1045731" y="137160"/>
                    </a:cubicBezTo>
                    <a:cubicBezTo>
                      <a:pt x="1046112" y="144170"/>
                      <a:pt x="1046759" y="150419"/>
                      <a:pt x="1047674" y="155905"/>
                    </a:cubicBezTo>
                    <a:cubicBezTo>
                      <a:pt x="1047826" y="156972"/>
                      <a:pt x="1048093" y="158229"/>
                      <a:pt x="1048474" y="159677"/>
                    </a:cubicBezTo>
                    <a:cubicBezTo>
                      <a:pt x="1048855" y="161125"/>
                      <a:pt x="1049350" y="162458"/>
                      <a:pt x="1049960" y="163677"/>
                    </a:cubicBezTo>
                    <a:cubicBezTo>
                      <a:pt x="1050569" y="164897"/>
                      <a:pt x="1051369" y="165963"/>
                      <a:pt x="1052360" y="166878"/>
                    </a:cubicBezTo>
                    <a:cubicBezTo>
                      <a:pt x="1053351" y="167792"/>
                      <a:pt x="1054684" y="168249"/>
                      <a:pt x="1056361" y="168249"/>
                    </a:cubicBezTo>
                    <a:cubicBezTo>
                      <a:pt x="1058799" y="168249"/>
                      <a:pt x="1060551" y="167487"/>
                      <a:pt x="1061618" y="165963"/>
                    </a:cubicBezTo>
                    <a:cubicBezTo>
                      <a:pt x="1062685" y="164439"/>
                      <a:pt x="1063371" y="163296"/>
                      <a:pt x="1063676" y="162534"/>
                    </a:cubicBezTo>
                    <a:cubicBezTo>
                      <a:pt x="1064438" y="160706"/>
                      <a:pt x="1065047" y="158077"/>
                      <a:pt x="1065505" y="154648"/>
                    </a:cubicBezTo>
                    <a:cubicBezTo>
                      <a:pt x="1065962" y="151219"/>
                      <a:pt x="1066305" y="147599"/>
                      <a:pt x="1066533" y="143789"/>
                    </a:cubicBezTo>
                    <a:cubicBezTo>
                      <a:pt x="1066762" y="139979"/>
                      <a:pt x="1066914" y="136245"/>
                      <a:pt x="1066991" y="132588"/>
                    </a:cubicBezTo>
                    <a:cubicBezTo>
                      <a:pt x="1067067" y="128930"/>
                      <a:pt x="1067105" y="126035"/>
                      <a:pt x="1067105" y="123901"/>
                    </a:cubicBezTo>
                    <a:cubicBezTo>
                      <a:pt x="1067105" y="121615"/>
                      <a:pt x="1067067" y="118834"/>
                      <a:pt x="1066991" y="115557"/>
                    </a:cubicBezTo>
                    <a:cubicBezTo>
                      <a:pt x="1066914" y="112281"/>
                      <a:pt x="1066762" y="108890"/>
                      <a:pt x="1066533" y="105384"/>
                    </a:cubicBezTo>
                    <a:cubicBezTo>
                      <a:pt x="1066305" y="101879"/>
                      <a:pt x="1066000" y="98336"/>
                      <a:pt x="1065619" y="94755"/>
                    </a:cubicBezTo>
                    <a:cubicBezTo>
                      <a:pt x="1065238" y="91173"/>
                      <a:pt x="1064819" y="87858"/>
                      <a:pt x="1064362" y="84810"/>
                    </a:cubicBezTo>
                    <a:cubicBezTo>
                      <a:pt x="1063599" y="80391"/>
                      <a:pt x="1062609" y="77114"/>
                      <a:pt x="1061390" y="74981"/>
                    </a:cubicBezTo>
                    <a:cubicBezTo>
                      <a:pt x="1060171" y="72847"/>
                      <a:pt x="1058418" y="71780"/>
                      <a:pt x="1056132" y="71780"/>
                    </a:cubicBezTo>
                    <a:close/>
                    <a:moveTo>
                      <a:pt x="2110054" y="68808"/>
                    </a:moveTo>
                    <a:lnTo>
                      <a:pt x="2092452" y="117043"/>
                    </a:lnTo>
                    <a:lnTo>
                      <a:pt x="2123084" y="117043"/>
                    </a:lnTo>
                    <a:close/>
                    <a:moveTo>
                      <a:pt x="2790139" y="65151"/>
                    </a:moveTo>
                    <a:cubicBezTo>
                      <a:pt x="2794864" y="65456"/>
                      <a:pt x="2799321" y="65646"/>
                      <a:pt x="2803512" y="65722"/>
                    </a:cubicBezTo>
                    <a:cubicBezTo>
                      <a:pt x="2807703" y="65799"/>
                      <a:pt x="2812694" y="65837"/>
                      <a:pt x="2818485" y="65837"/>
                    </a:cubicBezTo>
                    <a:cubicBezTo>
                      <a:pt x="2820772" y="65837"/>
                      <a:pt x="2822943" y="65837"/>
                      <a:pt x="2825001" y="65837"/>
                    </a:cubicBezTo>
                    <a:cubicBezTo>
                      <a:pt x="2827058" y="65837"/>
                      <a:pt x="2829116" y="65799"/>
                      <a:pt x="2831173" y="65722"/>
                    </a:cubicBezTo>
                    <a:cubicBezTo>
                      <a:pt x="2833230" y="65646"/>
                      <a:pt x="2835440" y="65570"/>
                      <a:pt x="2837802" y="65494"/>
                    </a:cubicBezTo>
                    <a:cubicBezTo>
                      <a:pt x="2840164" y="65418"/>
                      <a:pt x="2842793" y="65303"/>
                      <a:pt x="2845689" y="65151"/>
                    </a:cubicBezTo>
                    <a:lnTo>
                      <a:pt x="2845689" y="73152"/>
                    </a:lnTo>
                    <a:cubicBezTo>
                      <a:pt x="2844013" y="73609"/>
                      <a:pt x="2842527" y="74257"/>
                      <a:pt x="2841231" y="75095"/>
                    </a:cubicBezTo>
                    <a:cubicBezTo>
                      <a:pt x="2839936" y="75933"/>
                      <a:pt x="2839288" y="77571"/>
                      <a:pt x="2839288" y="80010"/>
                    </a:cubicBezTo>
                    <a:cubicBezTo>
                      <a:pt x="2839288" y="81686"/>
                      <a:pt x="2839593" y="83782"/>
                      <a:pt x="2840202" y="86296"/>
                    </a:cubicBezTo>
                    <a:cubicBezTo>
                      <a:pt x="2840812" y="88811"/>
                      <a:pt x="2841269" y="90678"/>
                      <a:pt x="2841574" y="91897"/>
                    </a:cubicBezTo>
                    <a:lnTo>
                      <a:pt x="2855290" y="149047"/>
                    </a:lnTo>
                    <a:lnTo>
                      <a:pt x="2869692" y="91897"/>
                    </a:lnTo>
                    <a:cubicBezTo>
                      <a:pt x="2870606" y="88392"/>
                      <a:pt x="2871216" y="85877"/>
                      <a:pt x="2871521" y="84353"/>
                    </a:cubicBezTo>
                    <a:cubicBezTo>
                      <a:pt x="2871825" y="82829"/>
                      <a:pt x="2871978" y="81381"/>
                      <a:pt x="2871978" y="80010"/>
                    </a:cubicBezTo>
                    <a:cubicBezTo>
                      <a:pt x="2871978" y="76962"/>
                      <a:pt x="2871254" y="75133"/>
                      <a:pt x="2869806" y="74523"/>
                    </a:cubicBezTo>
                    <a:cubicBezTo>
                      <a:pt x="2868359" y="73914"/>
                      <a:pt x="2866796" y="73533"/>
                      <a:pt x="2865120" y="73380"/>
                    </a:cubicBezTo>
                    <a:lnTo>
                      <a:pt x="2865120" y="65151"/>
                    </a:lnTo>
                    <a:cubicBezTo>
                      <a:pt x="2867863" y="65303"/>
                      <a:pt x="2870340" y="65418"/>
                      <a:pt x="2872550" y="65494"/>
                    </a:cubicBezTo>
                    <a:cubicBezTo>
                      <a:pt x="2874759" y="65570"/>
                      <a:pt x="2877083" y="65608"/>
                      <a:pt x="2879522" y="65608"/>
                    </a:cubicBezTo>
                    <a:cubicBezTo>
                      <a:pt x="2881503" y="65608"/>
                      <a:pt x="2883560" y="65608"/>
                      <a:pt x="2885694" y="65608"/>
                    </a:cubicBezTo>
                    <a:cubicBezTo>
                      <a:pt x="2887827" y="65608"/>
                      <a:pt x="2890952" y="65456"/>
                      <a:pt x="2895066" y="65151"/>
                    </a:cubicBezTo>
                    <a:lnTo>
                      <a:pt x="2895066" y="73152"/>
                    </a:lnTo>
                    <a:cubicBezTo>
                      <a:pt x="2892781" y="73457"/>
                      <a:pt x="2890952" y="73838"/>
                      <a:pt x="2889580" y="74295"/>
                    </a:cubicBezTo>
                    <a:cubicBezTo>
                      <a:pt x="2888208" y="74752"/>
                      <a:pt x="2887066" y="75705"/>
                      <a:pt x="2886151" y="77152"/>
                    </a:cubicBezTo>
                    <a:cubicBezTo>
                      <a:pt x="2885237" y="78600"/>
                      <a:pt x="2884322" y="80734"/>
                      <a:pt x="2883408" y="83553"/>
                    </a:cubicBezTo>
                    <a:cubicBezTo>
                      <a:pt x="2882493" y="86373"/>
                      <a:pt x="2881350" y="90144"/>
                      <a:pt x="2879979" y="94869"/>
                    </a:cubicBezTo>
                    <a:lnTo>
                      <a:pt x="2860319" y="164363"/>
                    </a:lnTo>
                    <a:cubicBezTo>
                      <a:pt x="2855747" y="180670"/>
                      <a:pt x="2851556" y="193472"/>
                      <a:pt x="2847746" y="202768"/>
                    </a:cubicBezTo>
                    <a:cubicBezTo>
                      <a:pt x="2843936" y="212064"/>
                      <a:pt x="2839212" y="218541"/>
                      <a:pt x="2833573" y="222199"/>
                    </a:cubicBezTo>
                    <a:cubicBezTo>
                      <a:pt x="2831440" y="223571"/>
                      <a:pt x="2828887" y="224752"/>
                      <a:pt x="2825915" y="225742"/>
                    </a:cubicBezTo>
                    <a:cubicBezTo>
                      <a:pt x="2822943" y="226733"/>
                      <a:pt x="2819933" y="227228"/>
                      <a:pt x="2816885" y="227228"/>
                    </a:cubicBezTo>
                    <a:cubicBezTo>
                      <a:pt x="2809875" y="227228"/>
                      <a:pt x="2804160" y="225095"/>
                      <a:pt x="2799740" y="220827"/>
                    </a:cubicBezTo>
                    <a:cubicBezTo>
                      <a:pt x="2795321" y="216560"/>
                      <a:pt x="2793111" y="211226"/>
                      <a:pt x="2793111" y="204825"/>
                    </a:cubicBezTo>
                    <a:cubicBezTo>
                      <a:pt x="2793111" y="199796"/>
                      <a:pt x="2794597" y="195796"/>
                      <a:pt x="2797569" y="192824"/>
                    </a:cubicBezTo>
                    <a:cubicBezTo>
                      <a:pt x="2800541" y="189852"/>
                      <a:pt x="2804084" y="188366"/>
                      <a:pt x="2808199" y="188366"/>
                    </a:cubicBezTo>
                    <a:cubicBezTo>
                      <a:pt x="2811247" y="188366"/>
                      <a:pt x="2814218" y="189357"/>
                      <a:pt x="2817114" y="191338"/>
                    </a:cubicBezTo>
                    <a:cubicBezTo>
                      <a:pt x="2820009" y="193319"/>
                      <a:pt x="2821457" y="196520"/>
                      <a:pt x="2821457" y="200939"/>
                    </a:cubicBezTo>
                    <a:cubicBezTo>
                      <a:pt x="2821457" y="202616"/>
                      <a:pt x="2821153" y="204140"/>
                      <a:pt x="2820543" y="205511"/>
                    </a:cubicBezTo>
                    <a:cubicBezTo>
                      <a:pt x="2820391" y="205968"/>
                      <a:pt x="2820200" y="206426"/>
                      <a:pt x="2819971" y="206883"/>
                    </a:cubicBezTo>
                    <a:cubicBezTo>
                      <a:pt x="2819743" y="207340"/>
                      <a:pt x="2819553" y="207797"/>
                      <a:pt x="2819400" y="208254"/>
                    </a:cubicBezTo>
                    <a:cubicBezTo>
                      <a:pt x="2818943" y="209169"/>
                      <a:pt x="2818714" y="210083"/>
                      <a:pt x="2818714" y="210998"/>
                    </a:cubicBezTo>
                    <a:cubicBezTo>
                      <a:pt x="2818714" y="211302"/>
                      <a:pt x="2818866" y="212141"/>
                      <a:pt x="2819171" y="213512"/>
                    </a:cubicBezTo>
                    <a:cubicBezTo>
                      <a:pt x="2819476" y="214884"/>
                      <a:pt x="2820695" y="215570"/>
                      <a:pt x="2822829" y="215570"/>
                    </a:cubicBezTo>
                    <a:cubicBezTo>
                      <a:pt x="2825725" y="215570"/>
                      <a:pt x="2828315" y="214465"/>
                      <a:pt x="2830601" y="212255"/>
                    </a:cubicBezTo>
                    <a:cubicBezTo>
                      <a:pt x="2832887" y="210045"/>
                      <a:pt x="2834945" y="207111"/>
                      <a:pt x="2836774" y="203454"/>
                    </a:cubicBezTo>
                    <a:cubicBezTo>
                      <a:pt x="2838602" y="199796"/>
                      <a:pt x="2840279" y="195643"/>
                      <a:pt x="2841803" y="190995"/>
                    </a:cubicBezTo>
                    <a:cubicBezTo>
                      <a:pt x="2843327" y="186347"/>
                      <a:pt x="2844698" y="181661"/>
                      <a:pt x="2845917" y="176936"/>
                    </a:cubicBezTo>
                    <a:lnTo>
                      <a:pt x="2826258" y="176936"/>
                    </a:lnTo>
                    <a:lnTo>
                      <a:pt x="2802712" y="91440"/>
                    </a:lnTo>
                    <a:cubicBezTo>
                      <a:pt x="2801493" y="87173"/>
                      <a:pt x="2800502" y="83896"/>
                      <a:pt x="2799740" y="81610"/>
                    </a:cubicBezTo>
                    <a:cubicBezTo>
                      <a:pt x="2798978" y="79324"/>
                      <a:pt x="2798140" y="77610"/>
                      <a:pt x="2797226" y="76467"/>
                    </a:cubicBezTo>
                    <a:cubicBezTo>
                      <a:pt x="2796311" y="75324"/>
                      <a:pt x="2795321" y="74562"/>
                      <a:pt x="2794254" y="74181"/>
                    </a:cubicBezTo>
                    <a:cubicBezTo>
                      <a:pt x="2793187" y="73800"/>
                      <a:pt x="2791816" y="73457"/>
                      <a:pt x="2790139" y="73152"/>
                    </a:cubicBezTo>
                    <a:close/>
                    <a:moveTo>
                      <a:pt x="837514" y="65151"/>
                    </a:moveTo>
                    <a:cubicBezTo>
                      <a:pt x="842239" y="65456"/>
                      <a:pt x="846696" y="65646"/>
                      <a:pt x="850887" y="65722"/>
                    </a:cubicBezTo>
                    <a:cubicBezTo>
                      <a:pt x="855078" y="65799"/>
                      <a:pt x="860069" y="65837"/>
                      <a:pt x="865861" y="65837"/>
                    </a:cubicBezTo>
                    <a:cubicBezTo>
                      <a:pt x="868147" y="65837"/>
                      <a:pt x="870318" y="65837"/>
                      <a:pt x="872376" y="65837"/>
                    </a:cubicBezTo>
                    <a:cubicBezTo>
                      <a:pt x="874433" y="65837"/>
                      <a:pt x="876490" y="65799"/>
                      <a:pt x="878548" y="65722"/>
                    </a:cubicBezTo>
                    <a:cubicBezTo>
                      <a:pt x="880605" y="65646"/>
                      <a:pt x="882815" y="65570"/>
                      <a:pt x="885177" y="65494"/>
                    </a:cubicBezTo>
                    <a:cubicBezTo>
                      <a:pt x="887539" y="65418"/>
                      <a:pt x="890169" y="65303"/>
                      <a:pt x="893064" y="65151"/>
                    </a:cubicBezTo>
                    <a:lnTo>
                      <a:pt x="893064" y="73152"/>
                    </a:lnTo>
                    <a:cubicBezTo>
                      <a:pt x="891387" y="73609"/>
                      <a:pt x="889902" y="74257"/>
                      <a:pt x="888606" y="75095"/>
                    </a:cubicBezTo>
                    <a:cubicBezTo>
                      <a:pt x="887311" y="75933"/>
                      <a:pt x="886663" y="77571"/>
                      <a:pt x="886663" y="80010"/>
                    </a:cubicBezTo>
                    <a:cubicBezTo>
                      <a:pt x="886663" y="81686"/>
                      <a:pt x="886968" y="83782"/>
                      <a:pt x="887578" y="86296"/>
                    </a:cubicBezTo>
                    <a:cubicBezTo>
                      <a:pt x="888187" y="88811"/>
                      <a:pt x="888644" y="90678"/>
                      <a:pt x="888949" y="91897"/>
                    </a:cubicBezTo>
                    <a:lnTo>
                      <a:pt x="902665" y="149047"/>
                    </a:lnTo>
                    <a:lnTo>
                      <a:pt x="917067" y="91897"/>
                    </a:lnTo>
                    <a:cubicBezTo>
                      <a:pt x="917981" y="88392"/>
                      <a:pt x="918591" y="85877"/>
                      <a:pt x="918896" y="84353"/>
                    </a:cubicBezTo>
                    <a:cubicBezTo>
                      <a:pt x="919201" y="82829"/>
                      <a:pt x="919353" y="81381"/>
                      <a:pt x="919353" y="80010"/>
                    </a:cubicBezTo>
                    <a:cubicBezTo>
                      <a:pt x="919353" y="76962"/>
                      <a:pt x="918629" y="75133"/>
                      <a:pt x="917181" y="74523"/>
                    </a:cubicBezTo>
                    <a:cubicBezTo>
                      <a:pt x="915733" y="73914"/>
                      <a:pt x="914171" y="73533"/>
                      <a:pt x="912495" y="73380"/>
                    </a:cubicBezTo>
                    <a:lnTo>
                      <a:pt x="912495" y="65151"/>
                    </a:lnTo>
                    <a:cubicBezTo>
                      <a:pt x="915238" y="65303"/>
                      <a:pt x="917715" y="65418"/>
                      <a:pt x="919924" y="65494"/>
                    </a:cubicBezTo>
                    <a:cubicBezTo>
                      <a:pt x="922134" y="65570"/>
                      <a:pt x="924459" y="65608"/>
                      <a:pt x="926897" y="65608"/>
                    </a:cubicBezTo>
                    <a:cubicBezTo>
                      <a:pt x="928878" y="65608"/>
                      <a:pt x="930935" y="65608"/>
                      <a:pt x="933069" y="65608"/>
                    </a:cubicBezTo>
                    <a:cubicBezTo>
                      <a:pt x="935202" y="65608"/>
                      <a:pt x="938327" y="65456"/>
                      <a:pt x="942442" y="65151"/>
                    </a:cubicBezTo>
                    <a:lnTo>
                      <a:pt x="942442" y="73152"/>
                    </a:lnTo>
                    <a:cubicBezTo>
                      <a:pt x="940155" y="73457"/>
                      <a:pt x="938327" y="73838"/>
                      <a:pt x="936955" y="74295"/>
                    </a:cubicBezTo>
                    <a:cubicBezTo>
                      <a:pt x="935584" y="74752"/>
                      <a:pt x="934441" y="75705"/>
                      <a:pt x="933526" y="77152"/>
                    </a:cubicBezTo>
                    <a:cubicBezTo>
                      <a:pt x="932612" y="78600"/>
                      <a:pt x="931697" y="80734"/>
                      <a:pt x="930783" y="83553"/>
                    </a:cubicBezTo>
                    <a:cubicBezTo>
                      <a:pt x="929868" y="86373"/>
                      <a:pt x="928726" y="90144"/>
                      <a:pt x="927354" y="94869"/>
                    </a:cubicBezTo>
                    <a:lnTo>
                      <a:pt x="907694" y="164363"/>
                    </a:lnTo>
                    <a:cubicBezTo>
                      <a:pt x="903122" y="180670"/>
                      <a:pt x="898932" y="193472"/>
                      <a:pt x="895122" y="202768"/>
                    </a:cubicBezTo>
                    <a:cubicBezTo>
                      <a:pt x="891311" y="212064"/>
                      <a:pt x="886587" y="218541"/>
                      <a:pt x="880948" y="222199"/>
                    </a:cubicBezTo>
                    <a:cubicBezTo>
                      <a:pt x="878815" y="223571"/>
                      <a:pt x="876262" y="224752"/>
                      <a:pt x="873290" y="225742"/>
                    </a:cubicBezTo>
                    <a:cubicBezTo>
                      <a:pt x="870318" y="226733"/>
                      <a:pt x="867308" y="227228"/>
                      <a:pt x="864260" y="227228"/>
                    </a:cubicBezTo>
                    <a:cubicBezTo>
                      <a:pt x="857250" y="227228"/>
                      <a:pt x="851535" y="225095"/>
                      <a:pt x="847116" y="220827"/>
                    </a:cubicBezTo>
                    <a:cubicBezTo>
                      <a:pt x="842696" y="216560"/>
                      <a:pt x="840486" y="211226"/>
                      <a:pt x="840486" y="204825"/>
                    </a:cubicBezTo>
                    <a:cubicBezTo>
                      <a:pt x="840486" y="199796"/>
                      <a:pt x="841972" y="195796"/>
                      <a:pt x="844944" y="192824"/>
                    </a:cubicBezTo>
                    <a:cubicBezTo>
                      <a:pt x="847915" y="189852"/>
                      <a:pt x="851459" y="188366"/>
                      <a:pt x="855574" y="188366"/>
                    </a:cubicBezTo>
                    <a:cubicBezTo>
                      <a:pt x="858622" y="188366"/>
                      <a:pt x="861593" y="189357"/>
                      <a:pt x="864489" y="191338"/>
                    </a:cubicBezTo>
                    <a:cubicBezTo>
                      <a:pt x="867385" y="193319"/>
                      <a:pt x="868832" y="196520"/>
                      <a:pt x="868832" y="200939"/>
                    </a:cubicBezTo>
                    <a:cubicBezTo>
                      <a:pt x="868832" y="202616"/>
                      <a:pt x="868528" y="204140"/>
                      <a:pt x="867918" y="205511"/>
                    </a:cubicBezTo>
                    <a:cubicBezTo>
                      <a:pt x="867766" y="205968"/>
                      <a:pt x="867575" y="206426"/>
                      <a:pt x="867346" y="206883"/>
                    </a:cubicBezTo>
                    <a:cubicBezTo>
                      <a:pt x="867118" y="207340"/>
                      <a:pt x="866927" y="207797"/>
                      <a:pt x="866775" y="208254"/>
                    </a:cubicBezTo>
                    <a:cubicBezTo>
                      <a:pt x="866318" y="209169"/>
                      <a:pt x="866089" y="210083"/>
                      <a:pt x="866089" y="210998"/>
                    </a:cubicBezTo>
                    <a:cubicBezTo>
                      <a:pt x="866089" y="211302"/>
                      <a:pt x="866242" y="212141"/>
                      <a:pt x="866546" y="213512"/>
                    </a:cubicBezTo>
                    <a:cubicBezTo>
                      <a:pt x="866851" y="214884"/>
                      <a:pt x="868070" y="215570"/>
                      <a:pt x="870204" y="215570"/>
                    </a:cubicBezTo>
                    <a:cubicBezTo>
                      <a:pt x="873100" y="215570"/>
                      <a:pt x="875690" y="214465"/>
                      <a:pt x="877976" y="212255"/>
                    </a:cubicBezTo>
                    <a:cubicBezTo>
                      <a:pt x="880262" y="210045"/>
                      <a:pt x="882320" y="207111"/>
                      <a:pt x="884149" y="203454"/>
                    </a:cubicBezTo>
                    <a:cubicBezTo>
                      <a:pt x="885977" y="199796"/>
                      <a:pt x="887654" y="195643"/>
                      <a:pt x="889178" y="190995"/>
                    </a:cubicBezTo>
                    <a:cubicBezTo>
                      <a:pt x="890702" y="186347"/>
                      <a:pt x="892074" y="181661"/>
                      <a:pt x="893293" y="176936"/>
                    </a:cubicBezTo>
                    <a:lnTo>
                      <a:pt x="873633" y="176936"/>
                    </a:lnTo>
                    <a:lnTo>
                      <a:pt x="850087" y="91440"/>
                    </a:lnTo>
                    <a:cubicBezTo>
                      <a:pt x="848868" y="87173"/>
                      <a:pt x="847877" y="83896"/>
                      <a:pt x="847116" y="81610"/>
                    </a:cubicBezTo>
                    <a:cubicBezTo>
                      <a:pt x="846354" y="79324"/>
                      <a:pt x="845515" y="77610"/>
                      <a:pt x="844601" y="76467"/>
                    </a:cubicBezTo>
                    <a:cubicBezTo>
                      <a:pt x="843686" y="75324"/>
                      <a:pt x="842696" y="74562"/>
                      <a:pt x="841629" y="74181"/>
                    </a:cubicBezTo>
                    <a:cubicBezTo>
                      <a:pt x="840562" y="73800"/>
                      <a:pt x="839191" y="73457"/>
                      <a:pt x="837514" y="73152"/>
                    </a:cubicBezTo>
                    <a:close/>
                    <a:moveTo>
                      <a:pt x="332689" y="64922"/>
                    </a:moveTo>
                    <a:cubicBezTo>
                      <a:pt x="337414" y="65227"/>
                      <a:pt x="341757" y="65418"/>
                      <a:pt x="345720" y="65494"/>
                    </a:cubicBezTo>
                    <a:cubicBezTo>
                      <a:pt x="349682" y="65570"/>
                      <a:pt x="354330" y="65608"/>
                      <a:pt x="359664" y="65608"/>
                    </a:cubicBezTo>
                    <a:cubicBezTo>
                      <a:pt x="362407" y="65608"/>
                      <a:pt x="364884" y="65608"/>
                      <a:pt x="367094" y="65608"/>
                    </a:cubicBezTo>
                    <a:cubicBezTo>
                      <a:pt x="369303" y="65608"/>
                      <a:pt x="371475" y="65570"/>
                      <a:pt x="373609" y="65494"/>
                    </a:cubicBezTo>
                    <a:cubicBezTo>
                      <a:pt x="375742" y="65418"/>
                      <a:pt x="377914" y="65341"/>
                      <a:pt x="380124" y="65265"/>
                    </a:cubicBezTo>
                    <a:cubicBezTo>
                      <a:pt x="382334" y="65189"/>
                      <a:pt x="384963" y="65075"/>
                      <a:pt x="388010" y="64922"/>
                    </a:cubicBezTo>
                    <a:lnTo>
                      <a:pt x="388010" y="73380"/>
                    </a:lnTo>
                    <a:cubicBezTo>
                      <a:pt x="386791" y="73685"/>
                      <a:pt x="385496" y="74142"/>
                      <a:pt x="384124" y="74752"/>
                    </a:cubicBezTo>
                    <a:cubicBezTo>
                      <a:pt x="382753" y="75362"/>
                      <a:pt x="382067" y="76886"/>
                      <a:pt x="382067" y="79324"/>
                    </a:cubicBezTo>
                    <a:cubicBezTo>
                      <a:pt x="382067" y="79781"/>
                      <a:pt x="382067" y="80200"/>
                      <a:pt x="382067" y="80581"/>
                    </a:cubicBezTo>
                    <a:cubicBezTo>
                      <a:pt x="382067" y="80962"/>
                      <a:pt x="382143" y="81496"/>
                      <a:pt x="382295" y="82182"/>
                    </a:cubicBezTo>
                    <a:cubicBezTo>
                      <a:pt x="382448" y="82867"/>
                      <a:pt x="382638" y="83782"/>
                      <a:pt x="382867" y="84925"/>
                    </a:cubicBezTo>
                    <a:cubicBezTo>
                      <a:pt x="383096" y="86068"/>
                      <a:pt x="383438" y="87706"/>
                      <a:pt x="383896" y="89840"/>
                    </a:cubicBezTo>
                    <a:lnTo>
                      <a:pt x="397840" y="149047"/>
                    </a:lnTo>
                    <a:lnTo>
                      <a:pt x="412699" y="90475"/>
                    </a:lnTo>
                    <a:cubicBezTo>
                      <a:pt x="414223" y="84853"/>
                      <a:pt x="414985" y="80978"/>
                      <a:pt x="414985" y="78849"/>
                    </a:cubicBezTo>
                    <a:cubicBezTo>
                      <a:pt x="414985" y="76268"/>
                      <a:pt x="414223" y="74711"/>
                      <a:pt x="412699" y="74179"/>
                    </a:cubicBezTo>
                    <a:cubicBezTo>
                      <a:pt x="411175" y="73647"/>
                      <a:pt x="409651" y="73380"/>
                      <a:pt x="408127" y="73380"/>
                    </a:cubicBezTo>
                    <a:lnTo>
                      <a:pt x="408127" y="64922"/>
                    </a:lnTo>
                    <a:cubicBezTo>
                      <a:pt x="410718" y="65075"/>
                      <a:pt x="413195" y="65189"/>
                      <a:pt x="415557" y="65265"/>
                    </a:cubicBezTo>
                    <a:cubicBezTo>
                      <a:pt x="417919" y="65341"/>
                      <a:pt x="420395" y="65379"/>
                      <a:pt x="422986" y="65379"/>
                    </a:cubicBezTo>
                    <a:cubicBezTo>
                      <a:pt x="425425" y="65379"/>
                      <a:pt x="427863" y="65341"/>
                      <a:pt x="430301" y="65265"/>
                    </a:cubicBezTo>
                    <a:cubicBezTo>
                      <a:pt x="432740" y="65189"/>
                      <a:pt x="435178" y="65075"/>
                      <a:pt x="437617" y="64922"/>
                    </a:cubicBezTo>
                    <a:lnTo>
                      <a:pt x="437617" y="73152"/>
                    </a:lnTo>
                    <a:cubicBezTo>
                      <a:pt x="435483" y="73152"/>
                      <a:pt x="433730" y="73380"/>
                      <a:pt x="432359" y="73836"/>
                    </a:cubicBezTo>
                    <a:cubicBezTo>
                      <a:pt x="430987" y="74292"/>
                      <a:pt x="429806" y="75166"/>
                      <a:pt x="428816" y="76459"/>
                    </a:cubicBezTo>
                    <a:cubicBezTo>
                      <a:pt x="427825" y="77752"/>
                      <a:pt x="426910" y="79691"/>
                      <a:pt x="426072" y="82276"/>
                    </a:cubicBezTo>
                    <a:cubicBezTo>
                      <a:pt x="425234" y="84861"/>
                      <a:pt x="424205" y="88359"/>
                      <a:pt x="422986" y="92769"/>
                    </a:cubicBezTo>
                    <a:lnTo>
                      <a:pt x="398983" y="176936"/>
                    </a:lnTo>
                    <a:lnTo>
                      <a:pt x="368580" y="176936"/>
                    </a:lnTo>
                    <a:lnTo>
                      <a:pt x="344119" y="88664"/>
                    </a:lnTo>
                    <a:cubicBezTo>
                      <a:pt x="343052" y="85166"/>
                      <a:pt x="342176" y="82429"/>
                      <a:pt x="341490" y="80453"/>
                    </a:cubicBezTo>
                    <a:cubicBezTo>
                      <a:pt x="340804" y="78476"/>
                      <a:pt x="340081" y="76993"/>
                      <a:pt x="339319" y="76004"/>
                    </a:cubicBezTo>
                    <a:cubicBezTo>
                      <a:pt x="338557" y="75015"/>
                      <a:pt x="337680" y="74368"/>
                      <a:pt x="336690" y="74064"/>
                    </a:cubicBezTo>
                    <a:cubicBezTo>
                      <a:pt x="335699" y="73761"/>
                      <a:pt x="334366" y="73609"/>
                      <a:pt x="332689" y="73609"/>
                    </a:cubicBezTo>
                    <a:close/>
                    <a:moveTo>
                      <a:pt x="2657390" y="64236"/>
                    </a:moveTo>
                    <a:lnTo>
                      <a:pt x="2668295" y="64236"/>
                    </a:lnTo>
                    <a:cubicBezTo>
                      <a:pt x="2668143" y="65913"/>
                      <a:pt x="2668029" y="67323"/>
                      <a:pt x="2667952" y="68466"/>
                    </a:cubicBezTo>
                    <a:cubicBezTo>
                      <a:pt x="2667876" y="69609"/>
                      <a:pt x="2667838" y="70637"/>
                      <a:pt x="2667838" y="71552"/>
                    </a:cubicBezTo>
                    <a:cubicBezTo>
                      <a:pt x="2667838" y="72466"/>
                      <a:pt x="2667800" y="73457"/>
                      <a:pt x="2667724" y="74523"/>
                    </a:cubicBezTo>
                    <a:cubicBezTo>
                      <a:pt x="2667648" y="75590"/>
                      <a:pt x="2667609" y="76886"/>
                      <a:pt x="2667609" y="78410"/>
                    </a:cubicBezTo>
                    <a:cubicBezTo>
                      <a:pt x="2670669" y="75514"/>
                      <a:pt x="2673500" y="73190"/>
                      <a:pt x="2676102" y="71437"/>
                    </a:cubicBezTo>
                    <a:cubicBezTo>
                      <a:pt x="2678703" y="69685"/>
                      <a:pt x="2681228" y="68313"/>
                      <a:pt x="2683676" y="67323"/>
                    </a:cubicBezTo>
                    <a:cubicBezTo>
                      <a:pt x="2686124" y="66332"/>
                      <a:pt x="2688495" y="65646"/>
                      <a:pt x="2690791" y="65265"/>
                    </a:cubicBezTo>
                    <a:cubicBezTo>
                      <a:pt x="2693087" y="64884"/>
                      <a:pt x="2695458" y="64694"/>
                      <a:pt x="2697906" y="64694"/>
                    </a:cubicBezTo>
                    <a:cubicBezTo>
                      <a:pt x="2702345" y="64694"/>
                      <a:pt x="2706094" y="65265"/>
                      <a:pt x="2709154" y="66408"/>
                    </a:cubicBezTo>
                    <a:cubicBezTo>
                      <a:pt x="2712214" y="67551"/>
                      <a:pt x="2714739" y="68923"/>
                      <a:pt x="2716728" y="70523"/>
                    </a:cubicBezTo>
                    <a:cubicBezTo>
                      <a:pt x="2718718" y="72123"/>
                      <a:pt x="2720286" y="73800"/>
                      <a:pt x="2721434" y="75552"/>
                    </a:cubicBezTo>
                    <a:cubicBezTo>
                      <a:pt x="2722582" y="77305"/>
                      <a:pt x="2723462" y="78714"/>
                      <a:pt x="2724074" y="79781"/>
                    </a:cubicBezTo>
                    <a:cubicBezTo>
                      <a:pt x="2727717" y="75819"/>
                      <a:pt x="2732196" y="72276"/>
                      <a:pt x="2737509" y="69151"/>
                    </a:cubicBezTo>
                    <a:cubicBezTo>
                      <a:pt x="2742823" y="66027"/>
                      <a:pt x="2748820" y="64465"/>
                      <a:pt x="2755499" y="64465"/>
                    </a:cubicBezTo>
                    <a:cubicBezTo>
                      <a:pt x="2758535" y="64465"/>
                      <a:pt x="2761685" y="64922"/>
                      <a:pt x="2764949" y="65837"/>
                    </a:cubicBezTo>
                    <a:cubicBezTo>
                      <a:pt x="2768212" y="66751"/>
                      <a:pt x="2771362" y="68504"/>
                      <a:pt x="2774398" y="71094"/>
                    </a:cubicBezTo>
                    <a:cubicBezTo>
                      <a:pt x="2778648" y="75066"/>
                      <a:pt x="2781153" y="79306"/>
                      <a:pt x="2781913" y="83812"/>
                    </a:cubicBezTo>
                    <a:cubicBezTo>
                      <a:pt x="2782673" y="88319"/>
                      <a:pt x="2783052" y="92557"/>
                      <a:pt x="2783052" y="96526"/>
                    </a:cubicBezTo>
                    <a:lnTo>
                      <a:pt x="2783052" y="152205"/>
                    </a:lnTo>
                    <a:cubicBezTo>
                      <a:pt x="2783052" y="157553"/>
                      <a:pt x="2783129" y="161181"/>
                      <a:pt x="2783281" y="163090"/>
                    </a:cubicBezTo>
                    <a:cubicBezTo>
                      <a:pt x="2783433" y="164998"/>
                      <a:pt x="2783967" y="166487"/>
                      <a:pt x="2784881" y="167557"/>
                    </a:cubicBezTo>
                    <a:cubicBezTo>
                      <a:pt x="2785643" y="168780"/>
                      <a:pt x="2786634" y="169507"/>
                      <a:pt x="2787853" y="169735"/>
                    </a:cubicBezTo>
                    <a:cubicBezTo>
                      <a:pt x="2789072" y="169964"/>
                      <a:pt x="2790063" y="170078"/>
                      <a:pt x="2790825" y="170078"/>
                    </a:cubicBezTo>
                    <a:lnTo>
                      <a:pt x="2790825" y="178308"/>
                    </a:lnTo>
                    <a:cubicBezTo>
                      <a:pt x="2788539" y="178155"/>
                      <a:pt x="2786445" y="178041"/>
                      <a:pt x="2784542" y="177965"/>
                    </a:cubicBezTo>
                    <a:cubicBezTo>
                      <a:pt x="2782639" y="177889"/>
                      <a:pt x="2780742" y="177851"/>
                      <a:pt x="2778849" y="177851"/>
                    </a:cubicBezTo>
                    <a:cubicBezTo>
                      <a:pt x="2776955" y="177851"/>
                      <a:pt x="2774949" y="177851"/>
                      <a:pt x="2772828" y="177851"/>
                    </a:cubicBezTo>
                    <a:cubicBezTo>
                      <a:pt x="2770708" y="177851"/>
                      <a:pt x="2768284" y="177851"/>
                      <a:pt x="2765558" y="177851"/>
                    </a:cubicBezTo>
                    <a:cubicBezTo>
                      <a:pt x="2762829" y="177851"/>
                      <a:pt x="2760479" y="177851"/>
                      <a:pt x="2758510" y="177851"/>
                    </a:cubicBezTo>
                    <a:cubicBezTo>
                      <a:pt x="2756541" y="177851"/>
                      <a:pt x="2754610" y="177851"/>
                      <a:pt x="2752716" y="177851"/>
                    </a:cubicBezTo>
                    <a:cubicBezTo>
                      <a:pt x="2750824" y="177851"/>
                      <a:pt x="2748891" y="177889"/>
                      <a:pt x="2746919" y="177965"/>
                    </a:cubicBezTo>
                    <a:cubicBezTo>
                      <a:pt x="2744948" y="178041"/>
                      <a:pt x="2742666" y="178155"/>
                      <a:pt x="2740076" y="178308"/>
                    </a:cubicBezTo>
                    <a:lnTo>
                      <a:pt x="2740076" y="169850"/>
                    </a:lnTo>
                    <a:cubicBezTo>
                      <a:pt x="2742514" y="169088"/>
                      <a:pt x="2743962" y="167983"/>
                      <a:pt x="2744419" y="166535"/>
                    </a:cubicBezTo>
                    <a:cubicBezTo>
                      <a:pt x="2744876" y="165087"/>
                      <a:pt x="2745105" y="162763"/>
                      <a:pt x="2745105" y="159563"/>
                    </a:cubicBezTo>
                    <a:lnTo>
                      <a:pt x="2745105" y="102870"/>
                    </a:lnTo>
                    <a:cubicBezTo>
                      <a:pt x="2745105" y="100431"/>
                      <a:pt x="2745066" y="98222"/>
                      <a:pt x="2744989" y="96240"/>
                    </a:cubicBezTo>
                    <a:cubicBezTo>
                      <a:pt x="2744911" y="94259"/>
                      <a:pt x="2744603" y="92583"/>
                      <a:pt x="2744064" y="91211"/>
                    </a:cubicBezTo>
                    <a:cubicBezTo>
                      <a:pt x="2743524" y="89840"/>
                      <a:pt x="2742637" y="88773"/>
                      <a:pt x="2741403" y="88011"/>
                    </a:cubicBezTo>
                    <a:cubicBezTo>
                      <a:pt x="2740168" y="87249"/>
                      <a:pt x="2738471" y="86868"/>
                      <a:pt x="2736311" y="86868"/>
                    </a:cubicBezTo>
                    <a:cubicBezTo>
                      <a:pt x="2734151" y="86868"/>
                      <a:pt x="2732339" y="87211"/>
                      <a:pt x="2730874" y="87897"/>
                    </a:cubicBezTo>
                    <a:cubicBezTo>
                      <a:pt x="2729410" y="88582"/>
                      <a:pt x="2727829" y="89382"/>
                      <a:pt x="2726131" y="90297"/>
                    </a:cubicBezTo>
                    <a:lnTo>
                      <a:pt x="2726131" y="152019"/>
                    </a:lnTo>
                    <a:cubicBezTo>
                      <a:pt x="2726131" y="155372"/>
                      <a:pt x="2726169" y="158115"/>
                      <a:pt x="2726245" y="160248"/>
                    </a:cubicBezTo>
                    <a:cubicBezTo>
                      <a:pt x="2726322" y="162382"/>
                      <a:pt x="2726512" y="164097"/>
                      <a:pt x="2726817" y="165392"/>
                    </a:cubicBezTo>
                    <a:cubicBezTo>
                      <a:pt x="2727122" y="166687"/>
                      <a:pt x="2727655" y="167678"/>
                      <a:pt x="2728417" y="168364"/>
                    </a:cubicBezTo>
                    <a:cubicBezTo>
                      <a:pt x="2729179" y="169050"/>
                      <a:pt x="2730246" y="169621"/>
                      <a:pt x="2731617" y="170078"/>
                    </a:cubicBezTo>
                    <a:lnTo>
                      <a:pt x="2731617" y="178308"/>
                    </a:lnTo>
                    <a:cubicBezTo>
                      <a:pt x="2729332" y="178308"/>
                      <a:pt x="2727278" y="178270"/>
                      <a:pt x="2725456" y="178194"/>
                    </a:cubicBezTo>
                    <a:cubicBezTo>
                      <a:pt x="2723635" y="178117"/>
                      <a:pt x="2721776" y="178041"/>
                      <a:pt x="2719882" y="177965"/>
                    </a:cubicBezTo>
                    <a:cubicBezTo>
                      <a:pt x="2717988" y="177889"/>
                      <a:pt x="2715791" y="177851"/>
                      <a:pt x="2713292" y="177851"/>
                    </a:cubicBezTo>
                    <a:cubicBezTo>
                      <a:pt x="2710793" y="177851"/>
                      <a:pt x="2707650" y="177851"/>
                      <a:pt x="2703864" y="177851"/>
                    </a:cubicBezTo>
                    <a:cubicBezTo>
                      <a:pt x="2699471" y="177851"/>
                      <a:pt x="2695910" y="177889"/>
                      <a:pt x="2693182" y="177965"/>
                    </a:cubicBezTo>
                    <a:cubicBezTo>
                      <a:pt x="2690455" y="178041"/>
                      <a:pt x="2686959" y="178155"/>
                      <a:pt x="2682697" y="178308"/>
                    </a:cubicBezTo>
                    <a:lnTo>
                      <a:pt x="2682697" y="169850"/>
                    </a:lnTo>
                    <a:cubicBezTo>
                      <a:pt x="2684069" y="169392"/>
                      <a:pt x="2685136" y="168935"/>
                      <a:pt x="2685898" y="168478"/>
                    </a:cubicBezTo>
                    <a:cubicBezTo>
                      <a:pt x="2686659" y="168021"/>
                      <a:pt x="2687193" y="167297"/>
                      <a:pt x="2687498" y="166306"/>
                    </a:cubicBezTo>
                    <a:cubicBezTo>
                      <a:pt x="2687802" y="165316"/>
                      <a:pt x="2687993" y="163944"/>
                      <a:pt x="2688069" y="162192"/>
                    </a:cubicBezTo>
                    <a:cubicBezTo>
                      <a:pt x="2688145" y="160439"/>
                      <a:pt x="2688183" y="158039"/>
                      <a:pt x="2688183" y="154991"/>
                    </a:cubicBezTo>
                    <a:lnTo>
                      <a:pt x="2688183" y="101955"/>
                    </a:lnTo>
                    <a:cubicBezTo>
                      <a:pt x="2688029" y="98907"/>
                      <a:pt x="2687874" y="96545"/>
                      <a:pt x="2687721" y="94869"/>
                    </a:cubicBezTo>
                    <a:cubicBezTo>
                      <a:pt x="2687568" y="93192"/>
                      <a:pt x="2686950" y="91668"/>
                      <a:pt x="2685869" y="90297"/>
                    </a:cubicBezTo>
                    <a:cubicBezTo>
                      <a:pt x="2685097" y="89382"/>
                      <a:pt x="2684134" y="88620"/>
                      <a:pt x="2682977" y="88011"/>
                    </a:cubicBezTo>
                    <a:cubicBezTo>
                      <a:pt x="2681821" y="87401"/>
                      <a:pt x="2680394" y="87096"/>
                      <a:pt x="2678697" y="87096"/>
                    </a:cubicBezTo>
                    <a:cubicBezTo>
                      <a:pt x="2676692" y="87096"/>
                      <a:pt x="2674918" y="87477"/>
                      <a:pt x="2673375" y="88239"/>
                    </a:cubicBezTo>
                    <a:cubicBezTo>
                      <a:pt x="2671832" y="89001"/>
                      <a:pt x="2670443" y="89763"/>
                      <a:pt x="2669210" y="90525"/>
                    </a:cubicBezTo>
                    <a:lnTo>
                      <a:pt x="2669210" y="154991"/>
                    </a:lnTo>
                    <a:cubicBezTo>
                      <a:pt x="2669210" y="160477"/>
                      <a:pt x="2669438" y="164173"/>
                      <a:pt x="2669896" y="166078"/>
                    </a:cubicBezTo>
                    <a:cubicBezTo>
                      <a:pt x="2670353" y="167983"/>
                      <a:pt x="2671877" y="169240"/>
                      <a:pt x="2674467" y="169850"/>
                    </a:cubicBezTo>
                    <a:lnTo>
                      <a:pt x="2674467" y="178308"/>
                    </a:lnTo>
                    <a:cubicBezTo>
                      <a:pt x="2666267" y="178308"/>
                      <a:pt x="2660159" y="178232"/>
                      <a:pt x="2656144" y="178079"/>
                    </a:cubicBezTo>
                    <a:cubicBezTo>
                      <a:pt x="2652129" y="177927"/>
                      <a:pt x="2649441" y="177851"/>
                      <a:pt x="2648078" y="177851"/>
                    </a:cubicBezTo>
                    <a:cubicBezTo>
                      <a:pt x="2644745" y="177851"/>
                      <a:pt x="2641298" y="177889"/>
                      <a:pt x="2637738" y="177965"/>
                    </a:cubicBezTo>
                    <a:cubicBezTo>
                      <a:pt x="2634178" y="178041"/>
                      <a:pt x="2629276" y="178155"/>
                      <a:pt x="2623033" y="178308"/>
                    </a:cubicBezTo>
                    <a:lnTo>
                      <a:pt x="2623033" y="170307"/>
                    </a:lnTo>
                    <a:cubicBezTo>
                      <a:pt x="2625014" y="170154"/>
                      <a:pt x="2626576" y="169925"/>
                      <a:pt x="2627719" y="169619"/>
                    </a:cubicBezTo>
                    <a:cubicBezTo>
                      <a:pt x="2628862" y="169313"/>
                      <a:pt x="2629700" y="168664"/>
                      <a:pt x="2630234" y="167671"/>
                    </a:cubicBezTo>
                    <a:cubicBezTo>
                      <a:pt x="2630767" y="166678"/>
                      <a:pt x="2631072" y="165265"/>
                      <a:pt x="2631148" y="163431"/>
                    </a:cubicBezTo>
                    <a:cubicBezTo>
                      <a:pt x="2631224" y="161597"/>
                      <a:pt x="2631262" y="159077"/>
                      <a:pt x="2631262" y="155869"/>
                    </a:cubicBezTo>
                    <a:lnTo>
                      <a:pt x="2631262" y="95137"/>
                    </a:lnTo>
                    <a:cubicBezTo>
                      <a:pt x="2631262" y="92082"/>
                      <a:pt x="2631224" y="89561"/>
                      <a:pt x="2631148" y="87575"/>
                    </a:cubicBezTo>
                    <a:cubicBezTo>
                      <a:pt x="2631072" y="85589"/>
                      <a:pt x="2630767" y="84023"/>
                      <a:pt x="2630234" y="82876"/>
                    </a:cubicBezTo>
                    <a:cubicBezTo>
                      <a:pt x="2629700" y="81730"/>
                      <a:pt x="2628862" y="80889"/>
                      <a:pt x="2627719" y="80355"/>
                    </a:cubicBezTo>
                    <a:cubicBezTo>
                      <a:pt x="2626576" y="79820"/>
                      <a:pt x="2624938" y="79476"/>
                      <a:pt x="2622804" y="79324"/>
                    </a:cubicBezTo>
                    <a:lnTo>
                      <a:pt x="2622804" y="71094"/>
                    </a:lnTo>
                    <a:cubicBezTo>
                      <a:pt x="2626766" y="70790"/>
                      <a:pt x="2631136" y="70332"/>
                      <a:pt x="2635913" y="69723"/>
                    </a:cubicBezTo>
                    <a:cubicBezTo>
                      <a:pt x="2640690" y="69113"/>
                      <a:pt x="2646258" y="67818"/>
                      <a:pt x="2652619" y="65837"/>
                    </a:cubicBezTo>
                    <a:cubicBezTo>
                      <a:pt x="2653376" y="65532"/>
                      <a:pt x="2654171" y="65265"/>
                      <a:pt x="2655004" y="65037"/>
                    </a:cubicBezTo>
                    <a:cubicBezTo>
                      <a:pt x="2655838" y="64808"/>
                      <a:pt x="2656633" y="64541"/>
                      <a:pt x="2657390" y="64236"/>
                    </a:cubicBezTo>
                    <a:close/>
                    <a:moveTo>
                      <a:pt x="3620555" y="64008"/>
                    </a:moveTo>
                    <a:lnTo>
                      <a:pt x="3631006" y="64008"/>
                    </a:lnTo>
                    <a:cubicBezTo>
                      <a:pt x="3630701" y="66903"/>
                      <a:pt x="3630511" y="69266"/>
                      <a:pt x="3630435" y="71094"/>
                    </a:cubicBezTo>
                    <a:cubicBezTo>
                      <a:pt x="3630359" y="72923"/>
                      <a:pt x="3630244" y="75590"/>
                      <a:pt x="3630092" y="79095"/>
                    </a:cubicBezTo>
                    <a:cubicBezTo>
                      <a:pt x="3636671" y="73914"/>
                      <a:pt x="3642409" y="70180"/>
                      <a:pt x="3647305" y="67894"/>
                    </a:cubicBezTo>
                    <a:cubicBezTo>
                      <a:pt x="3652201" y="65608"/>
                      <a:pt x="3657632" y="64465"/>
                      <a:pt x="3663600" y="64465"/>
                    </a:cubicBezTo>
                    <a:cubicBezTo>
                      <a:pt x="3667424" y="64465"/>
                      <a:pt x="3670981" y="65265"/>
                      <a:pt x="3674270" y="66865"/>
                    </a:cubicBezTo>
                    <a:cubicBezTo>
                      <a:pt x="3677560" y="68466"/>
                      <a:pt x="3680275" y="70561"/>
                      <a:pt x="3682416" y="73152"/>
                    </a:cubicBezTo>
                    <a:cubicBezTo>
                      <a:pt x="3685171" y="76657"/>
                      <a:pt x="3686817" y="80619"/>
                      <a:pt x="3687352" y="85039"/>
                    </a:cubicBezTo>
                    <a:cubicBezTo>
                      <a:pt x="3687888" y="89459"/>
                      <a:pt x="3688232" y="93878"/>
                      <a:pt x="3688385" y="98298"/>
                    </a:cubicBezTo>
                    <a:lnTo>
                      <a:pt x="3688385" y="152247"/>
                    </a:lnTo>
                    <a:cubicBezTo>
                      <a:pt x="3688385" y="156057"/>
                      <a:pt x="3688423" y="159105"/>
                      <a:pt x="3688499" y="161391"/>
                    </a:cubicBezTo>
                    <a:cubicBezTo>
                      <a:pt x="3688575" y="163677"/>
                      <a:pt x="3688880" y="165468"/>
                      <a:pt x="3689413" y="166764"/>
                    </a:cubicBezTo>
                    <a:cubicBezTo>
                      <a:pt x="3689947" y="168059"/>
                      <a:pt x="3690747" y="168935"/>
                      <a:pt x="3691814" y="169392"/>
                    </a:cubicBezTo>
                    <a:cubicBezTo>
                      <a:pt x="3692881" y="169850"/>
                      <a:pt x="3694405" y="170154"/>
                      <a:pt x="3696386" y="170307"/>
                    </a:cubicBezTo>
                    <a:lnTo>
                      <a:pt x="3696386" y="178079"/>
                    </a:lnTo>
                    <a:cubicBezTo>
                      <a:pt x="3691966" y="177927"/>
                      <a:pt x="3688263" y="177813"/>
                      <a:pt x="3685276" y="177736"/>
                    </a:cubicBezTo>
                    <a:cubicBezTo>
                      <a:pt x="3682288" y="177660"/>
                      <a:pt x="3678572" y="177622"/>
                      <a:pt x="3674126" y="177622"/>
                    </a:cubicBezTo>
                    <a:cubicBezTo>
                      <a:pt x="3670447" y="177622"/>
                      <a:pt x="3667265" y="177622"/>
                      <a:pt x="3664582" y="177622"/>
                    </a:cubicBezTo>
                    <a:cubicBezTo>
                      <a:pt x="3661898" y="177622"/>
                      <a:pt x="3659445" y="177660"/>
                      <a:pt x="3657222" y="177736"/>
                    </a:cubicBezTo>
                    <a:cubicBezTo>
                      <a:pt x="3654999" y="177813"/>
                      <a:pt x="3652855" y="177889"/>
                      <a:pt x="3650791" y="177965"/>
                    </a:cubicBezTo>
                    <a:cubicBezTo>
                      <a:pt x="3648726" y="178041"/>
                      <a:pt x="3646475" y="178079"/>
                      <a:pt x="3644036" y="178079"/>
                    </a:cubicBezTo>
                    <a:lnTo>
                      <a:pt x="3644036" y="170307"/>
                    </a:lnTo>
                    <a:cubicBezTo>
                      <a:pt x="3645560" y="170002"/>
                      <a:pt x="3646780" y="169583"/>
                      <a:pt x="3647694" y="169050"/>
                    </a:cubicBezTo>
                    <a:cubicBezTo>
                      <a:pt x="3648608" y="168516"/>
                      <a:pt x="3649256" y="167678"/>
                      <a:pt x="3649637" y="166535"/>
                    </a:cubicBezTo>
                    <a:cubicBezTo>
                      <a:pt x="3650018" y="165392"/>
                      <a:pt x="3650247" y="163792"/>
                      <a:pt x="3650323" y="161734"/>
                    </a:cubicBezTo>
                    <a:cubicBezTo>
                      <a:pt x="3650399" y="159677"/>
                      <a:pt x="3650437" y="156896"/>
                      <a:pt x="3650437" y="153390"/>
                    </a:cubicBezTo>
                    <a:lnTo>
                      <a:pt x="3650437" y="103327"/>
                    </a:lnTo>
                    <a:cubicBezTo>
                      <a:pt x="3650437" y="99365"/>
                      <a:pt x="3650399" y="96431"/>
                      <a:pt x="3650323" y="94526"/>
                    </a:cubicBezTo>
                    <a:cubicBezTo>
                      <a:pt x="3650247" y="92621"/>
                      <a:pt x="3649827" y="91059"/>
                      <a:pt x="3649066" y="89840"/>
                    </a:cubicBezTo>
                    <a:cubicBezTo>
                      <a:pt x="3648608" y="89078"/>
                      <a:pt x="3647808" y="88316"/>
                      <a:pt x="3646665" y="87554"/>
                    </a:cubicBezTo>
                    <a:cubicBezTo>
                      <a:pt x="3645522" y="86792"/>
                      <a:pt x="3644036" y="86411"/>
                      <a:pt x="3642208" y="86411"/>
                    </a:cubicBezTo>
                    <a:cubicBezTo>
                      <a:pt x="3640683" y="86411"/>
                      <a:pt x="3639198" y="86677"/>
                      <a:pt x="3637750" y="87211"/>
                    </a:cubicBezTo>
                    <a:cubicBezTo>
                      <a:pt x="3636302" y="87744"/>
                      <a:pt x="3634054" y="88697"/>
                      <a:pt x="3631006" y="90068"/>
                    </a:cubicBezTo>
                    <a:lnTo>
                      <a:pt x="3631006" y="153619"/>
                    </a:lnTo>
                    <a:cubicBezTo>
                      <a:pt x="3631006" y="159867"/>
                      <a:pt x="3631273" y="164097"/>
                      <a:pt x="3631806" y="166306"/>
                    </a:cubicBezTo>
                    <a:cubicBezTo>
                      <a:pt x="3632340" y="168516"/>
                      <a:pt x="3634054" y="169773"/>
                      <a:pt x="3636950" y="170078"/>
                    </a:cubicBezTo>
                    <a:lnTo>
                      <a:pt x="3636950" y="178079"/>
                    </a:lnTo>
                    <a:cubicBezTo>
                      <a:pt x="3634359" y="178079"/>
                      <a:pt x="3632077" y="178041"/>
                      <a:pt x="3630104" y="177965"/>
                    </a:cubicBezTo>
                    <a:cubicBezTo>
                      <a:pt x="3628131" y="177889"/>
                      <a:pt x="3626236" y="177813"/>
                      <a:pt x="3624418" y="177736"/>
                    </a:cubicBezTo>
                    <a:cubicBezTo>
                      <a:pt x="3622600" y="177660"/>
                      <a:pt x="3620782" y="177622"/>
                      <a:pt x="3618964" y="177622"/>
                    </a:cubicBezTo>
                    <a:cubicBezTo>
                      <a:pt x="3617145" y="177622"/>
                      <a:pt x="3615100" y="177622"/>
                      <a:pt x="3612829" y="177622"/>
                    </a:cubicBezTo>
                    <a:cubicBezTo>
                      <a:pt x="3610102" y="177622"/>
                      <a:pt x="3607678" y="177622"/>
                      <a:pt x="3605557" y="177622"/>
                    </a:cubicBezTo>
                    <a:cubicBezTo>
                      <a:pt x="3603435" y="177622"/>
                      <a:pt x="3601352" y="177660"/>
                      <a:pt x="3599308" y="177736"/>
                    </a:cubicBezTo>
                    <a:cubicBezTo>
                      <a:pt x="3597263" y="177813"/>
                      <a:pt x="3595139" y="177889"/>
                      <a:pt x="3592935" y="177965"/>
                    </a:cubicBezTo>
                    <a:cubicBezTo>
                      <a:pt x="3590731" y="178041"/>
                      <a:pt x="3588182" y="178079"/>
                      <a:pt x="3585286" y="178079"/>
                    </a:cubicBezTo>
                    <a:lnTo>
                      <a:pt x="3585286" y="170307"/>
                    </a:lnTo>
                    <a:cubicBezTo>
                      <a:pt x="3587267" y="170154"/>
                      <a:pt x="3588791" y="169811"/>
                      <a:pt x="3589858" y="169276"/>
                    </a:cubicBezTo>
                    <a:cubicBezTo>
                      <a:pt x="3590925" y="168742"/>
                      <a:pt x="3591687" y="167901"/>
                      <a:pt x="3592144" y="166755"/>
                    </a:cubicBezTo>
                    <a:cubicBezTo>
                      <a:pt x="3592601" y="165608"/>
                      <a:pt x="3592868" y="164042"/>
                      <a:pt x="3592944" y="162056"/>
                    </a:cubicBezTo>
                    <a:cubicBezTo>
                      <a:pt x="3593020" y="160070"/>
                      <a:pt x="3593058" y="157397"/>
                      <a:pt x="3593058" y="154037"/>
                    </a:cubicBezTo>
                    <a:lnTo>
                      <a:pt x="3593058" y="95140"/>
                    </a:lnTo>
                    <a:cubicBezTo>
                      <a:pt x="3593058" y="91778"/>
                      <a:pt x="3593020" y="89028"/>
                      <a:pt x="3592944" y="86889"/>
                    </a:cubicBezTo>
                    <a:cubicBezTo>
                      <a:pt x="3592868" y="84751"/>
                      <a:pt x="3592601" y="83032"/>
                      <a:pt x="3592144" y="81733"/>
                    </a:cubicBezTo>
                    <a:cubicBezTo>
                      <a:pt x="3591687" y="80434"/>
                      <a:pt x="3590925" y="79556"/>
                      <a:pt x="3589858" y="79097"/>
                    </a:cubicBezTo>
                    <a:cubicBezTo>
                      <a:pt x="3588791" y="78639"/>
                      <a:pt x="3587343" y="78333"/>
                      <a:pt x="3585515" y="78181"/>
                    </a:cubicBezTo>
                    <a:lnTo>
                      <a:pt x="3585515" y="69951"/>
                    </a:lnTo>
                    <a:cubicBezTo>
                      <a:pt x="3589172" y="69799"/>
                      <a:pt x="3592367" y="69570"/>
                      <a:pt x="3595098" y="69266"/>
                    </a:cubicBezTo>
                    <a:cubicBezTo>
                      <a:pt x="3597829" y="68961"/>
                      <a:pt x="3600483" y="68580"/>
                      <a:pt x="3603058" y="68123"/>
                    </a:cubicBezTo>
                    <a:cubicBezTo>
                      <a:pt x="3605633" y="67665"/>
                      <a:pt x="3608284" y="67132"/>
                      <a:pt x="3611011" y="66522"/>
                    </a:cubicBezTo>
                    <a:cubicBezTo>
                      <a:pt x="3613737" y="65913"/>
                      <a:pt x="3616919" y="65075"/>
                      <a:pt x="3620555" y="64008"/>
                    </a:cubicBezTo>
                    <a:close/>
                    <a:moveTo>
                      <a:pt x="1610780" y="64008"/>
                    </a:moveTo>
                    <a:lnTo>
                      <a:pt x="1621231" y="64008"/>
                    </a:lnTo>
                    <a:cubicBezTo>
                      <a:pt x="1620926" y="66903"/>
                      <a:pt x="1620736" y="69266"/>
                      <a:pt x="1620660" y="71094"/>
                    </a:cubicBezTo>
                    <a:cubicBezTo>
                      <a:pt x="1620583" y="72923"/>
                      <a:pt x="1620469" y="75590"/>
                      <a:pt x="1620317" y="79095"/>
                    </a:cubicBezTo>
                    <a:cubicBezTo>
                      <a:pt x="1626896" y="73914"/>
                      <a:pt x="1632634" y="70180"/>
                      <a:pt x="1637530" y="67894"/>
                    </a:cubicBezTo>
                    <a:cubicBezTo>
                      <a:pt x="1642426" y="65608"/>
                      <a:pt x="1647857" y="64465"/>
                      <a:pt x="1653825" y="64465"/>
                    </a:cubicBezTo>
                    <a:cubicBezTo>
                      <a:pt x="1657649" y="64465"/>
                      <a:pt x="1661206" y="65265"/>
                      <a:pt x="1664495" y="66865"/>
                    </a:cubicBezTo>
                    <a:cubicBezTo>
                      <a:pt x="1667785" y="68466"/>
                      <a:pt x="1670500" y="70561"/>
                      <a:pt x="1672641" y="73152"/>
                    </a:cubicBezTo>
                    <a:cubicBezTo>
                      <a:pt x="1675396" y="76657"/>
                      <a:pt x="1677042" y="80619"/>
                      <a:pt x="1677578" y="85039"/>
                    </a:cubicBezTo>
                    <a:cubicBezTo>
                      <a:pt x="1678113" y="89459"/>
                      <a:pt x="1678457" y="93878"/>
                      <a:pt x="1678610" y="98298"/>
                    </a:cubicBezTo>
                    <a:lnTo>
                      <a:pt x="1678610" y="152247"/>
                    </a:lnTo>
                    <a:cubicBezTo>
                      <a:pt x="1678610" y="156057"/>
                      <a:pt x="1678648" y="159105"/>
                      <a:pt x="1678724" y="161391"/>
                    </a:cubicBezTo>
                    <a:cubicBezTo>
                      <a:pt x="1678800" y="163677"/>
                      <a:pt x="1679105" y="165468"/>
                      <a:pt x="1679638" y="166764"/>
                    </a:cubicBezTo>
                    <a:cubicBezTo>
                      <a:pt x="1680172" y="168059"/>
                      <a:pt x="1680972" y="168935"/>
                      <a:pt x="1682039" y="169392"/>
                    </a:cubicBezTo>
                    <a:cubicBezTo>
                      <a:pt x="1683106" y="169850"/>
                      <a:pt x="1684630" y="170154"/>
                      <a:pt x="1686611" y="170307"/>
                    </a:cubicBezTo>
                    <a:lnTo>
                      <a:pt x="1686611" y="178079"/>
                    </a:lnTo>
                    <a:cubicBezTo>
                      <a:pt x="1682191" y="177927"/>
                      <a:pt x="1678488" y="177813"/>
                      <a:pt x="1675500" y="177736"/>
                    </a:cubicBezTo>
                    <a:cubicBezTo>
                      <a:pt x="1672513" y="177660"/>
                      <a:pt x="1668797" y="177622"/>
                      <a:pt x="1664351" y="177622"/>
                    </a:cubicBezTo>
                    <a:cubicBezTo>
                      <a:pt x="1660672" y="177622"/>
                      <a:pt x="1657491" y="177622"/>
                      <a:pt x="1654807" y="177622"/>
                    </a:cubicBezTo>
                    <a:cubicBezTo>
                      <a:pt x="1652123" y="177622"/>
                      <a:pt x="1649670" y="177660"/>
                      <a:pt x="1647447" y="177736"/>
                    </a:cubicBezTo>
                    <a:cubicBezTo>
                      <a:pt x="1645224" y="177813"/>
                      <a:pt x="1643080" y="177889"/>
                      <a:pt x="1641016" y="177965"/>
                    </a:cubicBezTo>
                    <a:cubicBezTo>
                      <a:pt x="1638951" y="178041"/>
                      <a:pt x="1636700" y="178079"/>
                      <a:pt x="1634261" y="178079"/>
                    </a:cubicBezTo>
                    <a:lnTo>
                      <a:pt x="1634261" y="170307"/>
                    </a:lnTo>
                    <a:cubicBezTo>
                      <a:pt x="1635785" y="170002"/>
                      <a:pt x="1637005" y="169583"/>
                      <a:pt x="1637919" y="169050"/>
                    </a:cubicBezTo>
                    <a:cubicBezTo>
                      <a:pt x="1638833" y="168516"/>
                      <a:pt x="1639481" y="167678"/>
                      <a:pt x="1639862" y="166535"/>
                    </a:cubicBezTo>
                    <a:cubicBezTo>
                      <a:pt x="1640243" y="165392"/>
                      <a:pt x="1640472" y="163792"/>
                      <a:pt x="1640548" y="161734"/>
                    </a:cubicBezTo>
                    <a:cubicBezTo>
                      <a:pt x="1640624" y="159677"/>
                      <a:pt x="1640662" y="156896"/>
                      <a:pt x="1640662" y="153390"/>
                    </a:cubicBezTo>
                    <a:lnTo>
                      <a:pt x="1640662" y="103327"/>
                    </a:lnTo>
                    <a:cubicBezTo>
                      <a:pt x="1640662" y="99365"/>
                      <a:pt x="1640624" y="96431"/>
                      <a:pt x="1640548" y="94526"/>
                    </a:cubicBezTo>
                    <a:cubicBezTo>
                      <a:pt x="1640472" y="92621"/>
                      <a:pt x="1640053" y="91059"/>
                      <a:pt x="1639291" y="89840"/>
                    </a:cubicBezTo>
                    <a:cubicBezTo>
                      <a:pt x="1638833" y="89078"/>
                      <a:pt x="1638033" y="88316"/>
                      <a:pt x="1636890" y="87554"/>
                    </a:cubicBezTo>
                    <a:cubicBezTo>
                      <a:pt x="1635747" y="86792"/>
                      <a:pt x="1634261" y="86411"/>
                      <a:pt x="1632433" y="86411"/>
                    </a:cubicBezTo>
                    <a:cubicBezTo>
                      <a:pt x="1630909" y="86411"/>
                      <a:pt x="1629423" y="86677"/>
                      <a:pt x="1627975" y="87211"/>
                    </a:cubicBezTo>
                    <a:cubicBezTo>
                      <a:pt x="1626527" y="87744"/>
                      <a:pt x="1624279" y="88697"/>
                      <a:pt x="1621231" y="90068"/>
                    </a:cubicBezTo>
                    <a:lnTo>
                      <a:pt x="1621231" y="153619"/>
                    </a:lnTo>
                    <a:cubicBezTo>
                      <a:pt x="1621231" y="159867"/>
                      <a:pt x="1621498" y="164097"/>
                      <a:pt x="1622031" y="166306"/>
                    </a:cubicBezTo>
                    <a:cubicBezTo>
                      <a:pt x="1622565" y="168516"/>
                      <a:pt x="1624279" y="169773"/>
                      <a:pt x="1627175" y="170078"/>
                    </a:cubicBezTo>
                    <a:lnTo>
                      <a:pt x="1627175" y="178079"/>
                    </a:lnTo>
                    <a:cubicBezTo>
                      <a:pt x="1624584" y="178079"/>
                      <a:pt x="1622302" y="178041"/>
                      <a:pt x="1620329" y="177965"/>
                    </a:cubicBezTo>
                    <a:cubicBezTo>
                      <a:pt x="1618356" y="177889"/>
                      <a:pt x="1616461" y="177813"/>
                      <a:pt x="1614643" y="177736"/>
                    </a:cubicBezTo>
                    <a:cubicBezTo>
                      <a:pt x="1612825" y="177660"/>
                      <a:pt x="1611007" y="177622"/>
                      <a:pt x="1609189" y="177622"/>
                    </a:cubicBezTo>
                    <a:cubicBezTo>
                      <a:pt x="1607370" y="177622"/>
                      <a:pt x="1605326" y="177622"/>
                      <a:pt x="1603054" y="177622"/>
                    </a:cubicBezTo>
                    <a:cubicBezTo>
                      <a:pt x="1600327" y="177622"/>
                      <a:pt x="1597903" y="177622"/>
                      <a:pt x="1595782" y="177622"/>
                    </a:cubicBezTo>
                    <a:cubicBezTo>
                      <a:pt x="1593660" y="177622"/>
                      <a:pt x="1591577" y="177660"/>
                      <a:pt x="1589533" y="177736"/>
                    </a:cubicBezTo>
                    <a:cubicBezTo>
                      <a:pt x="1587488" y="177813"/>
                      <a:pt x="1585364" y="177889"/>
                      <a:pt x="1583160" y="177965"/>
                    </a:cubicBezTo>
                    <a:cubicBezTo>
                      <a:pt x="1580957" y="178041"/>
                      <a:pt x="1578407" y="178079"/>
                      <a:pt x="1575511" y="178079"/>
                    </a:cubicBezTo>
                    <a:lnTo>
                      <a:pt x="1575511" y="170307"/>
                    </a:lnTo>
                    <a:cubicBezTo>
                      <a:pt x="1577492" y="170154"/>
                      <a:pt x="1579016" y="169811"/>
                      <a:pt x="1580083" y="169276"/>
                    </a:cubicBezTo>
                    <a:cubicBezTo>
                      <a:pt x="1581150" y="168742"/>
                      <a:pt x="1581912" y="167901"/>
                      <a:pt x="1582369" y="166755"/>
                    </a:cubicBezTo>
                    <a:cubicBezTo>
                      <a:pt x="1582826" y="165608"/>
                      <a:pt x="1583093" y="164042"/>
                      <a:pt x="1583169" y="162056"/>
                    </a:cubicBezTo>
                    <a:cubicBezTo>
                      <a:pt x="1583245" y="160070"/>
                      <a:pt x="1583284" y="157397"/>
                      <a:pt x="1583284" y="154037"/>
                    </a:cubicBezTo>
                    <a:lnTo>
                      <a:pt x="1583284" y="95140"/>
                    </a:lnTo>
                    <a:cubicBezTo>
                      <a:pt x="1583284" y="91778"/>
                      <a:pt x="1583245" y="89028"/>
                      <a:pt x="1583169" y="86889"/>
                    </a:cubicBezTo>
                    <a:cubicBezTo>
                      <a:pt x="1583093" y="84751"/>
                      <a:pt x="1582826" y="83032"/>
                      <a:pt x="1582369" y="81733"/>
                    </a:cubicBezTo>
                    <a:cubicBezTo>
                      <a:pt x="1581912" y="80434"/>
                      <a:pt x="1581150" y="79556"/>
                      <a:pt x="1580083" y="79097"/>
                    </a:cubicBezTo>
                    <a:cubicBezTo>
                      <a:pt x="1579016" y="78639"/>
                      <a:pt x="1577569" y="78333"/>
                      <a:pt x="1575740" y="78181"/>
                    </a:cubicBezTo>
                    <a:lnTo>
                      <a:pt x="1575740" y="69951"/>
                    </a:lnTo>
                    <a:cubicBezTo>
                      <a:pt x="1579397" y="69799"/>
                      <a:pt x="1582592" y="69570"/>
                      <a:pt x="1585323" y="69266"/>
                    </a:cubicBezTo>
                    <a:cubicBezTo>
                      <a:pt x="1588054" y="68961"/>
                      <a:pt x="1590708" y="68580"/>
                      <a:pt x="1593283" y="68123"/>
                    </a:cubicBezTo>
                    <a:cubicBezTo>
                      <a:pt x="1595858" y="67665"/>
                      <a:pt x="1598509" y="67132"/>
                      <a:pt x="1601236" y="66522"/>
                    </a:cubicBezTo>
                    <a:cubicBezTo>
                      <a:pt x="1603962" y="65913"/>
                      <a:pt x="1607144" y="65075"/>
                      <a:pt x="1610780" y="64008"/>
                    </a:cubicBezTo>
                    <a:close/>
                    <a:moveTo>
                      <a:pt x="607238" y="64008"/>
                    </a:moveTo>
                    <a:cubicBezTo>
                      <a:pt x="609371" y="64008"/>
                      <a:pt x="611314" y="64579"/>
                      <a:pt x="613067" y="65722"/>
                    </a:cubicBezTo>
                    <a:cubicBezTo>
                      <a:pt x="614820" y="66865"/>
                      <a:pt x="616153" y="68275"/>
                      <a:pt x="617067" y="69951"/>
                    </a:cubicBezTo>
                    <a:cubicBezTo>
                      <a:pt x="617677" y="70868"/>
                      <a:pt x="618211" y="72243"/>
                      <a:pt x="618668" y="74075"/>
                    </a:cubicBezTo>
                    <a:cubicBezTo>
                      <a:pt x="619125" y="75908"/>
                      <a:pt x="619354" y="78581"/>
                      <a:pt x="619354" y="82096"/>
                    </a:cubicBezTo>
                    <a:cubicBezTo>
                      <a:pt x="619354" y="83775"/>
                      <a:pt x="619201" y="85874"/>
                      <a:pt x="618896" y="88395"/>
                    </a:cubicBezTo>
                    <a:cubicBezTo>
                      <a:pt x="618592" y="90915"/>
                      <a:pt x="617830" y="93321"/>
                      <a:pt x="616610" y="95612"/>
                    </a:cubicBezTo>
                    <a:cubicBezTo>
                      <a:pt x="615239" y="98057"/>
                      <a:pt x="613562" y="99739"/>
                      <a:pt x="611581" y="100655"/>
                    </a:cubicBezTo>
                    <a:cubicBezTo>
                      <a:pt x="609600" y="101572"/>
                      <a:pt x="607924" y="102030"/>
                      <a:pt x="606552" y="102030"/>
                    </a:cubicBezTo>
                    <a:cubicBezTo>
                      <a:pt x="605333" y="102030"/>
                      <a:pt x="604037" y="101763"/>
                      <a:pt x="602666" y="101229"/>
                    </a:cubicBezTo>
                    <a:cubicBezTo>
                      <a:pt x="601294" y="100694"/>
                      <a:pt x="600227" y="100273"/>
                      <a:pt x="599465" y="99966"/>
                    </a:cubicBezTo>
                    <a:cubicBezTo>
                      <a:pt x="599008" y="99661"/>
                      <a:pt x="598551" y="99394"/>
                      <a:pt x="598094" y="99164"/>
                    </a:cubicBezTo>
                    <a:cubicBezTo>
                      <a:pt x="597637" y="98934"/>
                      <a:pt x="597179" y="98667"/>
                      <a:pt x="596722" y="98362"/>
                    </a:cubicBezTo>
                    <a:cubicBezTo>
                      <a:pt x="595198" y="97598"/>
                      <a:pt x="593827" y="97216"/>
                      <a:pt x="592608" y="97216"/>
                    </a:cubicBezTo>
                    <a:cubicBezTo>
                      <a:pt x="591541" y="97216"/>
                      <a:pt x="590398" y="97483"/>
                      <a:pt x="589178" y="98017"/>
                    </a:cubicBezTo>
                    <a:cubicBezTo>
                      <a:pt x="587959" y="98552"/>
                      <a:pt x="586893" y="99431"/>
                      <a:pt x="585978" y="100655"/>
                    </a:cubicBezTo>
                    <a:cubicBezTo>
                      <a:pt x="584607" y="102182"/>
                      <a:pt x="583768" y="103862"/>
                      <a:pt x="583463" y="105695"/>
                    </a:cubicBezTo>
                    <a:cubicBezTo>
                      <a:pt x="583159" y="107529"/>
                      <a:pt x="583006" y="109896"/>
                      <a:pt x="583006" y="112796"/>
                    </a:cubicBezTo>
                    <a:lnTo>
                      <a:pt x="583006" y="152437"/>
                    </a:lnTo>
                    <a:cubicBezTo>
                      <a:pt x="583006" y="156561"/>
                      <a:pt x="583082" y="159769"/>
                      <a:pt x="583235" y="162059"/>
                    </a:cubicBezTo>
                    <a:cubicBezTo>
                      <a:pt x="583387" y="164350"/>
                      <a:pt x="583845" y="166068"/>
                      <a:pt x="584607" y="167214"/>
                    </a:cubicBezTo>
                    <a:cubicBezTo>
                      <a:pt x="585368" y="168359"/>
                      <a:pt x="586512" y="169085"/>
                      <a:pt x="588036" y="169391"/>
                    </a:cubicBezTo>
                    <a:cubicBezTo>
                      <a:pt x="589560" y="169697"/>
                      <a:pt x="591693" y="169850"/>
                      <a:pt x="594436" y="169850"/>
                    </a:cubicBezTo>
                    <a:lnTo>
                      <a:pt x="594436" y="178079"/>
                    </a:lnTo>
                    <a:cubicBezTo>
                      <a:pt x="591388" y="177927"/>
                      <a:pt x="588759" y="177813"/>
                      <a:pt x="586549" y="177736"/>
                    </a:cubicBezTo>
                    <a:cubicBezTo>
                      <a:pt x="584340" y="177660"/>
                      <a:pt x="582206" y="177584"/>
                      <a:pt x="580149" y="177508"/>
                    </a:cubicBezTo>
                    <a:cubicBezTo>
                      <a:pt x="578091" y="177432"/>
                      <a:pt x="575881" y="177393"/>
                      <a:pt x="573519" y="177393"/>
                    </a:cubicBezTo>
                    <a:cubicBezTo>
                      <a:pt x="571157" y="177393"/>
                      <a:pt x="568299" y="177393"/>
                      <a:pt x="564947" y="177393"/>
                    </a:cubicBezTo>
                    <a:cubicBezTo>
                      <a:pt x="562051" y="177393"/>
                      <a:pt x="559460" y="177393"/>
                      <a:pt x="557174" y="177393"/>
                    </a:cubicBezTo>
                    <a:cubicBezTo>
                      <a:pt x="554888" y="177393"/>
                      <a:pt x="552679" y="177432"/>
                      <a:pt x="550545" y="177508"/>
                    </a:cubicBezTo>
                    <a:cubicBezTo>
                      <a:pt x="548411" y="177584"/>
                      <a:pt x="546278" y="177660"/>
                      <a:pt x="544144" y="177736"/>
                    </a:cubicBezTo>
                    <a:cubicBezTo>
                      <a:pt x="542011" y="177813"/>
                      <a:pt x="539648" y="177927"/>
                      <a:pt x="537058" y="178079"/>
                    </a:cubicBezTo>
                    <a:lnTo>
                      <a:pt x="537058" y="170078"/>
                    </a:lnTo>
                    <a:cubicBezTo>
                      <a:pt x="539039" y="169926"/>
                      <a:pt x="540563" y="169659"/>
                      <a:pt x="541629" y="169276"/>
                    </a:cubicBezTo>
                    <a:cubicBezTo>
                      <a:pt x="542696" y="168894"/>
                      <a:pt x="543496" y="168092"/>
                      <a:pt x="544030" y="166869"/>
                    </a:cubicBezTo>
                    <a:cubicBezTo>
                      <a:pt x="544563" y="165646"/>
                      <a:pt x="544868" y="163889"/>
                      <a:pt x="544944" y="161599"/>
                    </a:cubicBezTo>
                    <a:cubicBezTo>
                      <a:pt x="545021" y="159308"/>
                      <a:pt x="545059" y="156099"/>
                      <a:pt x="545059" y="151972"/>
                    </a:cubicBezTo>
                    <a:lnTo>
                      <a:pt x="545059" y="97887"/>
                    </a:lnTo>
                    <a:cubicBezTo>
                      <a:pt x="545059" y="91012"/>
                      <a:pt x="544716" y="86238"/>
                      <a:pt x="544030" y="83564"/>
                    </a:cubicBezTo>
                    <a:cubicBezTo>
                      <a:pt x="543344" y="80890"/>
                      <a:pt x="541173" y="79476"/>
                      <a:pt x="537515" y="79324"/>
                    </a:cubicBezTo>
                    <a:lnTo>
                      <a:pt x="537515" y="71094"/>
                    </a:lnTo>
                    <a:cubicBezTo>
                      <a:pt x="540106" y="70942"/>
                      <a:pt x="542468" y="70752"/>
                      <a:pt x="544601" y="70523"/>
                    </a:cubicBezTo>
                    <a:cubicBezTo>
                      <a:pt x="546735" y="70294"/>
                      <a:pt x="549021" y="69951"/>
                      <a:pt x="551459" y="69494"/>
                    </a:cubicBezTo>
                    <a:cubicBezTo>
                      <a:pt x="553898" y="69037"/>
                      <a:pt x="556527" y="68389"/>
                      <a:pt x="559346" y="67551"/>
                    </a:cubicBezTo>
                    <a:cubicBezTo>
                      <a:pt x="562165" y="66713"/>
                      <a:pt x="565556" y="65608"/>
                      <a:pt x="569519" y="64236"/>
                    </a:cubicBezTo>
                    <a:lnTo>
                      <a:pt x="579349" y="64236"/>
                    </a:lnTo>
                    <a:cubicBezTo>
                      <a:pt x="579349" y="66827"/>
                      <a:pt x="579349" y="68923"/>
                      <a:pt x="579349" y="70523"/>
                    </a:cubicBezTo>
                    <a:cubicBezTo>
                      <a:pt x="579349" y="72123"/>
                      <a:pt x="579387" y="73723"/>
                      <a:pt x="579463" y="75324"/>
                    </a:cubicBezTo>
                    <a:cubicBezTo>
                      <a:pt x="579539" y="76924"/>
                      <a:pt x="579691" y="78676"/>
                      <a:pt x="579920" y="80581"/>
                    </a:cubicBezTo>
                    <a:cubicBezTo>
                      <a:pt x="580149" y="82486"/>
                      <a:pt x="580415" y="84963"/>
                      <a:pt x="580720" y="88011"/>
                    </a:cubicBezTo>
                    <a:cubicBezTo>
                      <a:pt x="581787" y="86182"/>
                      <a:pt x="583197" y="83934"/>
                      <a:pt x="584949" y="81267"/>
                    </a:cubicBezTo>
                    <a:cubicBezTo>
                      <a:pt x="586702" y="78600"/>
                      <a:pt x="588721" y="75971"/>
                      <a:pt x="591007" y="73380"/>
                    </a:cubicBezTo>
                    <a:cubicBezTo>
                      <a:pt x="593293" y="70790"/>
                      <a:pt x="595808" y="68580"/>
                      <a:pt x="598551" y="66751"/>
                    </a:cubicBezTo>
                    <a:cubicBezTo>
                      <a:pt x="601294" y="64922"/>
                      <a:pt x="604190" y="64008"/>
                      <a:pt x="607238" y="64008"/>
                    </a:cubicBezTo>
                    <a:close/>
                    <a:moveTo>
                      <a:pt x="191555" y="64008"/>
                    </a:moveTo>
                    <a:lnTo>
                      <a:pt x="202006" y="64008"/>
                    </a:lnTo>
                    <a:cubicBezTo>
                      <a:pt x="201702" y="66903"/>
                      <a:pt x="201511" y="69266"/>
                      <a:pt x="201435" y="71094"/>
                    </a:cubicBezTo>
                    <a:cubicBezTo>
                      <a:pt x="201359" y="72923"/>
                      <a:pt x="201244" y="75590"/>
                      <a:pt x="201092" y="79095"/>
                    </a:cubicBezTo>
                    <a:cubicBezTo>
                      <a:pt x="207671" y="73914"/>
                      <a:pt x="213409" y="70180"/>
                      <a:pt x="218305" y="67894"/>
                    </a:cubicBezTo>
                    <a:cubicBezTo>
                      <a:pt x="223201" y="65608"/>
                      <a:pt x="228632" y="64465"/>
                      <a:pt x="234600" y="64465"/>
                    </a:cubicBezTo>
                    <a:cubicBezTo>
                      <a:pt x="238424" y="64465"/>
                      <a:pt x="241981" y="65265"/>
                      <a:pt x="245271" y="66865"/>
                    </a:cubicBezTo>
                    <a:cubicBezTo>
                      <a:pt x="248560" y="68466"/>
                      <a:pt x="251276" y="70561"/>
                      <a:pt x="253416" y="73152"/>
                    </a:cubicBezTo>
                    <a:cubicBezTo>
                      <a:pt x="256171" y="76657"/>
                      <a:pt x="257817" y="80619"/>
                      <a:pt x="258353" y="85039"/>
                    </a:cubicBezTo>
                    <a:cubicBezTo>
                      <a:pt x="258888" y="89459"/>
                      <a:pt x="259233" y="93878"/>
                      <a:pt x="259385" y="98298"/>
                    </a:cubicBezTo>
                    <a:lnTo>
                      <a:pt x="259385" y="152247"/>
                    </a:lnTo>
                    <a:cubicBezTo>
                      <a:pt x="259385" y="156057"/>
                      <a:pt x="259423" y="159105"/>
                      <a:pt x="259499" y="161391"/>
                    </a:cubicBezTo>
                    <a:cubicBezTo>
                      <a:pt x="259575" y="163677"/>
                      <a:pt x="259880" y="165468"/>
                      <a:pt x="260414" y="166764"/>
                    </a:cubicBezTo>
                    <a:cubicBezTo>
                      <a:pt x="260947" y="168059"/>
                      <a:pt x="261747" y="168935"/>
                      <a:pt x="262814" y="169392"/>
                    </a:cubicBezTo>
                    <a:cubicBezTo>
                      <a:pt x="263881" y="169850"/>
                      <a:pt x="265405" y="170154"/>
                      <a:pt x="267386" y="170307"/>
                    </a:cubicBezTo>
                    <a:lnTo>
                      <a:pt x="267386" y="178079"/>
                    </a:lnTo>
                    <a:cubicBezTo>
                      <a:pt x="262966" y="177927"/>
                      <a:pt x="259263" y="177813"/>
                      <a:pt x="256276" y="177736"/>
                    </a:cubicBezTo>
                    <a:cubicBezTo>
                      <a:pt x="253288" y="177660"/>
                      <a:pt x="249572" y="177622"/>
                      <a:pt x="245126" y="177622"/>
                    </a:cubicBezTo>
                    <a:cubicBezTo>
                      <a:pt x="241447" y="177622"/>
                      <a:pt x="238266" y="177622"/>
                      <a:pt x="235582" y="177622"/>
                    </a:cubicBezTo>
                    <a:cubicBezTo>
                      <a:pt x="232898" y="177622"/>
                      <a:pt x="230445" y="177660"/>
                      <a:pt x="228222" y="177736"/>
                    </a:cubicBezTo>
                    <a:cubicBezTo>
                      <a:pt x="225999" y="177813"/>
                      <a:pt x="223855" y="177889"/>
                      <a:pt x="221791" y="177965"/>
                    </a:cubicBezTo>
                    <a:cubicBezTo>
                      <a:pt x="219726" y="178041"/>
                      <a:pt x="217475" y="178079"/>
                      <a:pt x="215037" y="178079"/>
                    </a:cubicBezTo>
                    <a:lnTo>
                      <a:pt x="215037" y="170307"/>
                    </a:lnTo>
                    <a:cubicBezTo>
                      <a:pt x="216560" y="170002"/>
                      <a:pt x="217780" y="169583"/>
                      <a:pt x="218694" y="169050"/>
                    </a:cubicBezTo>
                    <a:cubicBezTo>
                      <a:pt x="219609" y="168516"/>
                      <a:pt x="220256" y="167678"/>
                      <a:pt x="220637" y="166535"/>
                    </a:cubicBezTo>
                    <a:cubicBezTo>
                      <a:pt x="221018" y="165392"/>
                      <a:pt x="221247" y="163792"/>
                      <a:pt x="221323" y="161734"/>
                    </a:cubicBezTo>
                    <a:cubicBezTo>
                      <a:pt x="221399" y="159677"/>
                      <a:pt x="221437" y="156896"/>
                      <a:pt x="221437" y="153390"/>
                    </a:cubicBezTo>
                    <a:lnTo>
                      <a:pt x="221437" y="103327"/>
                    </a:lnTo>
                    <a:cubicBezTo>
                      <a:pt x="221437" y="99365"/>
                      <a:pt x="221399" y="96431"/>
                      <a:pt x="221323" y="94526"/>
                    </a:cubicBezTo>
                    <a:cubicBezTo>
                      <a:pt x="221247" y="92621"/>
                      <a:pt x="220828" y="91059"/>
                      <a:pt x="220066" y="89840"/>
                    </a:cubicBezTo>
                    <a:cubicBezTo>
                      <a:pt x="219609" y="89078"/>
                      <a:pt x="218808" y="88316"/>
                      <a:pt x="217665" y="87554"/>
                    </a:cubicBezTo>
                    <a:cubicBezTo>
                      <a:pt x="216522" y="86792"/>
                      <a:pt x="215037" y="86411"/>
                      <a:pt x="213208" y="86411"/>
                    </a:cubicBezTo>
                    <a:cubicBezTo>
                      <a:pt x="211684" y="86411"/>
                      <a:pt x="210198" y="86677"/>
                      <a:pt x="208750" y="87211"/>
                    </a:cubicBezTo>
                    <a:cubicBezTo>
                      <a:pt x="207302" y="87744"/>
                      <a:pt x="205054" y="88697"/>
                      <a:pt x="202006" y="90068"/>
                    </a:cubicBezTo>
                    <a:lnTo>
                      <a:pt x="202006" y="153619"/>
                    </a:lnTo>
                    <a:cubicBezTo>
                      <a:pt x="202006" y="159867"/>
                      <a:pt x="202273" y="164097"/>
                      <a:pt x="202806" y="166306"/>
                    </a:cubicBezTo>
                    <a:cubicBezTo>
                      <a:pt x="203340" y="168516"/>
                      <a:pt x="205054" y="169773"/>
                      <a:pt x="207950" y="170078"/>
                    </a:cubicBezTo>
                    <a:lnTo>
                      <a:pt x="207950" y="178079"/>
                    </a:lnTo>
                    <a:cubicBezTo>
                      <a:pt x="205359" y="178079"/>
                      <a:pt x="203077" y="178041"/>
                      <a:pt x="201104" y="177965"/>
                    </a:cubicBezTo>
                    <a:cubicBezTo>
                      <a:pt x="199131" y="177889"/>
                      <a:pt x="197236" y="177813"/>
                      <a:pt x="195418" y="177736"/>
                    </a:cubicBezTo>
                    <a:cubicBezTo>
                      <a:pt x="193600" y="177660"/>
                      <a:pt x="191782" y="177622"/>
                      <a:pt x="189964" y="177622"/>
                    </a:cubicBezTo>
                    <a:cubicBezTo>
                      <a:pt x="188146" y="177622"/>
                      <a:pt x="186101" y="177622"/>
                      <a:pt x="183829" y="177622"/>
                    </a:cubicBezTo>
                    <a:cubicBezTo>
                      <a:pt x="181103" y="177622"/>
                      <a:pt x="178678" y="177622"/>
                      <a:pt x="176557" y="177622"/>
                    </a:cubicBezTo>
                    <a:cubicBezTo>
                      <a:pt x="174435" y="177622"/>
                      <a:pt x="172352" y="177660"/>
                      <a:pt x="170308" y="177736"/>
                    </a:cubicBezTo>
                    <a:cubicBezTo>
                      <a:pt x="168263" y="177813"/>
                      <a:pt x="166139" y="177889"/>
                      <a:pt x="163935" y="177965"/>
                    </a:cubicBezTo>
                    <a:cubicBezTo>
                      <a:pt x="161732" y="178041"/>
                      <a:pt x="159182" y="178079"/>
                      <a:pt x="156286" y="178079"/>
                    </a:cubicBezTo>
                    <a:lnTo>
                      <a:pt x="156286" y="170307"/>
                    </a:lnTo>
                    <a:cubicBezTo>
                      <a:pt x="158268" y="170154"/>
                      <a:pt x="159792" y="169811"/>
                      <a:pt x="160858" y="169276"/>
                    </a:cubicBezTo>
                    <a:cubicBezTo>
                      <a:pt x="161925" y="168742"/>
                      <a:pt x="162687" y="167901"/>
                      <a:pt x="163144" y="166755"/>
                    </a:cubicBezTo>
                    <a:cubicBezTo>
                      <a:pt x="163602" y="165608"/>
                      <a:pt x="163868" y="164042"/>
                      <a:pt x="163944" y="162056"/>
                    </a:cubicBezTo>
                    <a:cubicBezTo>
                      <a:pt x="164021" y="160070"/>
                      <a:pt x="164059" y="157397"/>
                      <a:pt x="164059" y="154037"/>
                    </a:cubicBezTo>
                    <a:lnTo>
                      <a:pt x="164059" y="95140"/>
                    </a:lnTo>
                    <a:cubicBezTo>
                      <a:pt x="164059" y="91778"/>
                      <a:pt x="164021" y="89028"/>
                      <a:pt x="163944" y="86889"/>
                    </a:cubicBezTo>
                    <a:cubicBezTo>
                      <a:pt x="163868" y="84751"/>
                      <a:pt x="163602" y="83032"/>
                      <a:pt x="163144" y="81733"/>
                    </a:cubicBezTo>
                    <a:cubicBezTo>
                      <a:pt x="162687" y="80434"/>
                      <a:pt x="161925" y="79556"/>
                      <a:pt x="160858" y="79097"/>
                    </a:cubicBezTo>
                    <a:cubicBezTo>
                      <a:pt x="159792" y="78639"/>
                      <a:pt x="158344" y="78333"/>
                      <a:pt x="156515" y="78181"/>
                    </a:cubicBezTo>
                    <a:lnTo>
                      <a:pt x="156515" y="69951"/>
                    </a:lnTo>
                    <a:cubicBezTo>
                      <a:pt x="160173" y="69799"/>
                      <a:pt x="163367" y="69570"/>
                      <a:pt x="166098" y="69266"/>
                    </a:cubicBezTo>
                    <a:cubicBezTo>
                      <a:pt x="168830" y="68961"/>
                      <a:pt x="171483" y="68580"/>
                      <a:pt x="174058" y="68123"/>
                    </a:cubicBezTo>
                    <a:cubicBezTo>
                      <a:pt x="176634" y="67665"/>
                      <a:pt x="179284" y="67132"/>
                      <a:pt x="182011" y="66522"/>
                    </a:cubicBezTo>
                    <a:cubicBezTo>
                      <a:pt x="184737" y="65913"/>
                      <a:pt x="187919" y="65075"/>
                      <a:pt x="191555" y="64008"/>
                    </a:cubicBezTo>
                    <a:close/>
                    <a:moveTo>
                      <a:pt x="3458859" y="63779"/>
                    </a:moveTo>
                    <a:lnTo>
                      <a:pt x="3469310" y="63779"/>
                    </a:lnTo>
                    <a:lnTo>
                      <a:pt x="3469310" y="153883"/>
                    </a:lnTo>
                    <a:cubicBezTo>
                      <a:pt x="3469310" y="156467"/>
                      <a:pt x="3469310" y="158520"/>
                      <a:pt x="3469310" y="160041"/>
                    </a:cubicBezTo>
                    <a:cubicBezTo>
                      <a:pt x="3469310" y="161563"/>
                      <a:pt x="3469386" y="162818"/>
                      <a:pt x="3469538" y="163806"/>
                    </a:cubicBezTo>
                    <a:cubicBezTo>
                      <a:pt x="3469691" y="164794"/>
                      <a:pt x="3469881" y="165554"/>
                      <a:pt x="3470110" y="166087"/>
                    </a:cubicBezTo>
                    <a:cubicBezTo>
                      <a:pt x="3470338" y="166619"/>
                      <a:pt x="3470681" y="167114"/>
                      <a:pt x="3471139" y="167571"/>
                    </a:cubicBezTo>
                    <a:cubicBezTo>
                      <a:pt x="3472053" y="168785"/>
                      <a:pt x="3473082" y="169507"/>
                      <a:pt x="3474225" y="169735"/>
                    </a:cubicBezTo>
                    <a:cubicBezTo>
                      <a:pt x="3475368" y="169964"/>
                      <a:pt x="3476320" y="170078"/>
                      <a:pt x="3477082" y="170078"/>
                    </a:cubicBezTo>
                    <a:lnTo>
                      <a:pt x="3477082" y="178308"/>
                    </a:lnTo>
                    <a:cubicBezTo>
                      <a:pt x="3474491" y="178155"/>
                      <a:pt x="3472207" y="178041"/>
                      <a:pt x="3470229" y="177965"/>
                    </a:cubicBezTo>
                    <a:cubicBezTo>
                      <a:pt x="3468252" y="177889"/>
                      <a:pt x="3466392" y="177813"/>
                      <a:pt x="3464650" y="177736"/>
                    </a:cubicBezTo>
                    <a:cubicBezTo>
                      <a:pt x="3462908" y="177660"/>
                      <a:pt x="3461167" y="177622"/>
                      <a:pt x="3459424" y="177622"/>
                    </a:cubicBezTo>
                    <a:cubicBezTo>
                      <a:pt x="3457683" y="177622"/>
                      <a:pt x="3455676" y="177622"/>
                      <a:pt x="3453404" y="177622"/>
                    </a:cubicBezTo>
                    <a:cubicBezTo>
                      <a:pt x="3449768" y="177622"/>
                      <a:pt x="3446700" y="177622"/>
                      <a:pt x="3444201" y="177622"/>
                    </a:cubicBezTo>
                    <a:cubicBezTo>
                      <a:pt x="3441702" y="177622"/>
                      <a:pt x="3439392" y="177660"/>
                      <a:pt x="3437270" y="177736"/>
                    </a:cubicBezTo>
                    <a:cubicBezTo>
                      <a:pt x="3435148" y="177813"/>
                      <a:pt x="3433024" y="177889"/>
                      <a:pt x="3430896" y="177965"/>
                    </a:cubicBezTo>
                    <a:cubicBezTo>
                      <a:pt x="3428768" y="178041"/>
                      <a:pt x="3426333" y="178155"/>
                      <a:pt x="3423590" y="178308"/>
                    </a:cubicBezTo>
                    <a:lnTo>
                      <a:pt x="3423590" y="170307"/>
                    </a:lnTo>
                    <a:cubicBezTo>
                      <a:pt x="3425571" y="170154"/>
                      <a:pt x="3427095" y="169774"/>
                      <a:pt x="3428162" y="169166"/>
                    </a:cubicBezTo>
                    <a:cubicBezTo>
                      <a:pt x="3429229" y="168557"/>
                      <a:pt x="3429991" y="167683"/>
                      <a:pt x="3430448" y="166544"/>
                    </a:cubicBezTo>
                    <a:cubicBezTo>
                      <a:pt x="3430905" y="165404"/>
                      <a:pt x="3431172" y="163808"/>
                      <a:pt x="3431248" y="161756"/>
                    </a:cubicBezTo>
                    <a:cubicBezTo>
                      <a:pt x="3431324" y="159703"/>
                      <a:pt x="3431362" y="157080"/>
                      <a:pt x="3431362" y="153887"/>
                    </a:cubicBezTo>
                    <a:lnTo>
                      <a:pt x="3431362" y="94830"/>
                    </a:lnTo>
                    <a:cubicBezTo>
                      <a:pt x="3431362" y="91941"/>
                      <a:pt x="3431286" y="89509"/>
                      <a:pt x="3431133" y="87532"/>
                    </a:cubicBezTo>
                    <a:cubicBezTo>
                      <a:pt x="3430981" y="85556"/>
                      <a:pt x="3430676" y="83960"/>
                      <a:pt x="3430219" y="82744"/>
                    </a:cubicBezTo>
                    <a:cubicBezTo>
                      <a:pt x="3429762" y="81528"/>
                      <a:pt x="3429000" y="80616"/>
                      <a:pt x="3427933" y="80008"/>
                    </a:cubicBezTo>
                    <a:cubicBezTo>
                      <a:pt x="3426866" y="79400"/>
                      <a:pt x="3425418" y="79019"/>
                      <a:pt x="3423590" y="78867"/>
                    </a:cubicBezTo>
                    <a:lnTo>
                      <a:pt x="3423590" y="70637"/>
                    </a:lnTo>
                    <a:cubicBezTo>
                      <a:pt x="3427400" y="70332"/>
                      <a:pt x="3430708" y="70028"/>
                      <a:pt x="3433514" y="69723"/>
                    </a:cubicBezTo>
                    <a:cubicBezTo>
                      <a:pt x="3436320" y="69418"/>
                      <a:pt x="3438974" y="68999"/>
                      <a:pt x="3441474" y="68466"/>
                    </a:cubicBezTo>
                    <a:cubicBezTo>
                      <a:pt x="3443975" y="67932"/>
                      <a:pt x="3446588" y="67323"/>
                      <a:pt x="3449314" y="66637"/>
                    </a:cubicBezTo>
                    <a:cubicBezTo>
                      <a:pt x="3452041" y="65951"/>
                      <a:pt x="3455222" y="64998"/>
                      <a:pt x="3458859" y="63779"/>
                    </a:cubicBezTo>
                    <a:close/>
                    <a:moveTo>
                      <a:pt x="1553858" y="63779"/>
                    </a:moveTo>
                    <a:lnTo>
                      <a:pt x="1564310" y="63779"/>
                    </a:lnTo>
                    <a:lnTo>
                      <a:pt x="1564310" y="153883"/>
                    </a:lnTo>
                    <a:cubicBezTo>
                      <a:pt x="1564310" y="156467"/>
                      <a:pt x="1564310" y="158520"/>
                      <a:pt x="1564310" y="160041"/>
                    </a:cubicBezTo>
                    <a:cubicBezTo>
                      <a:pt x="1564310" y="161563"/>
                      <a:pt x="1564386" y="162818"/>
                      <a:pt x="1564538" y="163806"/>
                    </a:cubicBezTo>
                    <a:cubicBezTo>
                      <a:pt x="1564691" y="164794"/>
                      <a:pt x="1564881" y="165554"/>
                      <a:pt x="1565110" y="166087"/>
                    </a:cubicBezTo>
                    <a:cubicBezTo>
                      <a:pt x="1565339" y="166619"/>
                      <a:pt x="1565682" y="167114"/>
                      <a:pt x="1566138" y="167571"/>
                    </a:cubicBezTo>
                    <a:cubicBezTo>
                      <a:pt x="1567053" y="168785"/>
                      <a:pt x="1568082" y="169507"/>
                      <a:pt x="1569225" y="169735"/>
                    </a:cubicBezTo>
                    <a:cubicBezTo>
                      <a:pt x="1570367" y="169964"/>
                      <a:pt x="1571320" y="170078"/>
                      <a:pt x="1572082" y="170078"/>
                    </a:cubicBezTo>
                    <a:lnTo>
                      <a:pt x="1572082" y="178308"/>
                    </a:lnTo>
                    <a:cubicBezTo>
                      <a:pt x="1569491" y="178155"/>
                      <a:pt x="1567207" y="178041"/>
                      <a:pt x="1565229" y="177965"/>
                    </a:cubicBezTo>
                    <a:cubicBezTo>
                      <a:pt x="1563252" y="177889"/>
                      <a:pt x="1561392" y="177813"/>
                      <a:pt x="1559650" y="177736"/>
                    </a:cubicBezTo>
                    <a:cubicBezTo>
                      <a:pt x="1557908" y="177660"/>
                      <a:pt x="1556167" y="177622"/>
                      <a:pt x="1554425" y="177622"/>
                    </a:cubicBezTo>
                    <a:cubicBezTo>
                      <a:pt x="1552683" y="177622"/>
                      <a:pt x="1550676" y="177622"/>
                      <a:pt x="1548404" y="177622"/>
                    </a:cubicBezTo>
                    <a:cubicBezTo>
                      <a:pt x="1544768" y="177622"/>
                      <a:pt x="1541701" y="177622"/>
                      <a:pt x="1539201" y="177622"/>
                    </a:cubicBezTo>
                    <a:cubicBezTo>
                      <a:pt x="1536702" y="177622"/>
                      <a:pt x="1534392" y="177660"/>
                      <a:pt x="1532270" y="177736"/>
                    </a:cubicBezTo>
                    <a:cubicBezTo>
                      <a:pt x="1530148" y="177813"/>
                      <a:pt x="1528024" y="177889"/>
                      <a:pt x="1525896" y="177965"/>
                    </a:cubicBezTo>
                    <a:cubicBezTo>
                      <a:pt x="1523768" y="178041"/>
                      <a:pt x="1521333" y="178155"/>
                      <a:pt x="1518590" y="178308"/>
                    </a:cubicBezTo>
                    <a:lnTo>
                      <a:pt x="1518590" y="170307"/>
                    </a:lnTo>
                    <a:cubicBezTo>
                      <a:pt x="1520571" y="170154"/>
                      <a:pt x="1522095" y="169774"/>
                      <a:pt x="1523162" y="169166"/>
                    </a:cubicBezTo>
                    <a:cubicBezTo>
                      <a:pt x="1524229" y="168557"/>
                      <a:pt x="1524991" y="167683"/>
                      <a:pt x="1525448" y="166544"/>
                    </a:cubicBezTo>
                    <a:cubicBezTo>
                      <a:pt x="1525905" y="165404"/>
                      <a:pt x="1526172" y="163808"/>
                      <a:pt x="1526248" y="161756"/>
                    </a:cubicBezTo>
                    <a:cubicBezTo>
                      <a:pt x="1526324" y="159703"/>
                      <a:pt x="1526362" y="157080"/>
                      <a:pt x="1526362" y="153887"/>
                    </a:cubicBezTo>
                    <a:lnTo>
                      <a:pt x="1526362" y="94830"/>
                    </a:lnTo>
                    <a:cubicBezTo>
                      <a:pt x="1526362" y="91941"/>
                      <a:pt x="1526286" y="89509"/>
                      <a:pt x="1526134" y="87532"/>
                    </a:cubicBezTo>
                    <a:cubicBezTo>
                      <a:pt x="1525981" y="85556"/>
                      <a:pt x="1525676" y="83960"/>
                      <a:pt x="1525219" y="82744"/>
                    </a:cubicBezTo>
                    <a:cubicBezTo>
                      <a:pt x="1524762" y="81528"/>
                      <a:pt x="1524000" y="80616"/>
                      <a:pt x="1522933" y="80008"/>
                    </a:cubicBezTo>
                    <a:cubicBezTo>
                      <a:pt x="1521866" y="79400"/>
                      <a:pt x="1520419" y="79019"/>
                      <a:pt x="1518590" y="78867"/>
                    </a:cubicBezTo>
                    <a:lnTo>
                      <a:pt x="1518590" y="70637"/>
                    </a:lnTo>
                    <a:cubicBezTo>
                      <a:pt x="1522400" y="70332"/>
                      <a:pt x="1525708" y="70028"/>
                      <a:pt x="1528514" y="69723"/>
                    </a:cubicBezTo>
                    <a:cubicBezTo>
                      <a:pt x="1531321" y="69418"/>
                      <a:pt x="1533974" y="68999"/>
                      <a:pt x="1536474" y="68466"/>
                    </a:cubicBezTo>
                    <a:cubicBezTo>
                      <a:pt x="1538975" y="67932"/>
                      <a:pt x="1541588" y="67323"/>
                      <a:pt x="1544314" y="66637"/>
                    </a:cubicBezTo>
                    <a:cubicBezTo>
                      <a:pt x="1547041" y="65951"/>
                      <a:pt x="1550223" y="64998"/>
                      <a:pt x="1553858" y="63779"/>
                    </a:cubicBezTo>
                    <a:close/>
                    <a:moveTo>
                      <a:pt x="753758" y="63779"/>
                    </a:moveTo>
                    <a:lnTo>
                      <a:pt x="764210" y="63779"/>
                    </a:lnTo>
                    <a:lnTo>
                      <a:pt x="764210" y="153883"/>
                    </a:lnTo>
                    <a:cubicBezTo>
                      <a:pt x="764210" y="156467"/>
                      <a:pt x="764210" y="158520"/>
                      <a:pt x="764210" y="160041"/>
                    </a:cubicBezTo>
                    <a:cubicBezTo>
                      <a:pt x="764210" y="161563"/>
                      <a:pt x="764286" y="162818"/>
                      <a:pt x="764438" y="163806"/>
                    </a:cubicBezTo>
                    <a:cubicBezTo>
                      <a:pt x="764591" y="164794"/>
                      <a:pt x="764781" y="165554"/>
                      <a:pt x="765010" y="166087"/>
                    </a:cubicBezTo>
                    <a:cubicBezTo>
                      <a:pt x="765238" y="166619"/>
                      <a:pt x="765581" y="167114"/>
                      <a:pt x="766039" y="167571"/>
                    </a:cubicBezTo>
                    <a:cubicBezTo>
                      <a:pt x="766953" y="168785"/>
                      <a:pt x="767982" y="169507"/>
                      <a:pt x="769125" y="169735"/>
                    </a:cubicBezTo>
                    <a:cubicBezTo>
                      <a:pt x="770268" y="169964"/>
                      <a:pt x="771220" y="170078"/>
                      <a:pt x="771982" y="170078"/>
                    </a:cubicBezTo>
                    <a:lnTo>
                      <a:pt x="771982" y="178308"/>
                    </a:lnTo>
                    <a:cubicBezTo>
                      <a:pt x="769391" y="178155"/>
                      <a:pt x="767107" y="178041"/>
                      <a:pt x="765130" y="177965"/>
                    </a:cubicBezTo>
                    <a:cubicBezTo>
                      <a:pt x="763152" y="177889"/>
                      <a:pt x="761292" y="177813"/>
                      <a:pt x="759550" y="177736"/>
                    </a:cubicBezTo>
                    <a:cubicBezTo>
                      <a:pt x="757809" y="177660"/>
                      <a:pt x="756066" y="177622"/>
                      <a:pt x="754325" y="177622"/>
                    </a:cubicBezTo>
                    <a:cubicBezTo>
                      <a:pt x="752583" y="177622"/>
                      <a:pt x="750576" y="177622"/>
                      <a:pt x="748304" y="177622"/>
                    </a:cubicBezTo>
                    <a:cubicBezTo>
                      <a:pt x="744668" y="177622"/>
                      <a:pt x="741600" y="177622"/>
                      <a:pt x="739101" y="177622"/>
                    </a:cubicBezTo>
                    <a:cubicBezTo>
                      <a:pt x="736602" y="177622"/>
                      <a:pt x="734292" y="177660"/>
                      <a:pt x="732170" y="177736"/>
                    </a:cubicBezTo>
                    <a:cubicBezTo>
                      <a:pt x="730048" y="177813"/>
                      <a:pt x="727924" y="177889"/>
                      <a:pt x="725796" y="177965"/>
                    </a:cubicBezTo>
                    <a:cubicBezTo>
                      <a:pt x="723668" y="178041"/>
                      <a:pt x="721233" y="178155"/>
                      <a:pt x="718490" y="178308"/>
                    </a:cubicBezTo>
                    <a:lnTo>
                      <a:pt x="718490" y="170307"/>
                    </a:lnTo>
                    <a:cubicBezTo>
                      <a:pt x="720471" y="170154"/>
                      <a:pt x="721995" y="169774"/>
                      <a:pt x="723062" y="169166"/>
                    </a:cubicBezTo>
                    <a:cubicBezTo>
                      <a:pt x="724128" y="168557"/>
                      <a:pt x="724891" y="167683"/>
                      <a:pt x="725348" y="166544"/>
                    </a:cubicBezTo>
                    <a:cubicBezTo>
                      <a:pt x="725805" y="165404"/>
                      <a:pt x="726072" y="163808"/>
                      <a:pt x="726148" y="161756"/>
                    </a:cubicBezTo>
                    <a:cubicBezTo>
                      <a:pt x="726224" y="159703"/>
                      <a:pt x="726262" y="157080"/>
                      <a:pt x="726262" y="153887"/>
                    </a:cubicBezTo>
                    <a:lnTo>
                      <a:pt x="726262" y="94830"/>
                    </a:lnTo>
                    <a:cubicBezTo>
                      <a:pt x="726262" y="91941"/>
                      <a:pt x="726186" y="89509"/>
                      <a:pt x="726034" y="87532"/>
                    </a:cubicBezTo>
                    <a:cubicBezTo>
                      <a:pt x="725881" y="85556"/>
                      <a:pt x="725577" y="83960"/>
                      <a:pt x="725119" y="82744"/>
                    </a:cubicBezTo>
                    <a:cubicBezTo>
                      <a:pt x="724662" y="81528"/>
                      <a:pt x="723900" y="80616"/>
                      <a:pt x="722833" y="80008"/>
                    </a:cubicBezTo>
                    <a:cubicBezTo>
                      <a:pt x="721767" y="79400"/>
                      <a:pt x="720319" y="79019"/>
                      <a:pt x="718490" y="78867"/>
                    </a:cubicBezTo>
                    <a:lnTo>
                      <a:pt x="718490" y="70637"/>
                    </a:lnTo>
                    <a:cubicBezTo>
                      <a:pt x="722300" y="70332"/>
                      <a:pt x="725608" y="70028"/>
                      <a:pt x="728414" y="69723"/>
                    </a:cubicBezTo>
                    <a:cubicBezTo>
                      <a:pt x="731220" y="69418"/>
                      <a:pt x="733874" y="68999"/>
                      <a:pt x="736374" y="68466"/>
                    </a:cubicBezTo>
                    <a:cubicBezTo>
                      <a:pt x="738874" y="67932"/>
                      <a:pt x="741488" y="67323"/>
                      <a:pt x="744215" y="66637"/>
                    </a:cubicBezTo>
                    <a:cubicBezTo>
                      <a:pt x="746941" y="65951"/>
                      <a:pt x="750122" y="64998"/>
                      <a:pt x="753758" y="63779"/>
                    </a:cubicBezTo>
                    <a:close/>
                    <a:moveTo>
                      <a:pt x="315609" y="63779"/>
                    </a:moveTo>
                    <a:lnTo>
                      <a:pt x="326060" y="63779"/>
                    </a:lnTo>
                    <a:lnTo>
                      <a:pt x="326060" y="153883"/>
                    </a:lnTo>
                    <a:cubicBezTo>
                      <a:pt x="326060" y="156467"/>
                      <a:pt x="326060" y="158520"/>
                      <a:pt x="326060" y="160041"/>
                    </a:cubicBezTo>
                    <a:cubicBezTo>
                      <a:pt x="326060" y="161563"/>
                      <a:pt x="326136" y="162818"/>
                      <a:pt x="326288" y="163806"/>
                    </a:cubicBezTo>
                    <a:cubicBezTo>
                      <a:pt x="326441" y="164794"/>
                      <a:pt x="326631" y="165554"/>
                      <a:pt x="326860" y="166087"/>
                    </a:cubicBezTo>
                    <a:cubicBezTo>
                      <a:pt x="327089" y="166619"/>
                      <a:pt x="327432" y="167114"/>
                      <a:pt x="327889" y="167571"/>
                    </a:cubicBezTo>
                    <a:cubicBezTo>
                      <a:pt x="328803" y="168785"/>
                      <a:pt x="329832" y="169507"/>
                      <a:pt x="330975" y="169735"/>
                    </a:cubicBezTo>
                    <a:cubicBezTo>
                      <a:pt x="332118" y="169964"/>
                      <a:pt x="333070" y="170078"/>
                      <a:pt x="333832" y="170078"/>
                    </a:cubicBezTo>
                    <a:lnTo>
                      <a:pt x="333832" y="178308"/>
                    </a:lnTo>
                    <a:cubicBezTo>
                      <a:pt x="331241" y="178155"/>
                      <a:pt x="328957" y="178041"/>
                      <a:pt x="326980" y="177965"/>
                    </a:cubicBezTo>
                    <a:cubicBezTo>
                      <a:pt x="325002" y="177889"/>
                      <a:pt x="323142" y="177813"/>
                      <a:pt x="321400" y="177736"/>
                    </a:cubicBezTo>
                    <a:cubicBezTo>
                      <a:pt x="319658" y="177660"/>
                      <a:pt x="317917" y="177622"/>
                      <a:pt x="316175" y="177622"/>
                    </a:cubicBezTo>
                    <a:cubicBezTo>
                      <a:pt x="314433" y="177622"/>
                      <a:pt x="312426" y="177622"/>
                      <a:pt x="310154" y="177622"/>
                    </a:cubicBezTo>
                    <a:cubicBezTo>
                      <a:pt x="306518" y="177622"/>
                      <a:pt x="303451" y="177622"/>
                      <a:pt x="300951" y="177622"/>
                    </a:cubicBezTo>
                    <a:cubicBezTo>
                      <a:pt x="298452" y="177622"/>
                      <a:pt x="296142" y="177660"/>
                      <a:pt x="294020" y="177736"/>
                    </a:cubicBezTo>
                    <a:cubicBezTo>
                      <a:pt x="291899" y="177813"/>
                      <a:pt x="289774" y="177889"/>
                      <a:pt x="287646" y="177965"/>
                    </a:cubicBezTo>
                    <a:cubicBezTo>
                      <a:pt x="285519" y="178041"/>
                      <a:pt x="283083" y="178155"/>
                      <a:pt x="280340" y="178308"/>
                    </a:cubicBezTo>
                    <a:lnTo>
                      <a:pt x="280340" y="170307"/>
                    </a:lnTo>
                    <a:cubicBezTo>
                      <a:pt x="282321" y="170154"/>
                      <a:pt x="283845" y="169774"/>
                      <a:pt x="284912" y="169166"/>
                    </a:cubicBezTo>
                    <a:cubicBezTo>
                      <a:pt x="285979" y="168557"/>
                      <a:pt x="286741" y="167683"/>
                      <a:pt x="287198" y="166544"/>
                    </a:cubicBezTo>
                    <a:cubicBezTo>
                      <a:pt x="287655" y="165404"/>
                      <a:pt x="287922" y="163808"/>
                      <a:pt x="287998" y="161756"/>
                    </a:cubicBezTo>
                    <a:cubicBezTo>
                      <a:pt x="288074" y="159703"/>
                      <a:pt x="288112" y="157080"/>
                      <a:pt x="288112" y="153887"/>
                    </a:cubicBezTo>
                    <a:lnTo>
                      <a:pt x="288112" y="94830"/>
                    </a:lnTo>
                    <a:cubicBezTo>
                      <a:pt x="288112" y="91941"/>
                      <a:pt x="288036" y="89509"/>
                      <a:pt x="287884" y="87532"/>
                    </a:cubicBezTo>
                    <a:cubicBezTo>
                      <a:pt x="287731" y="85556"/>
                      <a:pt x="287427" y="83960"/>
                      <a:pt x="286969" y="82744"/>
                    </a:cubicBezTo>
                    <a:cubicBezTo>
                      <a:pt x="286512" y="81528"/>
                      <a:pt x="285750" y="80616"/>
                      <a:pt x="284683" y="80008"/>
                    </a:cubicBezTo>
                    <a:cubicBezTo>
                      <a:pt x="283616" y="79400"/>
                      <a:pt x="282169" y="79019"/>
                      <a:pt x="280340" y="78867"/>
                    </a:cubicBezTo>
                    <a:lnTo>
                      <a:pt x="280340" y="70637"/>
                    </a:lnTo>
                    <a:cubicBezTo>
                      <a:pt x="284150" y="70332"/>
                      <a:pt x="287458" y="70028"/>
                      <a:pt x="290264" y="69723"/>
                    </a:cubicBezTo>
                    <a:cubicBezTo>
                      <a:pt x="293071" y="69418"/>
                      <a:pt x="295724" y="68999"/>
                      <a:pt x="298224" y="68466"/>
                    </a:cubicBezTo>
                    <a:cubicBezTo>
                      <a:pt x="300725" y="67932"/>
                      <a:pt x="303338" y="67323"/>
                      <a:pt x="306065" y="66637"/>
                    </a:cubicBezTo>
                    <a:cubicBezTo>
                      <a:pt x="308791" y="65951"/>
                      <a:pt x="311972" y="64998"/>
                      <a:pt x="315609" y="63779"/>
                    </a:cubicBezTo>
                    <a:close/>
                    <a:moveTo>
                      <a:pt x="3854653" y="63093"/>
                    </a:moveTo>
                    <a:cubicBezTo>
                      <a:pt x="3862578" y="63093"/>
                      <a:pt x="3869360" y="64541"/>
                      <a:pt x="3874999" y="67437"/>
                    </a:cubicBezTo>
                    <a:cubicBezTo>
                      <a:pt x="3880637" y="70332"/>
                      <a:pt x="3885324" y="74295"/>
                      <a:pt x="3889058" y="79324"/>
                    </a:cubicBezTo>
                    <a:cubicBezTo>
                      <a:pt x="3892791" y="84353"/>
                      <a:pt x="3895573" y="90144"/>
                      <a:pt x="3897401" y="96698"/>
                    </a:cubicBezTo>
                    <a:cubicBezTo>
                      <a:pt x="3899230" y="103251"/>
                      <a:pt x="3900221" y="110185"/>
                      <a:pt x="3900373" y="117500"/>
                    </a:cubicBezTo>
                    <a:lnTo>
                      <a:pt x="3843909" y="117500"/>
                    </a:lnTo>
                    <a:cubicBezTo>
                      <a:pt x="3844061" y="120548"/>
                      <a:pt x="3844480" y="124625"/>
                      <a:pt x="3845166" y="129730"/>
                    </a:cubicBezTo>
                    <a:cubicBezTo>
                      <a:pt x="3845852" y="134836"/>
                      <a:pt x="3847566" y="139674"/>
                      <a:pt x="3850310" y="144246"/>
                    </a:cubicBezTo>
                    <a:cubicBezTo>
                      <a:pt x="3850767" y="145008"/>
                      <a:pt x="3851453" y="145999"/>
                      <a:pt x="3852367" y="147218"/>
                    </a:cubicBezTo>
                    <a:cubicBezTo>
                      <a:pt x="3853282" y="148437"/>
                      <a:pt x="3854463" y="149619"/>
                      <a:pt x="3855910" y="150762"/>
                    </a:cubicBezTo>
                    <a:cubicBezTo>
                      <a:pt x="3857358" y="151905"/>
                      <a:pt x="3859035" y="152857"/>
                      <a:pt x="3860940" y="153619"/>
                    </a:cubicBezTo>
                    <a:cubicBezTo>
                      <a:pt x="3862845" y="154381"/>
                      <a:pt x="3865092" y="154762"/>
                      <a:pt x="3867683" y="154762"/>
                    </a:cubicBezTo>
                    <a:cubicBezTo>
                      <a:pt x="3870884" y="154762"/>
                      <a:pt x="3873741" y="154114"/>
                      <a:pt x="3876256" y="152819"/>
                    </a:cubicBezTo>
                    <a:cubicBezTo>
                      <a:pt x="3878770" y="151524"/>
                      <a:pt x="3881018" y="149847"/>
                      <a:pt x="3883000" y="147790"/>
                    </a:cubicBezTo>
                    <a:cubicBezTo>
                      <a:pt x="3884981" y="145732"/>
                      <a:pt x="3886733" y="143523"/>
                      <a:pt x="3888257" y="141160"/>
                    </a:cubicBezTo>
                    <a:cubicBezTo>
                      <a:pt x="3889781" y="138798"/>
                      <a:pt x="3891153" y="136474"/>
                      <a:pt x="3892372" y="134188"/>
                    </a:cubicBezTo>
                    <a:lnTo>
                      <a:pt x="3900602" y="137388"/>
                    </a:lnTo>
                    <a:cubicBezTo>
                      <a:pt x="3898468" y="143180"/>
                      <a:pt x="3896373" y="148285"/>
                      <a:pt x="3894315" y="152705"/>
                    </a:cubicBezTo>
                    <a:cubicBezTo>
                      <a:pt x="3892258" y="157124"/>
                      <a:pt x="3889553" y="161315"/>
                      <a:pt x="3886200" y="165278"/>
                    </a:cubicBezTo>
                    <a:cubicBezTo>
                      <a:pt x="3882085" y="170154"/>
                      <a:pt x="3877094" y="173812"/>
                      <a:pt x="3871227" y="176250"/>
                    </a:cubicBezTo>
                    <a:cubicBezTo>
                      <a:pt x="3865359" y="178689"/>
                      <a:pt x="3859225" y="179908"/>
                      <a:pt x="3852824" y="179908"/>
                    </a:cubicBezTo>
                    <a:cubicBezTo>
                      <a:pt x="3851453" y="179908"/>
                      <a:pt x="3849662" y="179794"/>
                      <a:pt x="3847452" y="179565"/>
                    </a:cubicBezTo>
                    <a:cubicBezTo>
                      <a:pt x="3845243" y="179337"/>
                      <a:pt x="3842804" y="178841"/>
                      <a:pt x="3840137" y="178079"/>
                    </a:cubicBezTo>
                    <a:cubicBezTo>
                      <a:pt x="3837470" y="177317"/>
                      <a:pt x="3834613" y="176098"/>
                      <a:pt x="3831565" y="174422"/>
                    </a:cubicBezTo>
                    <a:cubicBezTo>
                      <a:pt x="3828516" y="172745"/>
                      <a:pt x="3825468" y="170459"/>
                      <a:pt x="3822421" y="167564"/>
                    </a:cubicBezTo>
                    <a:cubicBezTo>
                      <a:pt x="3816325" y="162077"/>
                      <a:pt x="3812133" y="155448"/>
                      <a:pt x="3809848" y="147675"/>
                    </a:cubicBezTo>
                    <a:cubicBezTo>
                      <a:pt x="3807562" y="139903"/>
                      <a:pt x="3806418" y="131902"/>
                      <a:pt x="3806418" y="123672"/>
                    </a:cubicBezTo>
                    <a:cubicBezTo>
                      <a:pt x="3806418" y="113462"/>
                      <a:pt x="3807676" y="104584"/>
                      <a:pt x="3810191" y="97041"/>
                    </a:cubicBezTo>
                    <a:cubicBezTo>
                      <a:pt x="3812705" y="89497"/>
                      <a:pt x="3816134" y="83210"/>
                      <a:pt x="3820477" y="78181"/>
                    </a:cubicBezTo>
                    <a:cubicBezTo>
                      <a:pt x="3824821" y="73152"/>
                      <a:pt x="3829926" y="69380"/>
                      <a:pt x="3835794" y="66865"/>
                    </a:cubicBezTo>
                    <a:cubicBezTo>
                      <a:pt x="3841661" y="64351"/>
                      <a:pt x="3847948" y="63093"/>
                      <a:pt x="3854653" y="63093"/>
                    </a:cubicBezTo>
                    <a:close/>
                    <a:moveTo>
                      <a:pt x="3530803" y="63093"/>
                    </a:moveTo>
                    <a:cubicBezTo>
                      <a:pt x="3538728" y="63093"/>
                      <a:pt x="3545510" y="64541"/>
                      <a:pt x="3551149" y="67437"/>
                    </a:cubicBezTo>
                    <a:cubicBezTo>
                      <a:pt x="3556787" y="70332"/>
                      <a:pt x="3561473" y="74295"/>
                      <a:pt x="3565208" y="79324"/>
                    </a:cubicBezTo>
                    <a:cubicBezTo>
                      <a:pt x="3568941" y="84353"/>
                      <a:pt x="3571723" y="90144"/>
                      <a:pt x="3573551" y="96698"/>
                    </a:cubicBezTo>
                    <a:cubicBezTo>
                      <a:pt x="3575380" y="103251"/>
                      <a:pt x="3576371" y="110185"/>
                      <a:pt x="3576523" y="117500"/>
                    </a:cubicBezTo>
                    <a:lnTo>
                      <a:pt x="3520059" y="117500"/>
                    </a:lnTo>
                    <a:cubicBezTo>
                      <a:pt x="3520211" y="120548"/>
                      <a:pt x="3520630" y="124625"/>
                      <a:pt x="3521316" y="129730"/>
                    </a:cubicBezTo>
                    <a:cubicBezTo>
                      <a:pt x="3522002" y="134836"/>
                      <a:pt x="3523716" y="139674"/>
                      <a:pt x="3526460" y="144246"/>
                    </a:cubicBezTo>
                    <a:cubicBezTo>
                      <a:pt x="3526917" y="145008"/>
                      <a:pt x="3527603" y="145999"/>
                      <a:pt x="3528517" y="147218"/>
                    </a:cubicBezTo>
                    <a:cubicBezTo>
                      <a:pt x="3529432" y="148437"/>
                      <a:pt x="3530613" y="149619"/>
                      <a:pt x="3532060" y="150762"/>
                    </a:cubicBezTo>
                    <a:cubicBezTo>
                      <a:pt x="3533508" y="151905"/>
                      <a:pt x="3535185" y="152857"/>
                      <a:pt x="3537090" y="153619"/>
                    </a:cubicBezTo>
                    <a:cubicBezTo>
                      <a:pt x="3538995" y="154381"/>
                      <a:pt x="3541242" y="154762"/>
                      <a:pt x="3543833" y="154762"/>
                    </a:cubicBezTo>
                    <a:cubicBezTo>
                      <a:pt x="3547034" y="154762"/>
                      <a:pt x="3549891" y="154114"/>
                      <a:pt x="3552406" y="152819"/>
                    </a:cubicBezTo>
                    <a:cubicBezTo>
                      <a:pt x="3554920" y="151524"/>
                      <a:pt x="3557168" y="149847"/>
                      <a:pt x="3559150" y="147790"/>
                    </a:cubicBezTo>
                    <a:cubicBezTo>
                      <a:pt x="3561131" y="145732"/>
                      <a:pt x="3562883" y="143523"/>
                      <a:pt x="3564407" y="141160"/>
                    </a:cubicBezTo>
                    <a:cubicBezTo>
                      <a:pt x="3565931" y="138798"/>
                      <a:pt x="3567303" y="136474"/>
                      <a:pt x="3568522" y="134188"/>
                    </a:cubicBezTo>
                    <a:lnTo>
                      <a:pt x="3576752" y="137388"/>
                    </a:lnTo>
                    <a:cubicBezTo>
                      <a:pt x="3574618" y="143180"/>
                      <a:pt x="3572523" y="148285"/>
                      <a:pt x="3570465" y="152705"/>
                    </a:cubicBezTo>
                    <a:cubicBezTo>
                      <a:pt x="3568408" y="157124"/>
                      <a:pt x="3565703" y="161315"/>
                      <a:pt x="3562350" y="165278"/>
                    </a:cubicBezTo>
                    <a:cubicBezTo>
                      <a:pt x="3558235" y="170154"/>
                      <a:pt x="3553244" y="173812"/>
                      <a:pt x="3547377" y="176250"/>
                    </a:cubicBezTo>
                    <a:cubicBezTo>
                      <a:pt x="3541509" y="178689"/>
                      <a:pt x="3535375" y="179908"/>
                      <a:pt x="3528974" y="179908"/>
                    </a:cubicBezTo>
                    <a:cubicBezTo>
                      <a:pt x="3527603" y="179908"/>
                      <a:pt x="3525812" y="179794"/>
                      <a:pt x="3523602" y="179565"/>
                    </a:cubicBezTo>
                    <a:cubicBezTo>
                      <a:pt x="3521393" y="179337"/>
                      <a:pt x="3518954" y="178841"/>
                      <a:pt x="3516287" y="178079"/>
                    </a:cubicBezTo>
                    <a:cubicBezTo>
                      <a:pt x="3513620" y="177317"/>
                      <a:pt x="3510763" y="176098"/>
                      <a:pt x="3507715" y="174422"/>
                    </a:cubicBezTo>
                    <a:cubicBezTo>
                      <a:pt x="3504666" y="172745"/>
                      <a:pt x="3501618" y="170459"/>
                      <a:pt x="3498571" y="167564"/>
                    </a:cubicBezTo>
                    <a:cubicBezTo>
                      <a:pt x="3492475" y="162077"/>
                      <a:pt x="3488283" y="155448"/>
                      <a:pt x="3485998" y="147675"/>
                    </a:cubicBezTo>
                    <a:cubicBezTo>
                      <a:pt x="3483712" y="139903"/>
                      <a:pt x="3482568" y="131902"/>
                      <a:pt x="3482568" y="123672"/>
                    </a:cubicBezTo>
                    <a:cubicBezTo>
                      <a:pt x="3482568" y="113462"/>
                      <a:pt x="3483826" y="104584"/>
                      <a:pt x="3486340" y="97041"/>
                    </a:cubicBezTo>
                    <a:cubicBezTo>
                      <a:pt x="3488855" y="89497"/>
                      <a:pt x="3492284" y="83210"/>
                      <a:pt x="3496627" y="78181"/>
                    </a:cubicBezTo>
                    <a:cubicBezTo>
                      <a:pt x="3500971" y="73152"/>
                      <a:pt x="3506076" y="69380"/>
                      <a:pt x="3511944" y="66865"/>
                    </a:cubicBezTo>
                    <a:cubicBezTo>
                      <a:pt x="3517811" y="64351"/>
                      <a:pt x="3524098" y="63093"/>
                      <a:pt x="3530803" y="63093"/>
                    </a:cubicBezTo>
                    <a:close/>
                    <a:moveTo>
                      <a:pt x="2568778" y="63093"/>
                    </a:moveTo>
                    <a:cubicBezTo>
                      <a:pt x="2576703" y="63093"/>
                      <a:pt x="2583485" y="64541"/>
                      <a:pt x="2589124" y="67437"/>
                    </a:cubicBezTo>
                    <a:cubicBezTo>
                      <a:pt x="2594762" y="70332"/>
                      <a:pt x="2599448" y="74295"/>
                      <a:pt x="2603183" y="79324"/>
                    </a:cubicBezTo>
                    <a:cubicBezTo>
                      <a:pt x="2606916" y="84353"/>
                      <a:pt x="2609698" y="90144"/>
                      <a:pt x="2611526" y="96698"/>
                    </a:cubicBezTo>
                    <a:cubicBezTo>
                      <a:pt x="2613355" y="103251"/>
                      <a:pt x="2614346" y="110185"/>
                      <a:pt x="2614498" y="117500"/>
                    </a:cubicBezTo>
                    <a:lnTo>
                      <a:pt x="2558034" y="117500"/>
                    </a:lnTo>
                    <a:cubicBezTo>
                      <a:pt x="2558186" y="120548"/>
                      <a:pt x="2558605" y="124625"/>
                      <a:pt x="2559291" y="129730"/>
                    </a:cubicBezTo>
                    <a:cubicBezTo>
                      <a:pt x="2559977" y="134836"/>
                      <a:pt x="2561691" y="139674"/>
                      <a:pt x="2564435" y="144246"/>
                    </a:cubicBezTo>
                    <a:cubicBezTo>
                      <a:pt x="2564892" y="145008"/>
                      <a:pt x="2565578" y="145999"/>
                      <a:pt x="2566492" y="147218"/>
                    </a:cubicBezTo>
                    <a:cubicBezTo>
                      <a:pt x="2567407" y="148437"/>
                      <a:pt x="2568588" y="149619"/>
                      <a:pt x="2570035" y="150762"/>
                    </a:cubicBezTo>
                    <a:cubicBezTo>
                      <a:pt x="2571483" y="151905"/>
                      <a:pt x="2573160" y="152857"/>
                      <a:pt x="2575065" y="153619"/>
                    </a:cubicBezTo>
                    <a:cubicBezTo>
                      <a:pt x="2576970" y="154381"/>
                      <a:pt x="2579217" y="154762"/>
                      <a:pt x="2581808" y="154762"/>
                    </a:cubicBezTo>
                    <a:cubicBezTo>
                      <a:pt x="2585009" y="154762"/>
                      <a:pt x="2587866" y="154114"/>
                      <a:pt x="2590381" y="152819"/>
                    </a:cubicBezTo>
                    <a:cubicBezTo>
                      <a:pt x="2592895" y="151524"/>
                      <a:pt x="2595143" y="149847"/>
                      <a:pt x="2597125" y="147790"/>
                    </a:cubicBezTo>
                    <a:cubicBezTo>
                      <a:pt x="2599106" y="145732"/>
                      <a:pt x="2600858" y="143523"/>
                      <a:pt x="2602382" y="141160"/>
                    </a:cubicBezTo>
                    <a:cubicBezTo>
                      <a:pt x="2603906" y="138798"/>
                      <a:pt x="2605278" y="136474"/>
                      <a:pt x="2606497" y="134188"/>
                    </a:cubicBezTo>
                    <a:lnTo>
                      <a:pt x="2614727" y="137388"/>
                    </a:lnTo>
                    <a:cubicBezTo>
                      <a:pt x="2612593" y="143180"/>
                      <a:pt x="2610498" y="148285"/>
                      <a:pt x="2608440" y="152705"/>
                    </a:cubicBezTo>
                    <a:cubicBezTo>
                      <a:pt x="2606383" y="157124"/>
                      <a:pt x="2603678" y="161315"/>
                      <a:pt x="2600325" y="165278"/>
                    </a:cubicBezTo>
                    <a:cubicBezTo>
                      <a:pt x="2596210" y="170154"/>
                      <a:pt x="2591219" y="173812"/>
                      <a:pt x="2585352" y="176250"/>
                    </a:cubicBezTo>
                    <a:cubicBezTo>
                      <a:pt x="2579484" y="178689"/>
                      <a:pt x="2573350" y="179908"/>
                      <a:pt x="2566949" y="179908"/>
                    </a:cubicBezTo>
                    <a:cubicBezTo>
                      <a:pt x="2565578" y="179908"/>
                      <a:pt x="2563787" y="179794"/>
                      <a:pt x="2561577" y="179565"/>
                    </a:cubicBezTo>
                    <a:cubicBezTo>
                      <a:pt x="2559368" y="179337"/>
                      <a:pt x="2556929" y="178841"/>
                      <a:pt x="2554262" y="178079"/>
                    </a:cubicBezTo>
                    <a:cubicBezTo>
                      <a:pt x="2551595" y="177317"/>
                      <a:pt x="2548738" y="176098"/>
                      <a:pt x="2545690" y="174422"/>
                    </a:cubicBezTo>
                    <a:cubicBezTo>
                      <a:pt x="2542641" y="172745"/>
                      <a:pt x="2539593" y="170459"/>
                      <a:pt x="2536546" y="167564"/>
                    </a:cubicBezTo>
                    <a:cubicBezTo>
                      <a:pt x="2530450" y="162077"/>
                      <a:pt x="2526258" y="155448"/>
                      <a:pt x="2523973" y="147675"/>
                    </a:cubicBezTo>
                    <a:cubicBezTo>
                      <a:pt x="2521687" y="139903"/>
                      <a:pt x="2520543" y="131902"/>
                      <a:pt x="2520543" y="123672"/>
                    </a:cubicBezTo>
                    <a:cubicBezTo>
                      <a:pt x="2520543" y="113462"/>
                      <a:pt x="2521801" y="104584"/>
                      <a:pt x="2524316" y="97041"/>
                    </a:cubicBezTo>
                    <a:cubicBezTo>
                      <a:pt x="2526830" y="89497"/>
                      <a:pt x="2530259" y="83210"/>
                      <a:pt x="2534602" y="78181"/>
                    </a:cubicBezTo>
                    <a:cubicBezTo>
                      <a:pt x="2538946" y="73152"/>
                      <a:pt x="2544051" y="69380"/>
                      <a:pt x="2549919" y="66865"/>
                    </a:cubicBezTo>
                    <a:cubicBezTo>
                      <a:pt x="2555786" y="64351"/>
                      <a:pt x="2562073" y="63093"/>
                      <a:pt x="2568778" y="63093"/>
                    </a:cubicBezTo>
                    <a:close/>
                    <a:moveTo>
                      <a:pt x="1949653" y="63093"/>
                    </a:moveTo>
                    <a:cubicBezTo>
                      <a:pt x="1957578" y="63093"/>
                      <a:pt x="1964360" y="64541"/>
                      <a:pt x="1969999" y="67437"/>
                    </a:cubicBezTo>
                    <a:cubicBezTo>
                      <a:pt x="1975637" y="70332"/>
                      <a:pt x="1980324" y="74295"/>
                      <a:pt x="1984057" y="79324"/>
                    </a:cubicBezTo>
                    <a:cubicBezTo>
                      <a:pt x="1987791" y="84353"/>
                      <a:pt x="1990573" y="90144"/>
                      <a:pt x="1992401" y="96698"/>
                    </a:cubicBezTo>
                    <a:cubicBezTo>
                      <a:pt x="1994230" y="103251"/>
                      <a:pt x="1995221" y="110185"/>
                      <a:pt x="1995373" y="117500"/>
                    </a:cubicBezTo>
                    <a:lnTo>
                      <a:pt x="1938909" y="117500"/>
                    </a:lnTo>
                    <a:cubicBezTo>
                      <a:pt x="1939061" y="120548"/>
                      <a:pt x="1939481" y="124625"/>
                      <a:pt x="1940166" y="129730"/>
                    </a:cubicBezTo>
                    <a:cubicBezTo>
                      <a:pt x="1940852" y="134836"/>
                      <a:pt x="1942567" y="139674"/>
                      <a:pt x="1945310" y="144246"/>
                    </a:cubicBezTo>
                    <a:cubicBezTo>
                      <a:pt x="1945767" y="145008"/>
                      <a:pt x="1946453" y="145999"/>
                      <a:pt x="1947367" y="147218"/>
                    </a:cubicBezTo>
                    <a:cubicBezTo>
                      <a:pt x="1948282" y="148437"/>
                      <a:pt x="1949463" y="149619"/>
                      <a:pt x="1950911" y="150762"/>
                    </a:cubicBezTo>
                    <a:cubicBezTo>
                      <a:pt x="1952358" y="151905"/>
                      <a:pt x="1954035" y="152857"/>
                      <a:pt x="1955940" y="153619"/>
                    </a:cubicBezTo>
                    <a:cubicBezTo>
                      <a:pt x="1957845" y="154381"/>
                      <a:pt x="1960093" y="154762"/>
                      <a:pt x="1962683" y="154762"/>
                    </a:cubicBezTo>
                    <a:cubicBezTo>
                      <a:pt x="1965884" y="154762"/>
                      <a:pt x="1968741" y="154114"/>
                      <a:pt x="1971256" y="152819"/>
                    </a:cubicBezTo>
                    <a:cubicBezTo>
                      <a:pt x="1973770" y="151524"/>
                      <a:pt x="1976018" y="149847"/>
                      <a:pt x="1978000" y="147790"/>
                    </a:cubicBezTo>
                    <a:cubicBezTo>
                      <a:pt x="1979981" y="145732"/>
                      <a:pt x="1981733" y="143523"/>
                      <a:pt x="1983257" y="141160"/>
                    </a:cubicBezTo>
                    <a:cubicBezTo>
                      <a:pt x="1984781" y="138798"/>
                      <a:pt x="1986153" y="136474"/>
                      <a:pt x="1987372" y="134188"/>
                    </a:cubicBezTo>
                    <a:lnTo>
                      <a:pt x="1995602" y="137388"/>
                    </a:lnTo>
                    <a:cubicBezTo>
                      <a:pt x="1993468" y="143180"/>
                      <a:pt x="1991373" y="148285"/>
                      <a:pt x="1989315" y="152705"/>
                    </a:cubicBezTo>
                    <a:cubicBezTo>
                      <a:pt x="1987258" y="157124"/>
                      <a:pt x="1984553" y="161315"/>
                      <a:pt x="1981200" y="165278"/>
                    </a:cubicBezTo>
                    <a:cubicBezTo>
                      <a:pt x="1977085" y="170154"/>
                      <a:pt x="1972094" y="173812"/>
                      <a:pt x="1966227" y="176250"/>
                    </a:cubicBezTo>
                    <a:cubicBezTo>
                      <a:pt x="1960359" y="178689"/>
                      <a:pt x="1954225" y="179908"/>
                      <a:pt x="1947824" y="179908"/>
                    </a:cubicBezTo>
                    <a:cubicBezTo>
                      <a:pt x="1946453" y="179908"/>
                      <a:pt x="1944662" y="179794"/>
                      <a:pt x="1942452" y="179565"/>
                    </a:cubicBezTo>
                    <a:cubicBezTo>
                      <a:pt x="1940243" y="179337"/>
                      <a:pt x="1937804" y="178841"/>
                      <a:pt x="1935137" y="178079"/>
                    </a:cubicBezTo>
                    <a:cubicBezTo>
                      <a:pt x="1932470" y="177317"/>
                      <a:pt x="1929613" y="176098"/>
                      <a:pt x="1926565" y="174422"/>
                    </a:cubicBezTo>
                    <a:cubicBezTo>
                      <a:pt x="1923517" y="172745"/>
                      <a:pt x="1920469" y="170459"/>
                      <a:pt x="1917421" y="167564"/>
                    </a:cubicBezTo>
                    <a:cubicBezTo>
                      <a:pt x="1911325" y="162077"/>
                      <a:pt x="1907134" y="155448"/>
                      <a:pt x="1904848" y="147675"/>
                    </a:cubicBezTo>
                    <a:cubicBezTo>
                      <a:pt x="1902562" y="139903"/>
                      <a:pt x="1901419" y="131902"/>
                      <a:pt x="1901419" y="123672"/>
                    </a:cubicBezTo>
                    <a:cubicBezTo>
                      <a:pt x="1901419" y="113462"/>
                      <a:pt x="1902676" y="104584"/>
                      <a:pt x="1905191" y="97041"/>
                    </a:cubicBezTo>
                    <a:cubicBezTo>
                      <a:pt x="1907705" y="89497"/>
                      <a:pt x="1911134" y="83210"/>
                      <a:pt x="1915478" y="78181"/>
                    </a:cubicBezTo>
                    <a:cubicBezTo>
                      <a:pt x="1919821" y="73152"/>
                      <a:pt x="1924926" y="69380"/>
                      <a:pt x="1930794" y="66865"/>
                    </a:cubicBezTo>
                    <a:cubicBezTo>
                      <a:pt x="1936661" y="64351"/>
                      <a:pt x="1942948" y="63093"/>
                      <a:pt x="1949653" y="63093"/>
                    </a:cubicBezTo>
                    <a:close/>
                    <a:moveTo>
                      <a:pt x="1843888" y="63093"/>
                    </a:moveTo>
                    <a:cubicBezTo>
                      <a:pt x="1849374" y="63093"/>
                      <a:pt x="1854365" y="63589"/>
                      <a:pt x="1858861" y="64579"/>
                    </a:cubicBezTo>
                    <a:cubicBezTo>
                      <a:pt x="1863357" y="65570"/>
                      <a:pt x="1868729" y="66827"/>
                      <a:pt x="1874977" y="68351"/>
                    </a:cubicBezTo>
                    <a:lnTo>
                      <a:pt x="1874520" y="95097"/>
                    </a:lnTo>
                    <a:lnTo>
                      <a:pt x="1864004" y="95097"/>
                    </a:lnTo>
                    <a:cubicBezTo>
                      <a:pt x="1864004" y="92811"/>
                      <a:pt x="1863776" y="90068"/>
                      <a:pt x="1863319" y="86868"/>
                    </a:cubicBezTo>
                    <a:cubicBezTo>
                      <a:pt x="1862861" y="83667"/>
                      <a:pt x="1861414" y="80619"/>
                      <a:pt x="1858975" y="77724"/>
                    </a:cubicBezTo>
                    <a:cubicBezTo>
                      <a:pt x="1857299" y="75743"/>
                      <a:pt x="1855318" y="74333"/>
                      <a:pt x="1853032" y="73495"/>
                    </a:cubicBezTo>
                    <a:cubicBezTo>
                      <a:pt x="1850746" y="72657"/>
                      <a:pt x="1848536" y="72237"/>
                      <a:pt x="1846402" y="72237"/>
                    </a:cubicBezTo>
                    <a:cubicBezTo>
                      <a:pt x="1843049" y="72237"/>
                      <a:pt x="1840382" y="72923"/>
                      <a:pt x="1838401" y="74295"/>
                    </a:cubicBezTo>
                    <a:cubicBezTo>
                      <a:pt x="1836877" y="75209"/>
                      <a:pt x="1835849" y="76352"/>
                      <a:pt x="1835315" y="77724"/>
                    </a:cubicBezTo>
                    <a:cubicBezTo>
                      <a:pt x="1834782" y="79095"/>
                      <a:pt x="1834515" y="80696"/>
                      <a:pt x="1834515" y="82524"/>
                    </a:cubicBezTo>
                    <a:cubicBezTo>
                      <a:pt x="1834515" y="84658"/>
                      <a:pt x="1835239" y="86677"/>
                      <a:pt x="1836687" y="88582"/>
                    </a:cubicBezTo>
                    <a:cubicBezTo>
                      <a:pt x="1838134" y="90487"/>
                      <a:pt x="1841525" y="93116"/>
                      <a:pt x="1846859" y="96469"/>
                    </a:cubicBezTo>
                    <a:lnTo>
                      <a:pt x="1861718" y="105842"/>
                    </a:lnTo>
                    <a:cubicBezTo>
                      <a:pt x="1863852" y="107518"/>
                      <a:pt x="1866138" y="109309"/>
                      <a:pt x="1868576" y="111214"/>
                    </a:cubicBezTo>
                    <a:cubicBezTo>
                      <a:pt x="1871015" y="113119"/>
                      <a:pt x="1873263" y="115443"/>
                      <a:pt x="1875320" y="118186"/>
                    </a:cubicBezTo>
                    <a:cubicBezTo>
                      <a:pt x="1877378" y="120929"/>
                      <a:pt x="1879054" y="124130"/>
                      <a:pt x="1880349" y="127787"/>
                    </a:cubicBezTo>
                    <a:cubicBezTo>
                      <a:pt x="1881645" y="131445"/>
                      <a:pt x="1882292" y="135788"/>
                      <a:pt x="1882292" y="140817"/>
                    </a:cubicBezTo>
                    <a:cubicBezTo>
                      <a:pt x="1882292" y="145694"/>
                      <a:pt x="1881530" y="150495"/>
                      <a:pt x="1880006" y="155219"/>
                    </a:cubicBezTo>
                    <a:cubicBezTo>
                      <a:pt x="1878482" y="159944"/>
                      <a:pt x="1876044" y="164135"/>
                      <a:pt x="1872691" y="167792"/>
                    </a:cubicBezTo>
                    <a:cubicBezTo>
                      <a:pt x="1869338" y="171450"/>
                      <a:pt x="1864881" y="174384"/>
                      <a:pt x="1859318" y="176593"/>
                    </a:cubicBezTo>
                    <a:cubicBezTo>
                      <a:pt x="1853755" y="178803"/>
                      <a:pt x="1847012" y="179908"/>
                      <a:pt x="1839087" y="179908"/>
                    </a:cubicBezTo>
                    <a:cubicBezTo>
                      <a:pt x="1834972" y="179908"/>
                      <a:pt x="1831162" y="179603"/>
                      <a:pt x="1827657" y="178994"/>
                    </a:cubicBezTo>
                    <a:cubicBezTo>
                      <a:pt x="1824152" y="178384"/>
                      <a:pt x="1820990" y="177622"/>
                      <a:pt x="1818170" y="176708"/>
                    </a:cubicBezTo>
                    <a:cubicBezTo>
                      <a:pt x="1815351" y="175793"/>
                      <a:pt x="1812912" y="174879"/>
                      <a:pt x="1810855" y="173964"/>
                    </a:cubicBezTo>
                    <a:cubicBezTo>
                      <a:pt x="1808798" y="173050"/>
                      <a:pt x="1807235" y="172288"/>
                      <a:pt x="1806169" y="171678"/>
                    </a:cubicBezTo>
                    <a:lnTo>
                      <a:pt x="1805711" y="139674"/>
                    </a:lnTo>
                    <a:lnTo>
                      <a:pt x="1817141" y="139674"/>
                    </a:lnTo>
                    <a:cubicBezTo>
                      <a:pt x="1817141" y="140894"/>
                      <a:pt x="1817218" y="142380"/>
                      <a:pt x="1817370" y="144132"/>
                    </a:cubicBezTo>
                    <a:cubicBezTo>
                      <a:pt x="1817522" y="145885"/>
                      <a:pt x="1817789" y="147752"/>
                      <a:pt x="1818170" y="149733"/>
                    </a:cubicBezTo>
                    <a:cubicBezTo>
                      <a:pt x="1818551" y="151714"/>
                      <a:pt x="1819046" y="153695"/>
                      <a:pt x="1819656" y="155676"/>
                    </a:cubicBezTo>
                    <a:cubicBezTo>
                      <a:pt x="1820266" y="157658"/>
                      <a:pt x="1821104" y="159563"/>
                      <a:pt x="1822171" y="161391"/>
                    </a:cubicBezTo>
                    <a:cubicBezTo>
                      <a:pt x="1823847" y="164439"/>
                      <a:pt x="1826095" y="166802"/>
                      <a:pt x="1828914" y="168478"/>
                    </a:cubicBezTo>
                    <a:cubicBezTo>
                      <a:pt x="1831734" y="170154"/>
                      <a:pt x="1834820" y="170993"/>
                      <a:pt x="1838173" y="170993"/>
                    </a:cubicBezTo>
                    <a:cubicBezTo>
                      <a:pt x="1842135" y="170993"/>
                      <a:pt x="1845450" y="169964"/>
                      <a:pt x="1848117" y="167907"/>
                    </a:cubicBezTo>
                    <a:cubicBezTo>
                      <a:pt x="1850784" y="165849"/>
                      <a:pt x="1852117" y="162839"/>
                      <a:pt x="1852117" y="158877"/>
                    </a:cubicBezTo>
                    <a:cubicBezTo>
                      <a:pt x="1852117" y="155219"/>
                      <a:pt x="1850974" y="152247"/>
                      <a:pt x="1848688" y="149961"/>
                    </a:cubicBezTo>
                    <a:cubicBezTo>
                      <a:pt x="1846402" y="147675"/>
                      <a:pt x="1842821" y="145008"/>
                      <a:pt x="1837944" y="141960"/>
                    </a:cubicBezTo>
                    <a:lnTo>
                      <a:pt x="1825828" y="134645"/>
                    </a:lnTo>
                    <a:cubicBezTo>
                      <a:pt x="1823085" y="132969"/>
                      <a:pt x="1820266" y="131064"/>
                      <a:pt x="1817370" y="128930"/>
                    </a:cubicBezTo>
                    <a:cubicBezTo>
                      <a:pt x="1814474" y="126797"/>
                      <a:pt x="1812036" y="124206"/>
                      <a:pt x="1810055" y="121158"/>
                    </a:cubicBezTo>
                    <a:cubicBezTo>
                      <a:pt x="1808226" y="118415"/>
                      <a:pt x="1806854" y="115100"/>
                      <a:pt x="1805940" y="111214"/>
                    </a:cubicBezTo>
                    <a:cubicBezTo>
                      <a:pt x="1805026" y="107328"/>
                      <a:pt x="1804568" y="103632"/>
                      <a:pt x="1804568" y="100127"/>
                    </a:cubicBezTo>
                    <a:cubicBezTo>
                      <a:pt x="1804568" y="95859"/>
                      <a:pt x="1805140" y="91668"/>
                      <a:pt x="1806283" y="87554"/>
                    </a:cubicBezTo>
                    <a:cubicBezTo>
                      <a:pt x="1807426" y="83439"/>
                      <a:pt x="1809217" y="79781"/>
                      <a:pt x="1811655" y="76581"/>
                    </a:cubicBezTo>
                    <a:cubicBezTo>
                      <a:pt x="1814093" y="73228"/>
                      <a:pt x="1816951" y="70637"/>
                      <a:pt x="1820228" y="68808"/>
                    </a:cubicBezTo>
                    <a:cubicBezTo>
                      <a:pt x="1823504" y="66980"/>
                      <a:pt x="1826666" y="65646"/>
                      <a:pt x="1829714" y="64808"/>
                    </a:cubicBezTo>
                    <a:cubicBezTo>
                      <a:pt x="1832762" y="63970"/>
                      <a:pt x="1835582" y="63474"/>
                      <a:pt x="1838173" y="63322"/>
                    </a:cubicBezTo>
                    <a:cubicBezTo>
                      <a:pt x="1840763" y="63170"/>
                      <a:pt x="1842668" y="63093"/>
                      <a:pt x="1843888" y="63093"/>
                    </a:cubicBezTo>
                    <a:close/>
                    <a:moveTo>
                      <a:pt x="1749628" y="63093"/>
                    </a:moveTo>
                    <a:cubicBezTo>
                      <a:pt x="1757553" y="63093"/>
                      <a:pt x="1764335" y="64541"/>
                      <a:pt x="1769974" y="67437"/>
                    </a:cubicBezTo>
                    <a:cubicBezTo>
                      <a:pt x="1775612" y="70332"/>
                      <a:pt x="1780299" y="74295"/>
                      <a:pt x="1784032" y="79324"/>
                    </a:cubicBezTo>
                    <a:cubicBezTo>
                      <a:pt x="1787766" y="84353"/>
                      <a:pt x="1790548" y="90144"/>
                      <a:pt x="1792376" y="96698"/>
                    </a:cubicBezTo>
                    <a:cubicBezTo>
                      <a:pt x="1794205" y="103251"/>
                      <a:pt x="1795196" y="110185"/>
                      <a:pt x="1795348" y="117500"/>
                    </a:cubicBezTo>
                    <a:lnTo>
                      <a:pt x="1738884" y="117500"/>
                    </a:lnTo>
                    <a:cubicBezTo>
                      <a:pt x="1739036" y="120548"/>
                      <a:pt x="1739455" y="124625"/>
                      <a:pt x="1740141" y="129730"/>
                    </a:cubicBezTo>
                    <a:cubicBezTo>
                      <a:pt x="1740827" y="134836"/>
                      <a:pt x="1742542" y="139674"/>
                      <a:pt x="1745285" y="144246"/>
                    </a:cubicBezTo>
                    <a:cubicBezTo>
                      <a:pt x="1745742" y="145008"/>
                      <a:pt x="1746428" y="145999"/>
                      <a:pt x="1747342" y="147218"/>
                    </a:cubicBezTo>
                    <a:cubicBezTo>
                      <a:pt x="1748257" y="148437"/>
                      <a:pt x="1749438" y="149619"/>
                      <a:pt x="1750886" y="150762"/>
                    </a:cubicBezTo>
                    <a:cubicBezTo>
                      <a:pt x="1752333" y="151905"/>
                      <a:pt x="1754010" y="152857"/>
                      <a:pt x="1755915" y="153619"/>
                    </a:cubicBezTo>
                    <a:cubicBezTo>
                      <a:pt x="1757820" y="154381"/>
                      <a:pt x="1760068" y="154762"/>
                      <a:pt x="1762658" y="154762"/>
                    </a:cubicBezTo>
                    <a:cubicBezTo>
                      <a:pt x="1765859" y="154762"/>
                      <a:pt x="1768716" y="154114"/>
                      <a:pt x="1771231" y="152819"/>
                    </a:cubicBezTo>
                    <a:cubicBezTo>
                      <a:pt x="1773745" y="151524"/>
                      <a:pt x="1775993" y="149847"/>
                      <a:pt x="1777975" y="147790"/>
                    </a:cubicBezTo>
                    <a:cubicBezTo>
                      <a:pt x="1779956" y="145732"/>
                      <a:pt x="1781708" y="143523"/>
                      <a:pt x="1783232" y="141160"/>
                    </a:cubicBezTo>
                    <a:cubicBezTo>
                      <a:pt x="1784756" y="138798"/>
                      <a:pt x="1786128" y="136474"/>
                      <a:pt x="1787347" y="134188"/>
                    </a:cubicBezTo>
                    <a:lnTo>
                      <a:pt x="1795577" y="137388"/>
                    </a:lnTo>
                    <a:cubicBezTo>
                      <a:pt x="1793443" y="143180"/>
                      <a:pt x="1791348" y="148285"/>
                      <a:pt x="1789290" y="152705"/>
                    </a:cubicBezTo>
                    <a:cubicBezTo>
                      <a:pt x="1787233" y="157124"/>
                      <a:pt x="1784528" y="161315"/>
                      <a:pt x="1781175" y="165278"/>
                    </a:cubicBezTo>
                    <a:cubicBezTo>
                      <a:pt x="1777060" y="170154"/>
                      <a:pt x="1772069" y="173812"/>
                      <a:pt x="1766202" y="176250"/>
                    </a:cubicBezTo>
                    <a:cubicBezTo>
                      <a:pt x="1760334" y="178689"/>
                      <a:pt x="1754200" y="179908"/>
                      <a:pt x="1747799" y="179908"/>
                    </a:cubicBezTo>
                    <a:cubicBezTo>
                      <a:pt x="1746428" y="179908"/>
                      <a:pt x="1744637" y="179794"/>
                      <a:pt x="1742427" y="179565"/>
                    </a:cubicBezTo>
                    <a:cubicBezTo>
                      <a:pt x="1740218" y="179337"/>
                      <a:pt x="1737779" y="178841"/>
                      <a:pt x="1735112" y="178079"/>
                    </a:cubicBezTo>
                    <a:cubicBezTo>
                      <a:pt x="1732445" y="177317"/>
                      <a:pt x="1729588" y="176098"/>
                      <a:pt x="1726540" y="174422"/>
                    </a:cubicBezTo>
                    <a:cubicBezTo>
                      <a:pt x="1723492" y="172745"/>
                      <a:pt x="1720444" y="170459"/>
                      <a:pt x="1717396" y="167564"/>
                    </a:cubicBezTo>
                    <a:cubicBezTo>
                      <a:pt x="1711300" y="162077"/>
                      <a:pt x="1707109" y="155448"/>
                      <a:pt x="1704823" y="147675"/>
                    </a:cubicBezTo>
                    <a:cubicBezTo>
                      <a:pt x="1702537" y="139903"/>
                      <a:pt x="1701394" y="131902"/>
                      <a:pt x="1701394" y="123672"/>
                    </a:cubicBezTo>
                    <a:cubicBezTo>
                      <a:pt x="1701394" y="113462"/>
                      <a:pt x="1702651" y="104584"/>
                      <a:pt x="1705166" y="97041"/>
                    </a:cubicBezTo>
                    <a:cubicBezTo>
                      <a:pt x="1707680" y="89497"/>
                      <a:pt x="1711109" y="83210"/>
                      <a:pt x="1715453" y="78181"/>
                    </a:cubicBezTo>
                    <a:cubicBezTo>
                      <a:pt x="1719796" y="73152"/>
                      <a:pt x="1724901" y="69380"/>
                      <a:pt x="1730769" y="66865"/>
                    </a:cubicBezTo>
                    <a:cubicBezTo>
                      <a:pt x="1736636" y="64351"/>
                      <a:pt x="1742923" y="63093"/>
                      <a:pt x="1749628" y="63093"/>
                    </a:cubicBezTo>
                    <a:close/>
                    <a:moveTo>
                      <a:pt x="662788" y="63093"/>
                    </a:moveTo>
                    <a:cubicBezTo>
                      <a:pt x="668274" y="63093"/>
                      <a:pt x="673265" y="63589"/>
                      <a:pt x="677761" y="64579"/>
                    </a:cubicBezTo>
                    <a:cubicBezTo>
                      <a:pt x="682257" y="65570"/>
                      <a:pt x="687629" y="66827"/>
                      <a:pt x="693877" y="68351"/>
                    </a:cubicBezTo>
                    <a:lnTo>
                      <a:pt x="693420" y="95097"/>
                    </a:lnTo>
                    <a:lnTo>
                      <a:pt x="682905" y="95097"/>
                    </a:lnTo>
                    <a:cubicBezTo>
                      <a:pt x="682905" y="92811"/>
                      <a:pt x="682676" y="90068"/>
                      <a:pt x="682219" y="86868"/>
                    </a:cubicBezTo>
                    <a:cubicBezTo>
                      <a:pt x="681761" y="83667"/>
                      <a:pt x="680314" y="80619"/>
                      <a:pt x="677875" y="77724"/>
                    </a:cubicBezTo>
                    <a:cubicBezTo>
                      <a:pt x="676199" y="75743"/>
                      <a:pt x="674217" y="74333"/>
                      <a:pt x="671932" y="73495"/>
                    </a:cubicBezTo>
                    <a:cubicBezTo>
                      <a:pt x="669645" y="72657"/>
                      <a:pt x="667436" y="72237"/>
                      <a:pt x="665302" y="72237"/>
                    </a:cubicBezTo>
                    <a:cubicBezTo>
                      <a:pt x="661949" y="72237"/>
                      <a:pt x="659283" y="72923"/>
                      <a:pt x="657301" y="74295"/>
                    </a:cubicBezTo>
                    <a:cubicBezTo>
                      <a:pt x="655777" y="75209"/>
                      <a:pt x="654748" y="76352"/>
                      <a:pt x="654215" y="77724"/>
                    </a:cubicBezTo>
                    <a:cubicBezTo>
                      <a:pt x="653682" y="79095"/>
                      <a:pt x="653415" y="80696"/>
                      <a:pt x="653415" y="82524"/>
                    </a:cubicBezTo>
                    <a:cubicBezTo>
                      <a:pt x="653415" y="84658"/>
                      <a:pt x="654139" y="86677"/>
                      <a:pt x="655587" y="88582"/>
                    </a:cubicBezTo>
                    <a:cubicBezTo>
                      <a:pt x="657034" y="90487"/>
                      <a:pt x="660425" y="93116"/>
                      <a:pt x="665759" y="96469"/>
                    </a:cubicBezTo>
                    <a:lnTo>
                      <a:pt x="680618" y="105842"/>
                    </a:lnTo>
                    <a:cubicBezTo>
                      <a:pt x="682752" y="107518"/>
                      <a:pt x="685038" y="109309"/>
                      <a:pt x="687476" y="111214"/>
                    </a:cubicBezTo>
                    <a:cubicBezTo>
                      <a:pt x="689915" y="113119"/>
                      <a:pt x="692163" y="115443"/>
                      <a:pt x="694220" y="118186"/>
                    </a:cubicBezTo>
                    <a:cubicBezTo>
                      <a:pt x="696277" y="120929"/>
                      <a:pt x="697954" y="124130"/>
                      <a:pt x="699249" y="127787"/>
                    </a:cubicBezTo>
                    <a:cubicBezTo>
                      <a:pt x="700545" y="131445"/>
                      <a:pt x="701192" y="135788"/>
                      <a:pt x="701192" y="140817"/>
                    </a:cubicBezTo>
                    <a:cubicBezTo>
                      <a:pt x="701192" y="145694"/>
                      <a:pt x="700430" y="150495"/>
                      <a:pt x="698906" y="155219"/>
                    </a:cubicBezTo>
                    <a:cubicBezTo>
                      <a:pt x="697382" y="159944"/>
                      <a:pt x="694944" y="164135"/>
                      <a:pt x="691591" y="167792"/>
                    </a:cubicBezTo>
                    <a:cubicBezTo>
                      <a:pt x="688238" y="171450"/>
                      <a:pt x="683781" y="174384"/>
                      <a:pt x="678218" y="176593"/>
                    </a:cubicBezTo>
                    <a:cubicBezTo>
                      <a:pt x="672655" y="178803"/>
                      <a:pt x="665912" y="179908"/>
                      <a:pt x="657987" y="179908"/>
                    </a:cubicBezTo>
                    <a:cubicBezTo>
                      <a:pt x="653872" y="179908"/>
                      <a:pt x="650062" y="179603"/>
                      <a:pt x="646557" y="178994"/>
                    </a:cubicBezTo>
                    <a:cubicBezTo>
                      <a:pt x="643052" y="178384"/>
                      <a:pt x="639890" y="177622"/>
                      <a:pt x="637070" y="176708"/>
                    </a:cubicBezTo>
                    <a:cubicBezTo>
                      <a:pt x="634251" y="175793"/>
                      <a:pt x="631812" y="174879"/>
                      <a:pt x="629755" y="173964"/>
                    </a:cubicBezTo>
                    <a:cubicBezTo>
                      <a:pt x="627697" y="173050"/>
                      <a:pt x="626136" y="172288"/>
                      <a:pt x="625069" y="171678"/>
                    </a:cubicBezTo>
                    <a:lnTo>
                      <a:pt x="624611" y="139674"/>
                    </a:lnTo>
                    <a:lnTo>
                      <a:pt x="636042" y="139674"/>
                    </a:lnTo>
                    <a:cubicBezTo>
                      <a:pt x="636042" y="140894"/>
                      <a:pt x="636118" y="142380"/>
                      <a:pt x="636270" y="144132"/>
                    </a:cubicBezTo>
                    <a:cubicBezTo>
                      <a:pt x="636423" y="145885"/>
                      <a:pt x="636689" y="147752"/>
                      <a:pt x="637070" y="149733"/>
                    </a:cubicBezTo>
                    <a:cubicBezTo>
                      <a:pt x="637451" y="151714"/>
                      <a:pt x="637946" y="153695"/>
                      <a:pt x="638556" y="155676"/>
                    </a:cubicBezTo>
                    <a:cubicBezTo>
                      <a:pt x="639166" y="157658"/>
                      <a:pt x="640004" y="159563"/>
                      <a:pt x="641071" y="161391"/>
                    </a:cubicBezTo>
                    <a:cubicBezTo>
                      <a:pt x="642747" y="164439"/>
                      <a:pt x="644995" y="166802"/>
                      <a:pt x="647814" y="168478"/>
                    </a:cubicBezTo>
                    <a:cubicBezTo>
                      <a:pt x="650634" y="170154"/>
                      <a:pt x="653720" y="170993"/>
                      <a:pt x="657073" y="170993"/>
                    </a:cubicBezTo>
                    <a:cubicBezTo>
                      <a:pt x="661035" y="170993"/>
                      <a:pt x="664350" y="169964"/>
                      <a:pt x="667017" y="167907"/>
                    </a:cubicBezTo>
                    <a:cubicBezTo>
                      <a:pt x="669684" y="165849"/>
                      <a:pt x="671017" y="162839"/>
                      <a:pt x="671017" y="158877"/>
                    </a:cubicBezTo>
                    <a:cubicBezTo>
                      <a:pt x="671017" y="155219"/>
                      <a:pt x="669874" y="152247"/>
                      <a:pt x="667588" y="149961"/>
                    </a:cubicBezTo>
                    <a:cubicBezTo>
                      <a:pt x="665302" y="147675"/>
                      <a:pt x="661721" y="145008"/>
                      <a:pt x="656844" y="141960"/>
                    </a:cubicBezTo>
                    <a:lnTo>
                      <a:pt x="644728" y="134645"/>
                    </a:lnTo>
                    <a:cubicBezTo>
                      <a:pt x="641985" y="132969"/>
                      <a:pt x="639166" y="131064"/>
                      <a:pt x="636270" y="128930"/>
                    </a:cubicBezTo>
                    <a:cubicBezTo>
                      <a:pt x="633375" y="126797"/>
                      <a:pt x="630936" y="124206"/>
                      <a:pt x="628955" y="121158"/>
                    </a:cubicBezTo>
                    <a:cubicBezTo>
                      <a:pt x="627126" y="118415"/>
                      <a:pt x="625755" y="115100"/>
                      <a:pt x="624840" y="111214"/>
                    </a:cubicBezTo>
                    <a:cubicBezTo>
                      <a:pt x="623925" y="107328"/>
                      <a:pt x="623469" y="103632"/>
                      <a:pt x="623469" y="100127"/>
                    </a:cubicBezTo>
                    <a:cubicBezTo>
                      <a:pt x="623469" y="95859"/>
                      <a:pt x="624040" y="91668"/>
                      <a:pt x="625183" y="87554"/>
                    </a:cubicBezTo>
                    <a:cubicBezTo>
                      <a:pt x="626326" y="83439"/>
                      <a:pt x="628117" y="79781"/>
                      <a:pt x="630555" y="76581"/>
                    </a:cubicBezTo>
                    <a:cubicBezTo>
                      <a:pt x="632993" y="73228"/>
                      <a:pt x="635851" y="70637"/>
                      <a:pt x="639127" y="68808"/>
                    </a:cubicBezTo>
                    <a:cubicBezTo>
                      <a:pt x="642404" y="66980"/>
                      <a:pt x="645566" y="65646"/>
                      <a:pt x="648614" y="64808"/>
                    </a:cubicBezTo>
                    <a:cubicBezTo>
                      <a:pt x="651662" y="63970"/>
                      <a:pt x="654482" y="63474"/>
                      <a:pt x="657073" y="63322"/>
                    </a:cubicBezTo>
                    <a:cubicBezTo>
                      <a:pt x="659663" y="63170"/>
                      <a:pt x="661569" y="63093"/>
                      <a:pt x="662788" y="63093"/>
                    </a:cubicBezTo>
                    <a:close/>
                    <a:moveTo>
                      <a:pt x="482803" y="63093"/>
                    </a:moveTo>
                    <a:cubicBezTo>
                      <a:pt x="490728" y="63093"/>
                      <a:pt x="497510" y="64541"/>
                      <a:pt x="503149" y="67437"/>
                    </a:cubicBezTo>
                    <a:cubicBezTo>
                      <a:pt x="508787" y="70332"/>
                      <a:pt x="513474" y="74295"/>
                      <a:pt x="517208" y="79324"/>
                    </a:cubicBezTo>
                    <a:cubicBezTo>
                      <a:pt x="520941" y="84353"/>
                      <a:pt x="523722" y="90144"/>
                      <a:pt x="525551" y="96698"/>
                    </a:cubicBezTo>
                    <a:cubicBezTo>
                      <a:pt x="527380" y="103251"/>
                      <a:pt x="528371" y="110185"/>
                      <a:pt x="528523" y="117500"/>
                    </a:cubicBezTo>
                    <a:lnTo>
                      <a:pt x="472059" y="117500"/>
                    </a:lnTo>
                    <a:cubicBezTo>
                      <a:pt x="472212" y="120548"/>
                      <a:pt x="472631" y="124625"/>
                      <a:pt x="473316" y="129730"/>
                    </a:cubicBezTo>
                    <a:cubicBezTo>
                      <a:pt x="474002" y="134836"/>
                      <a:pt x="475717" y="139674"/>
                      <a:pt x="478460" y="144246"/>
                    </a:cubicBezTo>
                    <a:cubicBezTo>
                      <a:pt x="478917" y="145008"/>
                      <a:pt x="479603" y="145999"/>
                      <a:pt x="480517" y="147218"/>
                    </a:cubicBezTo>
                    <a:cubicBezTo>
                      <a:pt x="481432" y="148437"/>
                      <a:pt x="482613" y="149619"/>
                      <a:pt x="484061" y="150762"/>
                    </a:cubicBezTo>
                    <a:cubicBezTo>
                      <a:pt x="485508" y="151905"/>
                      <a:pt x="487185" y="152857"/>
                      <a:pt x="489090" y="153619"/>
                    </a:cubicBezTo>
                    <a:cubicBezTo>
                      <a:pt x="490995" y="154381"/>
                      <a:pt x="493243" y="154762"/>
                      <a:pt x="495833" y="154762"/>
                    </a:cubicBezTo>
                    <a:cubicBezTo>
                      <a:pt x="499034" y="154762"/>
                      <a:pt x="501891" y="154114"/>
                      <a:pt x="504406" y="152819"/>
                    </a:cubicBezTo>
                    <a:cubicBezTo>
                      <a:pt x="506921" y="151524"/>
                      <a:pt x="509168" y="149847"/>
                      <a:pt x="511150" y="147790"/>
                    </a:cubicBezTo>
                    <a:cubicBezTo>
                      <a:pt x="513131" y="145732"/>
                      <a:pt x="514883" y="143523"/>
                      <a:pt x="516408" y="141160"/>
                    </a:cubicBezTo>
                    <a:cubicBezTo>
                      <a:pt x="517932" y="138798"/>
                      <a:pt x="519303" y="136474"/>
                      <a:pt x="520522" y="134188"/>
                    </a:cubicBezTo>
                    <a:lnTo>
                      <a:pt x="528752" y="137388"/>
                    </a:lnTo>
                    <a:cubicBezTo>
                      <a:pt x="526618" y="143180"/>
                      <a:pt x="524523" y="148285"/>
                      <a:pt x="522465" y="152705"/>
                    </a:cubicBezTo>
                    <a:cubicBezTo>
                      <a:pt x="520408" y="157124"/>
                      <a:pt x="517703" y="161315"/>
                      <a:pt x="514350" y="165278"/>
                    </a:cubicBezTo>
                    <a:cubicBezTo>
                      <a:pt x="510235" y="170154"/>
                      <a:pt x="505244" y="173812"/>
                      <a:pt x="499377" y="176250"/>
                    </a:cubicBezTo>
                    <a:cubicBezTo>
                      <a:pt x="493509" y="178689"/>
                      <a:pt x="487375" y="179908"/>
                      <a:pt x="480974" y="179908"/>
                    </a:cubicBezTo>
                    <a:cubicBezTo>
                      <a:pt x="479603" y="179908"/>
                      <a:pt x="477812" y="179794"/>
                      <a:pt x="475602" y="179565"/>
                    </a:cubicBezTo>
                    <a:cubicBezTo>
                      <a:pt x="473393" y="179337"/>
                      <a:pt x="470954" y="178841"/>
                      <a:pt x="468287" y="178079"/>
                    </a:cubicBezTo>
                    <a:cubicBezTo>
                      <a:pt x="465620" y="177317"/>
                      <a:pt x="462763" y="176098"/>
                      <a:pt x="459715" y="174422"/>
                    </a:cubicBezTo>
                    <a:cubicBezTo>
                      <a:pt x="456667" y="172745"/>
                      <a:pt x="453619" y="170459"/>
                      <a:pt x="450571" y="167564"/>
                    </a:cubicBezTo>
                    <a:cubicBezTo>
                      <a:pt x="444475" y="162077"/>
                      <a:pt x="440284" y="155448"/>
                      <a:pt x="437998" y="147675"/>
                    </a:cubicBezTo>
                    <a:cubicBezTo>
                      <a:pt x="435712" y="139903"/>
                      <a:pt x="434569" y="131902"/>
                      <a:pt x="434569" y="123672"/>
                    </a:cubicBezTo>
                    <a:cubicBezTo>
                      <a:pt x="434569" y="113462"/>
                      <a:pt x="435826" y="104584"/>
                      <a:pt x="438341" y="97041"/>
                    </a:cubicBezTo>
                    <a:cubicBezTo>
                      <a:pt x="440855" y="89497"/>
                      <a:pt x="444284" y="83210"/>
                      <a:pt x="448628" y="78181"/>
                    </a:cubicBezTo>
                    <a:cubicBezTo>
                      <a:pt x="452971" y="73152"/>
                      <a:pt x="458076" y="69380"/>
                      <a:pt x="463944" y="66865"/>
                    </a:cubicBezTo>
                    <a:cubicBezTo>
                      <a:pt x="469811" y="64351"/>
                      <a:pt x="476098" y="63093"/>
                      <a:pt x="482803" y="63093"/>
                    </a:cubicBezTo>
                    <a:close/>
                    <a:moveTo>
                      <a:pt x="2349932" y="62179"/>
                    </a:moveTo>
                    <a:cubicBezTo>
                      <a:pt x="2355266" y="62179"/>
                      <a:pt x="2360447" y="62674"/>
                      <a:pt x="2365476" y="63665"/>
                    </a:cubicBezTo>
                    <a:cubicBezTo>
                      <a:pt x="2370506" y="64656"/>
                      <a:pt x="2374925" y="66218"/>
                      <a:pt x="2378735" y="68351"/>
                    </a:cubicBezTo>
                    <a:cubicBezTo>
                      <a:pt x="2381936" y="70180"/>
                      <a:pt x="2384450" y="72199"/>
                      <a:pt x="2386279" y="74409"/>
                    </a:cubicBezTo>
                    <a:cubicBezTo>
                      <a:pt x="2388108" y="76619"/>
                      <a:pt x="2389442" y="78905"/>
                      <a:pt x="2390280" y="81267"/>
                    </a:cubicBezTo>
                    <a:cubicBezTo>
                      <a:pt x="2391118" y="83629"/>
                      <a:pt x="2391613" y="85992"/>
                      <a:pt x="2391766" y="88354"/>
                    </a:cubicBezTo>
                    <a:cubicBezTo>
                      <a:pt x="2391918" y="90716"/>
                      <a:pt x="2391994" y="93040"/>
                      <a:pt x="2391994" y="95326"/>
                    </a:cubicBezTo>
                    <a:lnTo>
                      <a:pt x="2391994" y="154305"/>
                    </a:lnTo>
                    <a:cubicBezTo>
                      <a:pt x="2391994" y="155067"/>
                      <a:pt x="2392109" y="156134"/>
                      <a:pt x="2392337" y="157505"/>
                    </a:cubicBezTo>
                    <a:cubicBezTo>
                      <a:pt x="2392566" y="158877"/>
                      <a:pt x="2393442" y="159563"/>
                      <a:pt x="2394966" y="159563"/>
                    </a:cubicBezTo>
                    <a:cubicBezTo>
                      <a:pt x="2395575" y="159563"/>
                      <a:pt x="2396147" y="159410"/>
                      <a:pt x="2396680" y="159105"/>
                    </a:cubicBezTo>
                    <a:cubicBezTo>
                      <a:pt x="2397214" y="158801"/>
                      <a:pt x="2397862" y="158420"/>
                      <a:pt x="2398624" y="157962"/>
                    </a:cubicBezTo>
                    <a:lnTo>
                      <a:pt x="2402281" y="165049"/>
                    </a:lnTo>
                    <a:cubicBezTo>
                      <a:pt x="2399538" y="167487"/>
                      <a:pt x="2397100" y="169621"/>
                      <a:pt x="2394966" y="171450"/>
                    </a:cubicBezTo>
                    <a:cubicBezTo>
                      <a:pt x="2392832" y="173279"/>
                      <a:pt x="2390775" y="174765"/>
                      <a:pt x="2388794" y="175908"/>
                    </a:cubicBezTo>
                    <a:cubicBezTo>
                      <a:pt x="2386813" y="177051"/>
                      <a:pt x="2384793" y="177889"/>
                      <a:pt x="2382736" y="178422"/>
                    </a:cubicBezTo>
                    <a:cubicBezTo>
                      <a:pt x="2380678" y="178956"/>
                      <a:pt x="2378278" y="179222"/>
                      <a:pt x="2375535" y="179222"/>
                    </a:cubicBezTo>
                    <a:cubicBezTo>
                      <a:pt x="2372030" y="179222"/>
                      <a:pt x="2369134" y="178613"/>
                      <a:pt x="2366848" y="177393"/>
                    </a:cubicBezTo>
                    <a:cubicBezTo>
                      <a:pt x="2364562" y="176174"/>
                      <a:pt x="2362695" y="174688"/>
                      <a:pt x="2361247" y="172936"/>
                    </a:cubicBezTo>
                    <a:cubicBezTo>
                      <a:pt x="2359800" y="171183"/>
                      <a:pt x="2358733" y="169316"/>
                      <a:pt x="2358047" y="167335"/>
                    </a:cubicBezTo>
                    <a:cubicBezTo>
                      <a:pt x="2357361" y="165354"/>
                      <a:pt x="2356790" y="163677"/>
                      <a:pt x="2356333" y="162306"/>
                    </a:cubicBezTo>
                    <a:cubicBezTo>
                      <a:pt x="2351303" y="168402"/>
                      <a:pt x="2346769" y="172821"/>
                      <a:pt x="2342731" y="175565"/>
                    </a:cubicBezTo>
                    <a:cubicBezTo>
                      <a:pt x="2338692" y="178308"/>
                      <a:pt x="2334006" y="179679"/>
                      <a:pt x="2328672" y="179679"/>
                    </a:cubicBezTo>
                    <a:cubicBezTo>
                      <a:pt x="2324252" y="179679"/>
                      <a:pt x="2320404" y="178841"/>
                      <a:pt x="2317128" y="177165"/>
                    </a:cubicBezTo>
                    <a:cubicBezTo>
                      <a:pt x="2313851" y="175488"/>
                      <a:pt x="2311108" y="173202"/>
                      <a:pt x="2308898" y="170307"/>
                    </a:cubicBezTo>
                    <a:cubicBezTo>
                      <a:pt x="2306688" y="167411"/>
                      <a:pt x="2305012" y="163982"/>
                      <a:pt x="2303869" y="160020"/>
                    </a:cubicBezTo>
                    <a:cubicBezTo>
                      <a:pt x="2302726" y="156057"/>
                      <a:pt x="2302154" y="151866"/>
                      <a:pt x="2302154" y="147447"/>
                    </a:cubicBezTo>
                    <a:cubicBezTo>
                      <a:pt x="2302154" y="140741"/>
                      <a:pt x="2303335" y="135217"/>
                      <a:pt x="2305698" y="130873"/>
                    </a:cubicBezTo>
                    <a:cubicBezTo>
                      <a:pt x="2308060" y="126530"/>
                      <a:pt x="2310994" y="123025"/>
                      <a:pt x="2314499" y="120358"/>
                    </a:cubicBezTo>
                    <a:cubicBezTo>
                      <a:pt x="2318004" y="117691"/>
                      <a:pt x="2321738" y="115595"/>
                      <a:pt x="2325700" y="114071"/>
                    </a:cubicBezTo>
                    <a:cubicBezTo>
                      <a:pt x="2329662" y="112547"/>
                      <a:pt x="2333244" y="111328"/>
                      <a:pt x="2336444" y="110414"/>
                    </a:cubicBezTo>
                    <a:lnTo>
                      <a:pt x="2355875" y="105156"/>
                    </a:lnTo>
                    <a:lnTo>
                      <a:pt x="2355875" y="83667"/>
                    </a:lnTo>
                    <a:cubicBezTo>
                      <a:pt x="2355875" y="82601"/>
                      <a:pt x="2355799" y="81381"/>
                      <a:pt x="2355647" y="80010"/>
                    </a:cubicBezTo>
                    <a:cubicBezTo>
                      <a:pt x="2355494" y="78638"/>
                      <a:pt x="2355151" y="77381"/>
                      <a:pt x="2354618" y="76238"/>
                    </a:cubicBezTo>
                    <a:cubicBezTo>
                      <a:pt x="2354085" y="75095"/>
                      <a:pt x="2353246" y="74142"/>
                      <a:pt x="2352103" y="73380"/>
                    </a:cubicBezTo>
                    <a:cubicBezTo>
                      <a:pt x="2350960" y="72618"/>
                      <a:pt x="2349398" y="72237"/>
                      <a:pt x="2347417" y="72237"/>
                    </a:cubicBezTo>
                    <a:cubicBezTo>
                      <a:pt x="2345436" y="72237"/>
                      <a:pt x="2343760" y="72695"/>
                      <a:pt x="2342388" y="73609"/>
                    </a:cubicBezTo>
                    <a:cubicBezTo>
                      <a:pt x="2340712" y="74828"/>
                      <a:pt x="2339683" y="76314"/>
                      <a:pt x="2339302" y="78067"/>
                    </a:cubicBezTo>
                    <a:cubicBezTo>
                      <a:pt x="2338921" y="79819"/>
                      <a:pt x="2338654" y="82524"/>
                      <a:pt x="2338502" y="86182"/>
                    </a:cubicBezTo>
                    <a:cubicBezTo>
                      <a:pt x="2338349" y="88163"/>
                      <a:pt x="2338159" y="90297"/>
                      <a:pt x="2337930" y="92583"/>
                    </a:cubicBezTo>
                    <a:cubicBezTo>
                      <a:pt x="2337702" y="94869"/>
                      <a:pt x="2337054" y="96964"/>
                      <a:pt x="2335987" y="98869"/>
                    </a:cubicBezTo>
                    <a:cubicBezTo>
                      <a:pt x="2334920" y="100774"/>
                      <a:pt x="2333358" y="102375"/>
                      <a:pt x="2331301" y="103670"/>
                    </a:cubicBezTo>
                    <a:cubicBezTo>
                      <a:pt x="2329243" y="104965"/>
                      <a:pt x="2326386" y="105613"/>
                      <a:pt x="2322728" y="105613"/>
                    </a:cubicBezTo>
                    <a:cubicBezTo>
                      <a:pt x="2319375" y="105613"/>
                      <a:pt x="2316670" y="105042"/>
                      <a:pt x="2314613" y="103899"/>
                    </a:cubicBezTo>
                    <a:cubicBezTo>
                      <a:pt x="2312556" y="102756"/>
                      <a:pt x="2310994" y="101384"/>
                      <a:pt x="2309927" y="99784"/>
                    </a:cubicBezTo>
                    <a:cubicBezTo>
                      <a:pt x="2308860" y="98184"/>
                      <a:pt x="2308136" y="96507"/>
                      <a:pt x="2307755" y="94755"/>
                    </a:cubicBezTo>
                    <a:cubicBezTo>
                      <a:pt x="2307374" y="93002"/>
                      <a:pt x="2307183" y="91592"/>
                      <a:pt x="2307183" y="90525"/>
                    </a:cubicBezTo>
                    <a:cubicBezTo>
                      <a:pt x="2307183" y="86715"/>
                      <a:pt x="2308365" y="82867"/>
                      <a:pt x="2310727" y="78981"/>
                    </a:cubicBezTo>
                    <a:cubicBezTo>
                      <a:pt x="2313089" y="75095"/>
                      <a:pt x="2316251" y="71856"/>
                      <a:pt x="2320214" y="69266"/>
                    </a:cubicBezTo>
                    <a:cubicBezTo>
                      <a:pt x="2322804" y="67589"/>
                      <a:pt x="2326462" y="65989"/>
                      <a:pt x="2331187" y="64465"/>
                    </a:cubicBezTo>
                    <a:cubicBezTo>
                      <a:pt x="2335911" y="62941"/>
                      <a:pt x="2342159" y="62179"/>
                      <a:pt x="2349932" y="62179"/>
                    </a:cubicBezTo>
                    <a:close/>
                    <a:moveTo>
                      <a:pt x="3761689" y="61493"/>
                    </a:moveTo>
                    <a:cubicBezTo>
                      <a:pt x="3766566" y="61493"/>
                      <a:pt x="3771138" y="62179"/>
                      <a:pt x="3775405" y="63551"/>
                    </a:cubicBezTo>
                    <a:cubicBezTo>
                      <a:pt x="3779672" y="64922"/>
                      <a:pt x="3783406" y="66865"/>
                      <a:pt x="3786607" y="69380"/>
                    </a:cubicBezTo>
                    <a:cubicBezTo>
                      <a:pt x="3789807" y="71895"/>
                      <a:pt x="3792322" y="74866"/>
                      <a:pt x="3794150" y="78295"/>
                    </a:cubicBezTo>
                    <a:cubicBezTo>
                      <a:pt x="3795979" y="81724"/>
                      <a:pt x="3796893" y="85420"/>
                      <a:pt x="3796893" y="89382"/>
                    </a:cubicBezTo>
                    <a:cubicBezTo>
                      <a:pt x="3796893" y="94869"/>
                      <a:pt x="3795293" y="98946"/>
                      <a:pt x="3792093" y="101613"/>
                    </a:cubicBezTo>
                    <a:cubicBezTo>
                      <a:pt x="3788892" y="104280"/>
                      <a:pt x="3785311" y="105613"/>
                      <a:pt x="3781349" y="105613"/>
                    </a:cubicBezTo>
                    <a:cubicBezTo>
                      <a:pt x="3779977" y="105613"/>
                      <a:pt x="3778415" y="105384"/>
                      <a:pt x="3776662" y="104927"/>
                    </a:cubicBezTo>
                    <a:cubicBezTo>
                      <a:pt x="3774910" y="104470"/>
                      <a:pt x="3773272" y="103632"/>
                      <a:pt x="3771748" y="102413"/>
                    </a:cubicBezTo>
                    <a:cubicBezTo>
                      <a:pt x="3770224" y="101193"/>
                      <a:pt x="3768966" y="99593"/>
                      <a:pt x="3767976" y="97612"/>
                    </a:cubicBezTo>
                    <a:cubicBezTo>
                      <a:pt x="3766985" y="95631"/>
                      <a:pt x="3766490" y="93040"/>
                      <a:pt x="3766490" y="89840"/>
                    </a:cubicBezTo>
                    <a:cubicBezTo>
                      <a:pt x="3766490" y="87706"/>
                      <a:pt x="3766718" y="85572"/>
                      <a:pt x="3767175" y="83439"/>
                    </a:cubicBezTo>
                    <a:cubicBezTo>
                      <a:pt x="3767328" y="82524"/>
                      <a:pt x="3767442" y="81648"/>
                      <a:pt x="3767518" y="80810"/>
                    </a:cubicBezTo>
                    <a:cubicBezTo>
                      <a:pt x="3767595" y="79972"/>
                      <a:pt x="3767633" y="79095"/>
                      <a:pt x="3767633" y="78181"/>
                    </a:cubicBezTo>
                    <a:cubicBezTo>
                      <a:pt x="3767633" y="76505"/>
                      <a:pt x="3767252" y="74904"/>
                      <a:pt x="3766490" y="73380"/>
                    </a:cubicBezTo>
                    <a:cubicBezTo>
                      <a:pt x="3765728" y="71856"/>
                      <a:pt x="3764432" y="71094"/>
                      <a:pt x="3762603" y="71094"/>
                    </a:cubicBezTo>
                    <a:cubicBezTo>
                      <a:pt x="3759556" y="71094"/>
                      <a:pt x="3756774" y="74371"/>
                      <a:pt x="3754260" y="80924"/>
                    </a:cubicBezTo>
                    <a:cubicBezTo>
                      <a:pt x="3751745" y="87477"/>
                      <a:pt x="3750488" y="97231"/>
                      <a:pt x="3750488" y="110185"/>
                    </a:cubicBezTo>
                    <a:cubicBezTo>
                      <a:pt x="3750488" y="115214"/>
                      <a:pt x="3750754" y="120243"/>
                      <a:pt x="3751288" y="125273"/>
                    </a:cubicBezTo>
                    <a:cubicBezTo>
                      <a:pt x="3751821" y="130302"/>
                      <a:pt x="3752888" y="134836"/>
                      <a:pt x="3754488" y="138874"/>
                    </a:cubicBezTo>
                    <a:cubicBezTo>
                      <a:pt x="3756088" y="142913"/>
                      <a:pt x="3758260" y="146228"/>
                      <a:pt x="3761003" y="148818"/>
                    </a:cubicBezTo>
                    <a:cubicBezTo>
                      <a:pt x="3763747" y="151409"/>
                      <a:pt x="3767404" y="152705"/>
                      <a:pt x="3771976" y="152705"/>
                    </a:cubicBezTo>
                    <a:cubicBezTo>
                      <a:pt x="3775176" y="152705"/>
                      <a:pt x="3777882" y="152057"/>
                      <a:pt x="3780092" y="150762"/>
                    </a:cubicBezTo>
                    <a:cubicBezTo>
                      <a:pt x="3782301" y="149466"/>
                      <a:pt x="3784168" y="147790"/>
                      <a:pt x="3785692" y="145732"/>
                    </a:cubicBezTo>
                    <a:cubicBezTo>
                      <a:pt x="3787216" y="143675"/>
                      <a:pt x="3788473" y="141351"/>
                      <a:pt x="3789464" y="138760"/>
                    </a:cubicBezTo>
                    <a:cubicBezTo>
                      <a:pt x="3790455" y="136169"/>
                      <a:pt x="3791331" y="133655"/>
                      <a:pt x="3792093" y="131216"/>
                    </a:cubicBezTo>
                    <a:lnTo>
                      <a:pt x="3800780" y="133502"/>
                    </a:lnTo>
                    <a:cubicBezTo>
                      <a:pt x="3799103" y="139903"/>
                      <a:pt x="3797160" y="145885"/>
                      <a:pt x="3794951" y="151447"/>
                    </a:cubicBezTo>
                    <a:cubicBezTo>
                      <a:pt x="3792741" y="157010"/>
                      <a:pt x="3788892" y="162382"/>
                      <a:pt x="3783406" y="167564"/>
                    </a:cubicBezTo>
                    <a:cubicBezTo>
                      <a:pt x="3775329" y="175184"/>
                      <a:pt x="3765804" y="178994"/>
                      <a:pt x="3754831" y="178994"/>
                    </a:cubicBezTo>
                    <a:cubicBezTo>
                      <a:pt x="3748125" y="178994"/>
                      <a:pt x="3742106" y="177660"/>
                      <a:pt x="3736772" y="174993"/>
                    </a:cubicBezTo>
                    <a:cubicBezTo>
                      <a:pt x="3731438" y="172326"/>
                      <a:pt x="3726828" y="168554"/>
                      <a:pt x="3722942" y="163677"/>
                    </a:cubicBezTo>
                    <a:cubicBezTo>
                      <a:pt x="3719055" y="158801"/>
                      <a:pt x="3716084" y="152933"/>
                      <a:pt x="3714026" y="146075"/>
                    </a:cubicBezTo>
                    <a:cubicBezTo>
                      <a:pt x="3711969" y="139217"/>
                      <a:pt x="3710940" y="131521"/>
                      <a:pt x="3710940" y="122987"/>
                    </a:cubicBezTo>
                    <a:cubicBezTo>
                      <a:pt x="3710940" y="117348"/>
                      <a:pt x="3711397" y="111785"/>
                      <a:pt x="3712311" y="106299"/>
                    </a:cubicBezTo>
                    <a:cubicBezTo>
                      <a:pt x="3713226" y="100812"/>
                      <a:pt x="3714712" y="95593"/>
                      <a:pt x="3716769" y="90640"/>
                    </a:cubicBezTo>
                    <a:cubicBezTo>
                      <a:pt x="3718827" y="85687"/>
                      <a:pt x="3721532" y="81229"/>
                      <a:pt x="3724884" y="77267"/>
                    </a:cubicBezTo>
                    <a:cubicBezTo>
                      <a:pt x="3728237" y="73304"/>
                      <a:pt x="3732352" y="70028"/>
                      <a:pt x="3737229" y="67437"/>
                    </a:cubicBezTo>
                    <a:cubicBezTo>
                      <a:pt x="3740734" y="65456"/>
                      <a:pt x="3744697" y="63970"/>
                      <a:pt x="3749116" y="62979"/>
                    </a:cubicBezTo>
                    <a:cubicBezTo>
                      <a:pt x="3753536" y="61989"/>
                      <a:pt x="3757727" y="61493"/>
                      <a:pt x="3761689" y="61493"/>
                    </a:cubicBezTo>
                    <a:close/>
                    <a:moveTo>
                      <a:pt x="3380689" y="61493"/>
                    </a:moveTo>
                    <a:cubicBezTo>
                      <a:pt x="3385566" y="61493"/>
                      <a:pt x="3390138" y="62179"/>
                      <a:pt x="3394405" y="63551"/>
                    </a:cubicBezTo>
                    <a:cubicBezTo>
                      <a:pt x="3398672" y="64922"/>
                      <a:pt x="3402406" y="66865"/>
                      <a:pt x="3405607" y="69380"/>
                    </a:cubicBezTo>
                    <a:cubicBezTo>
                      <a:pt x="3408807" y="71895"/>
                      <a:pt x="3411322" y="74866"/>
                      <a:pt x="3413150" y="78295"/>
                    </a:cubicBezTo>
                    <a:cubicBezTo>
                      <a:pt x="3414979" y="81724"/>
                      <a:pt x="3415893" y="85420"/>
                      <a:pt x="3415893" y="89382"/>
                    </a:cubicBezTo>
                    <a:cubicBezTo>
                      <a:pt x="3415893" y="94869"/>
                      <a:pt x="3414293" y="98946"/>
                      <a:pt x="3411093" y="101613"/>
                    </a:cubicBezTo>
                    <a:cubicBezTo>
                      <a:pt x="3407892" y="104280"/>
                      <a:pt x="3404311" y="105613"/>
                      <a:pt x="3400349" y="105613"/>
                    </a:cubicBezTo>
                    <a:cubicBezTo>
                      <a:pt x="3398977" y="105613"/>
                      <a:pt x="3397415" y="105384"/>
                      <a:pt x="3395662" y="104927"/>
                    </a:cubicBezTo>
                    <a:cubicBezTo>
                      <a:pt x="3393910" y="104470"/>
                      <a:pt x="3392272" y="103632"/>
                      <a:pt x="3390748" y="102413"/>
                    </a:cubicBezTo>
                    <a:cubicBezTo>
                      <a:pt x="3389224" y="101193"/>
                      <a:pt x="3387966" y="99593"/>
                      <a:pt x="3386976" y="97612"/>
                    </a:cubicBezTo>
                    <a:cubicBezTo>
                      <a:pt x="3385985" y="95631"/>
                      <a:pt x="3385490" y="93040"/>
                      <a:pt x="3385490" y="89840"/>
                    </a:cubicBezTo>
                    <a:cubicBezTo>
                      <a:pt x="3385490" y="87706"/>
                      <a:pt x="3385718" y="85572"/>
                      <a:pt x="3386175" y="83439"/>
                    </a:cubicBezTo>
                    <a:cubicBezTo>
                      <a:pt x="3386328" y="82524"/>
                      <a:pt x="3386442" y="81648"/>
                      <a:pt x="3386518" y="80810"/>
                    </a:cubicBezTo>
                    <a:cubicBezTo>
                      <a:pt x="3386595" y="79972"/>
                      <a:pt x="3386633" y="79095"/>
                      <a:pt x="3386633" y="78181"/>
                    </a:cubicBezTo>
                    <a:cubicBezTo>
                      <a:pt x="3386633" y="76505"/>
                      <a:pt x="3386252" y="74904"/>
                      <a:pt x="3385490" y="73380"/>
                    </a:cubicBezTo>
                    <a:cubicBezTo>
                      <a:pt x="3384728" y="71856"/>
                      <a:pt x="3383432" y="71094"/>
                      <a:pt x="3381604" y="71094"/>
                    </a:cubicBezTo>
                    <a:cubicBezTo>
                      <a:pt x="3378556" y="71094"/>
                      <a:pt x="3375774" y="74371"/>
                      <a:pt x="3373260" y="80924"/>
                    </a:cubicBezTo>
                    <a:cubicBezTo>
                      <a:pt x="3370745" y="87477"/>
                      <a:pt x="3369488" y="97231"/>
                      <a:pt x="3369488" y="110185"/>
                    </a:cubicBezTo>
                    <a:cubicBezTo>
                      <a:pt x="3369488" y="115214"/>
                      <a:pt x="3369754" y="120243"/>
                      <a:pt x="3370288" y="125273"/>
                    </a:cubicBezTo>
                    <a:cubicBezTo>
                      <a:pt x="3370821" y="130302"/>
                      <a:pt x="3371888" y="134836"/>
                      <a:pt x="3373488" y="138874"/>
                    </a:cubicBezTo>
                    <a:cubicBezTo>
                      <a:pt x="3375088" y="142913"/>
                      <a:pt x="3377260" y="146228"/>
                      <a:pt x="3380003" y="148818"/>
                    </a:cubicBezTo>
                    <a:cubicBezTo>
                      <a:pt x="3382747" y="151409"/>
                      <a:pt x="3386404" y="152705"/>
                      <a:pt x="3390976" y="152705"/>
                    </a:cubicBezTo>
                    <a:cubicBezTo>
                      <a:pt x="3394176" y="152705"/>
                      <a:pt x="3396882" y="152057"/>
                      <a:pt x="3399092" y="150762"/>
                    </a:cubicBezTo>
                    <a:cubicBezTo>
                      <a:pt x="3401301" y="149466"/>
                      <a:pt x="3403168" y="147790"/>
                      <a:pt x="3404692" y="145732"/>
                    </a:cubicBezTo>
                    <a:cubicBezTo>
                      <a:pt x="3406216" y="143675"/>
                      <a:pt x="3407473" y="141351"/>
                      <a:pt x="3408464" y="138760"/>
                    </a:cubicBezTo>
                    <a:cubicBezTo>
                      <a:pt x="3409455" y="136169"/>
                      <a:pt x="3410331" y="133655"/>
                      <a:pt x="3411093" y="131216"/>
                    </a:cubicBezTo>
                    <a:lnTo>
                      <a:pt x="3419780" y="133502"/>
                    </a:lnTo>
                    <a:cubicBezTo>
                      <a:pt x="3418103" y="139903"/>
                      <a:pt x="3416160" y="145885"/>
                      <a:pt x="3413951" y="151447"/>
                    </a:cubicBezTo>
                    <a:cubicBezTo>
                      <a:pt x="3411740" y="157010"/>
                      <a:pt x="3407892" y="162382"/>
                      <a:pt x="3402406" y="167564"/>
                    </a:cubicBezTo>
                    <a:cubicBezTo>
                      <a:pt x="3394329" y="175184"/>
                      <a:pt x="3384804" y="178994"/>
                      <a:pt x="3373831" y="178994"/>
                    </a:cubicBezTo>
                    <a:cubicBezTo>
                      <a:pt x="3367125" y="178994"/>
                      <a:pt x="3361106" y="177660"/>
                      <a:pt x="3355772" y="174993"/>
                    </a:cubicBezTo>
                    <a:cubicBezTo>
                      <a:pt x="3350438" y="172326"/>
                      <a:pt x="3345828" y="168554"/>
                      <a:pt x="3341942" y="163677"/>
                    </a:cubicBezTo>
                    <a:cubicBezTo>
                      <a:pt x="3338055" y="158801"/>
                      <a:pt x="3335084" y="152933"/>
                      <a:pt x="3333026" y="146075"/>
                    </a:cubicBezTo>
                    <a:cubicBezTo>
                      <a:pt x="3330969" y="139217"/>
                      <a:pt x="3329940" y="131521"/>
                      <a:pt x="3329940" y="122987"/>
                    </a:cubicBezTo>
                    <a:cubicBezTo>
                      <a:pt x="3329940" y="117348"/>
                      <a:pt x="3330397" y="111785"/>
                      <a:pt x="3331312" y="106299"/>
                    </a:cubicBezTo>
                    <a:cubicBezTo>
                      <a:pt x="3332226" y="100812"/>
                      <a:pt x="3333712" y="95593"/>
                      <a:pt x="3335769" y="90640"/>
                    </a:cubicBezTo>
                    <a:cubicBezTo>
                      <a:pt x="3337827" y="85687"/>
                      <a:pt x="3340532" y="81229"/>
                      <a:pt x="3343884" y="77267"/>
                    </a:cubicBezTo>
                    <a:cubicBezTo>
                      <a:pt x="3347237" y="73304"/>
                      <a:pt x="3351352" y="70028"/>
                      <a:pt x="3356229" y="67437"/>
                    </a:cubicBezTo>
                    <a:cubicBezTo>
                      <a:pt x="3359734" y="65456"/>
                      <a:pt x="3363697" y="63970"/>
                      <a:pt x="3368116" y="62979"/>
                    </a:cubicBezTo>
                    <a:cubicBezTo>
                      <a:pt x="3372536" y="61989"/>
                      <a:pt x="3376727" y="61493"/>
                      <a:pt x="3380689" y="61493"/>
                    </a:cubicBezTo>
                    <a:close/>
                    <a:moveTo>
                      <a:pt x="2256739" y="61493"/>
                    </a:moveTo>
                    <a:cubicBezTo>
                      <a:pt x="2261616" y="61493"/>
                      <a:pt x="2266188" y="62179"/>
                      <a:pt x="2270455" y="63551"/>
                    </a:cubicBezTo>
                    <a:cubicBezTo>
                      <a:pt x="2274722" y="64922"/>
                      <a:pt x="2278456" y="66865"/>
                      <a:pt x="2281657" y="69380"/>
                    </a:cubicBezTo>
                    <a:cubicBezTo>
                      <a:pt x="2284857" y="71895"/>
                      <a:pt x="2287371" y="74866"/>
                      <a:pt x="2289200" y="78295"/>
                    </a:cubicBezTo>
                    <a:cubicBezTo>
                      <a:pt x="2291029" y="81724"/>
                      <a:pt x="2291944" y="85420"/>
                      <a:pt x="2291944" y="89382"/>
                    </a:cubicBezTo>
                    <a:cubicBezTo>
                      <a:pt x="2291944" y="94869"/>
                      <a:pt x="2290343" y="98946"/>
                      <a:pt x="2287143" y="101613"/>
                    </a:cubicBezTo>
                    <a:cubicBezTo>
                      <a:pt x="2283942" y="104280"/>
                      <a:pt x="2280361" y="105613"/>
                      <a:pt x="2276399" y="105613"/>
                    </a:cubicBezTo>
                    <a:cubicBezTo>
                      <a:pt x="2275027" y="105613"/>
                      <a:pt x="2273465" y="105384"/>
                      <a:pt x="2271712" y="104927"/>
                    </a:cubicBezTo>
                    <a:cubicBezTo>
                      <a:pt x="2269960" y="104470"/>
                      <a:pt x="2268321" y="103632"/>
                      <a:pt x="2266798" y="102413"/>
                    </a:cubicBezTo>
                    <a:cubicBezTo>
                      <a:pt x="2265274" y="101193"/>
                      <a:pt x="2264016" y="99593"/>
                      <a:pt x="2263026" y="97612"/>
                    </a:cubicBezTo>
                    <a:cubicBezTo>
                      <a:pt x="2262035" y="95631"/>
                      <a:pt x="2261540" y="93040"/>
                      <a:pt x="2261540" y="89840"/>
                    </a:cubicBezTo>
                    <a:cubicBezTo>
                      <a:pt x="2261540" y="87706"/>
                      <a:pt x="2261768" y="85572"/>
                      <a:pt x="2262225" y="83439"/>
                    </a:cubicBezTo>
                    <a:cubicBezTo>
                      <a:pt x="2262378" y="82524"/>
                      <a:pt x="2262492" y="81648"/>
                      <a:pt x="2262568" y="80810"/>
                    </a:cubicBezTo>
                    <a:cubicBezTo>
                      <a:pt x="2262645" y="79972"/>
                      <a:pt x="2262683" y="79095"/>
                      <a:pt x="2262683" y="78181"/>
                    </a:cubicBezTo>
                    <a:cubicBezTo>
                      <a:pt x="2262683" y="76505"/>
                      <a:pt x="2262302" y="74904"/>
                      <a:pt x="2261540" y="73380"/>
                    </a:cubicBezTo>
                    <a:cubicBezTo>
                      <a:pt x="2260778" y="71856"/>
                      <a:pt x="2259482" y="71094"/>
                      <a:pt x="2257654" y="71094"/>
                    </a:cubicBezTo>
                    <a:cubicBezTo>
                      <a:pt x="2254605" y="71094"/>
                      <a:pt x="2251824" y="74371"/>
                      <a:pt x="2249310" y="80924"/>
                    </a:cubicBezTo>
                    <a:cubicBezTo>
                      <a:pt x="2246795" y="87477"/>
                      <a:pt x="2245538" y="97231"/>
                      <a:pt x="2245538" y="110185"/>
                    </a:cubicBezTo>
                    <a:cubicBezTo>
                      <a:pt x="2245538" y="115214"/>
                      <a:pt x="2245804" y="120243"/>
                      <a:pt x="2246338" y="125273"/>
                    </a:cubicBezTo>
                    <a:cubicBezTo>
                      <a:pt x="2246871" y="130302"/>
                      <a:pt x="2247938" y="134836"/>
                      <a:pt x="2249538" y="138874"/>
                    </a:cubicBezTo>
                    <a:cubicBezTo>
                      <a:pt x="2251139" y="142913"/>
                      <a:pt x="2253310" y="146228"/>
                      <a:pt x="2256053" y="148818"/>
                    </a:cubicBezTo>
                    <a:cubicBezTo>
                      <a:pt x="2258796" y="151409"/>
                      <a:pt x="2262454" y="152705"/>
                      <a:pt x="2267026" y="152705"/>
                    </a:cubicBezTo>
                    <a:cubicBezTo>
                      <a:pt x="2270227" y="152705"/>
                      <a:pt x="2272932" y="152057"/>
                      <a:pt x="2275141" y="150762"/>
                    </a:cubicBezTo>
                    <a:cubicBezTo>
                      <a:pt x="2277351" y="149466"/>
                      <a:pt x="2279218" y="147790"/>
                      <a:pt x="2280742" y="145732"/>
                    </a:cubicBezTo>
                    <a:cubicBezTo>
                      <a:pt x="2282266" y="143675"/>
                      <a:pt x="2283523" y="141351"/>
                      <a:pt x="2284514" y="138760"/>
                    </a:cubicBezTo>
                    <a:cubicBezTo>
                      <a:pt x="2285505" y="136169"/>
                      <a:pt x="2286381" y="133655"/>
                      <a:pt x="2287143" y="131216"/>
                    </a:cubicBezTo>
                    <a:lnTo>
                      <a:pt x="2295830" y="133502"/>
                    </a:lnTo>
                    <a:cubicBezTo>
                      <a:pt x="2294153" y="139903"/>
                      <a:pt x="2292210" y="145885"/>
                      <a:pt x="2290000" y="151447"/>
                    </a:cubicBezTo>
                    <a:cubicBezTo>
                      <a:pt x="2287791" y="157010"/>
                      <a:pt x="2283942" y="162382"/>
                      <a:pt x="2278456" y="167564"/>
                    </a:cubicBezTo>
                    <a:cubicBezTo>
                      <a:pt x="2270379" y="175184"/>
                      <a:pt x="2260854" y="178994"/>
                      <a:pt x="2249881" y="178994"/>
                    </a:cubicBezTo>
                    <a:cubicBezTo>
                      <a:pt x="2243175" y="178994"/>
                      <a:pt x="2237156" y="177660"/>
                      <a:pt x="2231822" y="174993"/>
                    </a:cubicBezTo>
                    <a:cubicBezTo>
                      <a:pt x="2226488" y="172326"/>
                      <a:pt x="2221878" y="168554"/>
                      <a:pt x="2217991" y="163677"/>
                    </a:cubicBezTo>
                    <a:cubicBezTo>
                      <a:pt x="2214105" y="158801"/>
                      <a:pt x="2211133" y="152933"/>
                      <a:pt x="2209076" y="146075"/>
                    </a:cubicBezTo>
                    <a:cubicBezTo>
                      <a:pt x="2207019" y="139217"/>
                      <a:pt x="2205990" y="131521"/>
                      <a:pt x="2205990" y="122987"/>
                    </a:cubicBezTo>
                    <a:cubicBezTo>
                      <a:pt x="2205990" y="117348"/>
                      <a:pt x="2206447" y="111785"/>
                      <a:pt x="2207362" y="106299"/>
                    </a:cubicBezTo>
                    <a:cubicBezTo>
                      <a:pt x="2208276" y="100812"/>
                      <a:pt x="2209762" y="95593"/>
                      <a:pt x="2211819" y="90640"/>
                    </a:cubicBezTo>
                    <a:cubicBezTo>
                      <a:pt x="2213877" y="85687"/>
                      <a:pt x="2216582" y="81229"/>
                      <a:pt x="2219935" y="77267"/>
                    </a:cubicBezTo>
                    <a:cubicBezTo>
                      <a:pt x="2223287" y="73304"/>
                      <a:pt x="2227402" y="70028"/>
                      <a:pt x="2232279" y="67437"/>
                    </a:cubicBezTo>
                    <a:cubicBezTo>
                      <a:pt x="2235784" y="65456"/>
                      <a:pt x="2239746" y="63970"/>
                      <a:pt x="2244166" y="62979"/>
                    </a:cubicBezTo>
                    <a:cubicBezTo>
                      <a:pt x="2248586" y="61989"/>
                      <a:pt x="2252777" y="61493"/>
                      <a:pt x="2256739" y="61493"/>
                    </a:cubicBezTo>
                    <a:close/>
                    <a:moveTo>
                      <a:pt x="3009900" y="61265"/>
                    </a:moveTo>
                    <a:cubicBezTo>
                      <a:pt x="3016301" y="61265"/>
                      <a:pt x="3022397" y="62408"/>
                      <a:pt x="3028188" y="64694"/>
                    </a:cubicBezTo>
                    <a:cubicBezTo>
                      <a:pt x="3033065" y="66827"/>
                      <a:pt x="3037598" y="69837"/>
                      <a:pt x="3041790" y="73723"/>
                    </a:cubicBezTo>
                    <a:cubicBezTo>
                      <a:pt x="3045981" y="77610"/>
                      <a:pt x="3049295" y="81915"/>
                      <a:pt x="3051734" y="86639"/>
                    </a:cubicBezTo>
                    <a:cubicBezTo>
                      <a:pt x="3054325" y="91211"/>
                      <a:pt x="3056268" y="96621"/>
                      <a:pt x="3057563" y="102870"/>
                    </a:cubicBezTo>
                    <a:cubicBezTo>
                      <a:pt x="3058859" y="109118"/>
                      <a:pt x="3059506" y="115138"/>
                      <a:pt x="3059506" y="120929"/>
                    </a:cubicBezTo>
                    <a:cubicBezTo>
                      <a:pt x="3059506" y="127940"/>
                      <a:pt x="3058516" y="134912"/>
                      <a:pt x="3056534" y="141846"/>
                    </a:cubicBezTo>
                    <a:cubicBezTo>
                      <a:pt x="3054553" y="148780"/>
                      <a:pt x="3051467" y="154991"/>
                      <a:pt x="3047276" y="160477"/>
                    </a:cubicBezTo>
                    <a:cubicBezTo>
                      <a:pt x="3043085" y="165963"/>
                      <a:pt x="3037751" y="170421"/>
                      <a:pt x="3031274" y="173850"/>
                    </a:cubicBezTo>
                    <a:cubicBezTo>
                      <a:pt x="3024797" y="177279"/>
                      <a:pt x="3017063" y="178994"/>
                      <a:pt x="3008071" y="178994"/>
                    </a:cubicBezTo>
                    <a:cubicBezTo>
                      <a:pt x="2999994" y="178994"/>
                      <a:pt x="2992831" y="177508"/>
                      <a:pt x="2986583" y="174536"/>
                    </a:cubicBezTo>
                    <a:cubicBezTo>
                      <a:pt x="2980334" y="171564"/>
                      <a:pt x="2975076" y="167487"/>
                      <a:pt x="2970809" y="162306"/>
                    </a:cubicBezTo>
                    <a:cubicBezTo>
                      <a:pt x="2966542" y="157124"/>
                      <a:pt x="2963304" y="150990"/>
                      <a:pt x="2961094" y="143904"/>
                    </a:cubicBezTo>
                    <a:cubicBezTo>
                      <a:pt x="2958884" y="136817"/>
                      <a:pt x="2957779" y="129159"/>
                      <a:pt x="2957779" y="120929"/>
                    </a:cubicBezTo>
                    <a:cubicBezTo>
                      <a:pt x="2957779" y="110718"/>
                      <a:pt x="2959227" y="101879"/>
                      <a:pt x="2962123" y="94412"/>
                    </a:cubicBezTo>
                    <a:cubicBezTo>
                      <a:pt x="2965018" y="86944"/>
                      <a:pt x="2968904" y="80734"/>
                      <a:pt x="2973781" y="75781"/>
                    </a:cubicBezTo>
                    <a:cubicBezTo>
                      <a:pt x="2978658" y="70828"/>
                      <a:pt x="2984221" y="67170"/>
                      <a:pt x="2990469" y="64808"/>
                    </a:cubicBezTo>
                    <a:cubicBezTo>
                      <a:pt x="2996717" y="62446"/>
                      <a:pt x="3003194" y="61265"/>
                      <a:pt x="3009900" y="61265"/>
                    </a:cubicBezTo>
                    <a:close/>
                    <a:moveTo>
                      <a:pt x="1057275" y="61265"/>
                    </a:moveTo>
                    <a:cubicBezTo>
                      <a:pt x="1063676" y="61265"/>
                      <a:pt x="1069772" y="62408"/>
                      <a:pt x="1075563" y="64694"/>
                    </a:cubicBezTo>
                    <a:cubicBezTo>
                      <a:pt x="1080440" y="66827"/>
                      <a:pt x="1084974" y="69837"/>
                      <a:pt x="1089165" y="73723"/>
                    </a:cubicBezTo>
                    <a:cubicBezTo>
                      <a:pt x="1093356" y="77610"/>
                      <a:pt x="1096670" y="81915"/>
                      <a:pt x="1099109" y="86639"/>
                    </a:cubicBezTo>
                    <a:cubicBezTo>
                      <a:pt x="1101700" y="91211"/>
                      <a:pt x="1103643" y="96621"/>
                      <a:pt x="1104938" y="102870"/>
                    </a:cubicBezTo>
                    <a:cubicBezTo>
                      <a:pt x="1106233" y="109118"/>
                      <a:pt x="1106881" y="115138"/>
                      <a:pt x="1106881" y="120929"/>
                    </a:cubicBezTo>
                    <a:cubicBezTo>
                      <a:pt x="1106881" y="127940"/>
                      <a:pt x="1105891" y="134912"/>
                      <a:pt x="1103909" y="141846"/>
                    </a:cubicBezTo>
                    <a:cubicBezTo>
                      <a:pt x="1101928" y="148780"/>
                      <a:pt x="1098842" y="154991"/>
                      <a:pt x="1094651" y="160477"/>
                    </a:cubicBezTo>
                    <a:cubicBezTo>
                      <a:pt x="1090460" y="165963"/>
                      <a:pt x="1085126" y="170421"/>
                      <a:pt x="1078649" y="173850"/>
                    </a:cubicBezTo>
                    <a:cubicBezTo>
                      <a:pt x="1072172" y="177279"/>
                      <a:pt x="1064438" y="178994"/>
                      <a:pt x="1055446" y="178994"/>
                    </a:cubicBezTo>
                    <a:cubicBezTo>
                      <a:pt x="1047369" y="178994"/>
                      <a:pt x="1040206" y="177508"/>
                      <a:pt x="1033958" y="174536"/>
                    </a:cubicBezTo>
                    <a:cubicBezTo>
                      <a:pt x="1027710" y="171564"/>
                      <a:pt x="1022452" y="167487"/>
                      <a:pt x="1018184" y="162306"/>
                    </a:cubicBezTo>
                    <a:cubicBezTo>
                      <a:pt x="1013917" y="157124"/>
                      <a:pt x="1010679" y="150990"/>
                      <a:pt x="1008469" y="143904"/>
                    </a:cubicBezTo>
                    <a:cubicBezTo>
                      <a:pt x="1006259" y="136817"/>
                      <a:pt x="1005154" y="129159"/>
                      <a:pt x="1005154" y="120929"/>
                    </a:cubicBezTo>
                    <a:cubicBezTo>
                      <a:pt x="1005154" y="110718"/>
                      <a:pt x="1006602" y="101879"/>
                      <a:pt x="1009498" y="94412"/>
                    </a:cubicBezTo>
                    <a:cubicBezTo>
                      <a:pt x="1012393" y="86944"/>
                      <a:pt x="1016279" y="80734"/>
                      <a:pt x="1021156" y="75781"/>
                    </a:cubicBezTo>
                    <a:cubicBezTo>
                      <a:pt x="1026033" y="70828"/>
                      <a:pt x="1031596" y="67170"/>
                      <a:pt x="1037844" y="64808"/>
                    </a:cubicBezTo>
                    <a:cubicBezTo>
                      <a:pt x="1044092" y="62446"/>
                      <a:pt x="1050569" y="61265"/>
                      <a:pt x="1057275" y="61265"/>
                    </a:cubicBezTo>
                    <a:close/>
                    <a:moveTo>
                      <a:pt x="811462" y="21717"/>
                    </a:moveTo>
                    <a:lnTo>
                      <a:pt x="822503" y="21717"/>
                    </a:lnTo>
                    <a:lnTo>
                      <a:pt x="822503" y="64922"/>
                    </a:lnTo>
                    <a:lnTo>
                      <a:pt x="834161" y="64922"/>
                    </a:lnTo>
                    <a:lnTo>
                      <a:pt x="834161" y="74523"/>
                    </a:lnTo>
                    <a:lnTo>
                      <a:pt x="822274" y="74523"/>
                    </a:lnTo>
                    <a:lnTo>
                      <a:pt x="822274" y="128930"/>
                    </a:lnTo>
                    <a:cubicBezTo>
                      <a:pt x="822274" y="132435"/>
                      <a:pt x="822274" y="136245"/>
                      <a:pt x="822274" y="140360"/>
                    </a:cubicBezTo>
                    <a:cubicBezTo>
                      <a:pt x="822274" y="144475"/>
                      <a:pt x="822350" y="147980"/>
                      <a:pt x="822503" y="150876"/>
                    </a:cubicBezTo>
                    <a:cubicBezTo>
                      <a:pt x="822655" y="152400"/>
                      <a:pt x="823036" y="154076"/>
                      <a:pt x="823646" y="155905"/>
                    </a:cubicBezTo>
                    <a:cubicBezTo>
                      <a:pt x="824255" y="157734"/>
                      <a:pt x="825932" y="158648"/>
                      <a:pt x="828675" y="158648"/>
                    </a:cubicBezTo>
                    <a:cubicBezTo>
                      <a:pt x="829742" y="158648"/>
                      <a:pt x="830694" y="158458"/>
                      <a:pt x="831532" y="158077"/>
                    </a:cubicBezTo>
                    <a:cubicBezTo>
                      <a:pt x="832371" y="157696"/>
                      <a:pt x="833399" y="157124"/>
                      <a:pt x="834619" y="156362"/>
                    </a:cubicBezTo>
                    <a:lnTo>
                      <a:pt x="839419" y="163449"/>
                    </a:lnTo>
                    <a:cubicBezTo>
                      <a:pt x="835304" y="166802"/>
                      <a:pt x="831761" y="169469"/>
                      <a:pt x="828789" y="171450"/>
                    </a:cubicBezTo>
                    <a:cubicBezTo>
                      <a:pt x="825818" y="173431"/>
                      <a:pt x="823145" y="174955"/>
                      <a:pt x="820772" y="176022"/>
                    </a:cubicBezTo>
                    <a:cubicBezTo>
                      <a:pt x="818399" y="177089"/>
                      <a:pt x="816254" y="177813"/>
                      <a:pt x="814338" y="178194"/>
                    </a:cubicBezTo>
                    <a:cubicBezTo>
                      <a:pt x="812420" y="178575"/>
                      <a:pt x="810543" y="178765"/>
                      <a:pt x="808705" y="178765"/>
                    </a:cubicBezTo>
                    <a:cubicBezTo>
                      <a:pt x="801958" y="178765"/>
                      <a:pt x="796515" y="176936"/>
                      <a:pt x="792374" y="173279"/>
                    </a:cubicBezTo>
                    <a:cubicBezTo>
                      <a:pt x="788388" y="169773"/>
                      <a:pt x="786088" y="165430"/>
                      <a:pt x="785475" y="160248"/>
                    </a:cubicBezTo>
                    <a:cubicBezTo>
                      <a:pt x="784862" y="155067"/>
                      <a:pt x="784479" y="149504"/>
                      <a:pt x="784327" y="143561"/>
                    </a:cubicBezTo>
                    <a:lnTo>
                      <a:pt x="784327" y="74523"/>
                    </a:lnTo>
                    <a:lnTo>
                      <a:pt x="776554" y="74523"/>
                    </a:lnTo>
                    <a:lnTo>
                      <a:pt x="776554" y="65837"/>
                    </a:lnTo>
                    <a:cubicBezTo>
                      <a:pt x="779145" y="64008"/>
                      <a:pt x="782276" y="61646"/>
                      <a:pt x="785948" y="58750"/>
                    </a:cubicBezTo>
                    <a:cubicBezTo>
                      <a:pt x="789620" y="55854"/>
                      <a:pt x="793679" y="51511"/>
                      <a:pt x="798125" y="45720"/>
                    </a:cubicBezTo>
                    <a:cubicBezTo>
                      <a:pt x="802111" y="40691"/>
                      <a:pt x="805062" y="36119"/>
                      <a:pt x="806979" y="32004"/>
                    </a:cubicBezTo>
                    <a:cubicBezTo>
                      <a:pt x="808896" y="27889"/>
                      <a:pt x="810391" y="24460"/>
                      <a:pt x="811462" y="21717"/>
                    </a:cubicBezTo>
                    <a:close/>
                    <a:moveTo>
                      <a:pt x="0" y="14173"/>
                    </a:moveTo>
                    <a:cubicBezTo>
                      <a:pt x="3353" y="14478"/>
                      <a:pt x="6325" y="14668"/>
                      <a:pt x="8916" y="14745"/>
                    </a:cubicBezTo>
                    <a:cubicBezTo>
                      <a:pt x="11506" y="14821"/>
                      <a:pt x="14065" y="14935"/>
                      <a:pt x="16591" y="15087"/>
                    </a:cubicBezTo>
                    <a:cubicBezTo>
                      <a:pt x="19118" y="15240"/>
                      <a:pt x="21760" y="15316"/>
                      <a:pt x="24517" y="15316"/>
                    </a:cubicBezTo>
                    <a:cubicBezTo>
                      <a:pt x="27275" y="15316"/>
                      <a:pt x="30568" y="15316"/>
                      <a:pt x="34397" y="15316"/>
                    </a:cubicBezTo>
                    <a:cubicBezTo>
                      <a:pt x="38381" y="15316"/>
                      <a:pt x="41943" y="15278"/>
                      <a:pt x="45084" y="15202"/>
                    </a:cubicBezTo>
                    <a:cubicBezTo>
                      <a:pt x="48225" y="15126"/>
                      <a:pt x="51212" y="15049"/>
                      <a:pt x="54044" y="14973"/>
                    </a:cubicBezTo>
                    <a:cubicBezTo>
                      <a:pt x="56877" y="14897"/>
                      <a:pt x="59665" y="14783"/>
                      <a:pt x="62408" y="14630"/>
                    </a:cubicBezTo>
                    <a:cubicBezTo>
                      <a:pt x="65151" y="14478"/>
                      <a:pt x="68047" y="14325"/>
                      <a:pt x="71095" y="14173"/>
                    </a:cubicBezTo>
                    <a:lnTo>
                      <a:pt x="71095" y="22631"/>
                    </a:lnTo>
                    <a:cubicBezTo>
                      <a:pt x="67590" y="22936"/>
                      <a:pt x="64923" y="23544"/>
                      <a:pt x="63094" y="24456"/>
                    </a:cubicBezTo>
                    <a:cubicBezTo>
                      <a:pt x="61265" y="25368"/>
                      <a:pt x="59931" y="26852"/>
                      <a:pt x="59093" y="28907"/>
                    </a:cubicBezTo>
                    <a:cubicBezTo>
                      <a:pt x="58255" y="30962"/>
                      <a:pt x="57760" y="33663"/>
                      <a:pt x="57607" y="37010"/>
                    </a:cubicBezTo>
                    <a:cubicBezTo>
                      <a:pt x="57455" y="40357"/>
                      <a:pt x="57379" y="44616"/>
                      <a:pt x="57379" y="49788"/>
                    </a:cubicBezTo>
                    <a:lnTo>
                      <a:pt x="57379" y="109353"/>
                    </a:lnTo>
                    <a:cubicBezTo>
                      <a:pt x="57379" y="117416"/>
                      <a:pt x="57492" y="123615"/>
                      <a:pt x="57720" y="127952"/>
                    </a:cubicBezTo>
                    <a:cubicBezTo>
                      <a:pt x="57947" y="132288"/>
                      <a:pt x="58668" y="136130"/>
                      <a:pt x="59883" y="139478"/>
                    </a:cubicBezTo>
                    <a:cubicBezTo>
                      <a:pt x="61249" y="143586"/>
                      <a:pt x="63148" y="146856"/>
                      <a:pt x="65578" y="149290"/>
                    </a:cubicBezTo>
                    <a:cubicBezTo>
                      <a:pt x="68008" y="151724"/>
                      <a:pt x="70551" y="153549"/>
                      <a:pt x="73207" y="154767"/>
                    </a:cubicBezTo>
                    <a:cubicBezTo>
                      <a:pt x="75864" y="155985"/>
                      <a:pt x="78445" y="156784"/>
                      <a:pt x="80951" y="157164"/>
                    </a:cubicBezTo>
                    <a:cubicBezTo>
                      <a:pt x="83458" y="157544"/>
                      <a:pt x="85545" y="157734"/>
                      <a:pt x="87215" y="157734"/>
                    </a:cubicBezTo>
                    <a:cubicBezTo>
                      <a:pt x="91163" y="157734"/>
                      <a:pt x="94845" y="157164"/>
                      <a:pt x="98261" y="156023"/>
                    </a:cubicBezTo>
                    <a:cubicBezTo>
                      <a:pt x="101677" y="154882"/>
                      <a:pt x="104599" y="153323"/>
                      <a:pt x="107028" y="151344"/>
                    </a:cubicBezTo>
                    <a:cubicBezTo>
                      <a:pt x="109914" y="149063"/>
                      <a:pt x="112154" y="146400"/>
                      <a:pt x="113748" y="143357"/>
                    </a:cubicBezTo>
                    <a:cubicBezTo>
                      <a:pt x="115342" y="140314"/>
                      <a:pt x="116519" y="137195"/>
                      <a:pt x="117277" y="134001"/>
                    </a:cubicBezTo>
                    <a:cubicBezTo>
                      <a:pt x="118036" y="130806"/>
                      <a:pt x="118491" y="127687"/>
                      <a:pt x="118644" y="124644"/>
                    </a:cubicBezTo>
                    <a:cubicBezTo>
                      <a:pt x="118796" y="121601"/>
                      <a:pt x="118872" y="118862"/>
                      <a:pt x="118872" y="116429"/>
                    </a:cubicBezTo>
                    <a:lnTo>
                      <a:pt x="118872" y="53896"/>
                    </a:lnTo>
                    <a:cubicBezTo>
                      <a:pt x="118872" y="51310"/>
                      <a:pt x="118872" y="48495"/>
                      <a:pt x="118872" y="45452"/>
                    </a:cubicBezTo>
                    <a:cubicBezTo>
                      <a:pt x="118872" y="42409"/>
                      <a:pt x="118720" y="39442"/>
                      <a:pt x="118415" y="36551"/>
                    </a:cubicBezTo>
                    <a:cubicBezTo>
                      <a:pt x="118110" y="31684"/>
                      <a:pt x="116967" y="28147"/>
                      <a:pt x="114986" y="25941"/>
                    </a:cubicBezTo>
                    <a:cubicBezTo>
                      <a:pt x="113005" y="23734"/>
                      <a:pt x="109576" y="22631"/>
                      <a:pt x="104699" y="22631"/>
                    </a:cubicBezTo>
                    <a:lnTo>
                      <a:pt x="104699" y="14173"/>
                    </a:lnTo>
                    <a:cubicBezTo>
                      <a:pt x="108509" y="14478"/>
                      <a:pt x="111709" y="14668"/>
                      <a:pt x="114300" y="14745"/>
                    </a:cubicBezTo>
                    <a:cubicBezTo>
                      <a:pt x="116891" y="14821"/>
                      <a:pt x="119787" y="14859"/>
                      <a:pt x="122987" y="14859"/>
                    </a:cubicBezTo>
                    <a:cubicBezTo>
                      <a:pt x="132131" y="14859"/>
                      <a:pt x="139599" y="14630"/>
                      <a:pt x="145390" y="14173"/>
                    </a:cubicBezTo>
                    <a:lnTo>
                      <a:pt x="145390" y="22403"/>
                    </a:lnTo>
                    <a:cubicBezTo>
                      <a:pt x="140056" y="22860"/>
                      <a:pt x="136550" y="24230"/>
                      <a:pt x="134874" y="26512"/>
                    </a:cubicBezTo>
                    <a:cubicBezTo>
                      <a:pt x="133198" y="28795"/>
                      <a:pt x="132131" y="32599"/>
                      <a:pt x="131674" y="37926"/>
                    </a:cubicBezTo>
                    <a:cubicBezTo>
                      <a:pt x="131674" y="38686"/>
                      <a:pt x="131636" y="39979"/>
                      <a:pt x="131559" y="41805"/>
                    </a:cubicBezTo>
                    <a:cubicBezTo>
                      <a:pt x="131483" y="43631"/>
                      <a:pt x="131407" y="45762"/>
                      <a:pt x="131331" y="48197"/>
                    </a:cubicBezTo>
                    <a:cubicBezTo>
                      <a:pt x="131255" y="50632"/>
                      <a:pt x="131216" y="53219"/>
                      <a:pt x="131216" y="55959"/>
                    </a:cubicBezTo>
                    <a:cubicBezTo>
                      <a:pt x="131216" y="58698"/>
                      <a:pt x="131216" y="61209"/>
                      <a:pt x="131216" y="63490"/>
                    </a:cubicBezTo>
                    <a:lnTo>
                      <a:pt x="131216" y="118047"/>
                    </a:lnTo>
                    <a:cubicBezTo>
                      <a:pt x="131064" y="124438"/>
                      <a:pt x="130569" y="130906"/>
                      <a:pt x="129731" y="137451"/>
                    </a:cubicBezTo>
                    <a:cubicBezTo>
                      <a:pt x="128892" y="143996"/>
                      <a:pt x="126492" y="150464"/>
                      <a:pt x="122530" y="156855"/>
                    </a:cubicBezTo>
                    <a:cubicBezTo>
                      <a:pt x="117043" y="165680"/>
                      <a:pt x="109880" y="171881"/>
                      <a:pt x="101041" y="175457"/>
                    </a:cubicBezTo>
                    <a:cubicBezTo>
                      <a:pt x="92202" y="179034"/>
                      <a:pt x="82296" y="180822"/>
                      <a:pt x="71323" y="180822"/>
                    </a:cubicBezTo>
                    <a:cubicBezTo>
                      <a:pt x="68275" y="180822"/>
                      <a:pt x="65342" y="180708"/>
                      <a:pt x="62522" y="180480"/>
                    </a:cubicBezTo>
                    <a:cubicBezTo>
                      <a:pt x="59703" y="180251"/>
                      <a:pt x="56769" y="179832"/>
                      <a:pt x="53721" y="179222"/>
                    </a:cubicBezTo>
                    <a:cubicBezTo>
                      <a:pt x="48540" y="178158"/>
                      <a:pt x="43244" y="176332"/>
                      <a:pt x="37833" y="173745"/>
                    </a:cubicBezTo>
                    <a:cubicBezTo>
                      <a:pt x="32423" y="171158"/>
                      <a:pt x="27584" y="166821"/>
                      <a:pt x="23317" y="160734"/>
                    </a:cubicBezTo>
                    <a:cubicBezTo>
                      <a:pt x="21031" y="157386"/>
                      <a:pt x="19241" y="153962"/>
                      <a:pt x="17945" y="150462"/>
                    </a:cubicBezTo>
                    <a:cubicBezTo>
                      <a:pt x="16650" y="146961"/>
                      <a:pt x="15697" y="143423"/>
                      <a:pt x="15088" y="139846"/>
                    </a:cubicBezTo>
                    <a:cubicBezTo>
                      <a:pt x="14478" y="136269"/>
                      <a:pt x="14097" y="132693"/>
                      <a:pt x="13945" y="129118"/>
                    </a:cubicBezTo>
                    <a:cubicBezTo>
                      <a:pt x="13792" y="125542"/>
                      <a:pt x="13716" y="122004"/>
                      <a:pt x="13716" y="118504"/>
                    </a:cubicBezTo>
                    <a:lnTo>
                      <a:pt x="13716" y="50024"/>
                    </a:lnTo>
                    <a:cubicBezTo>
                      <a:pt x="13716" y="45002"/>
                      <a:pt x="13640" y="40741"/>
                      <a:pt x="13488" y="37240"/>
                    </a:cubicBezTo>
                    <a:cubicBezTo>
                      <a:pt x="13335" y="33740"/>
                      <a:pt x="12802" y="30963"/>
                      <a:pt x="11887" y="28909"/>
                    </a:cubicBezTo>
                    <a:cubicBezTo>
                      <a:pt x="10973" y="26855"/>
                      <a:pt x="9601" y="25333"/>
                      <a:pt x="7773" y="24344"/>
                    </a:cubicBezTo>
                    <a:cubicBezTo>
                      <a:pt x="5944" y="23355"/>
                      <a:pt x="3353" y="22860"/>
                      <a:pt x="0" y="22860"/>
                    </a:cubicBezTo>
                    <a:close/>
                    <a:moveTo>
                      <a:pt x="3450793" y="13030"/>
                    </a:moveTo>
                    <a:cubicBezTo>
                      <a:pt x="3453232" y="13030"/>
                      <a:pt x="3455479" y="13525"/>
                      <a:pt x="3457537" y="14516"/>
                    </a:cubicBezTo>
                    <a:cubicBezTo>
                      <a:pt x="3459594" y="15507"/>
                      <a:pt x="3461423" y="16878"/>
                      <a:pt x="3463023" y="18631"/>
                    </a:cubicBezTo>
                    <a:cubicBezTo>
                      <a:pt x="3464623" y="20383"/>
                      <a:pt x="3465881" y="22441"/>
                      <a:pt x="3466795" y="24803"/>
                    </a:cubicBezTo>
                    <a:cubicBezTo>
                      <a:pt x="3467709" y="27165"/>
                      <a:pt x="3468167" y="29718"/>
                      <a:pt x="3468167" y="32461"/>
                    </a:cubicBezTo>
                    <a:cubicBezTo>
                      <a:pt x="3468167" y="37947"/>
                      <a:pt x="3466490" y="42596"/>
                      <a:pt x="3463138" y="46406"/>
                    </a:cubicBezTo>
                    <a:cubicBezTo>
                      <a:pt x="3459785" y="50216"/>
                      <a:pt x="3455670" y="52121"/>
                      <a:pt x="3450793" y="52121"/>
                    </a:cubicBezTo>
                    <a:cubicBezTo>
                      <a:pt x="3445916" y="52121"/>
                      <a:pt x="3441763" y="50216"/>
                      <a:pt x="3438335" y="46406"/>
                    </a:cubicBezTo>
                    <a:cubicBezTo>
                      <a:pt x="3434905" y="42596"/>
                      <a:pt x="3433191" y="37947"/>
                      <a:pt x="3433191" y="32461"/>
                    </a:cubicBezTo>
                    <a:cubicBezTo>
                      <a:pt x="3433191" y="27127"/>
                      <a:pt x="3434905" y="22555"/>
                      <a:pt x="3438335" y="18745"/>
                    </a:cubicBezTo>
                    <a:cubicBezTo>
                      <a:pt x="3441763" y="14935"/>
                      <a:pt x="3445916" y="13030"/>
                      <a:pt x="3450793" y="13030"/>
                    </a:cubicBezTo>
                    <a:close/>
                    <a:moveTo>
                      <a:pt x="1545793" y="13030"/>
                    </a:moveTo>
                    <a:cubicBezTo>
                      <a:pt x="1548231" y="13030"/>
                      <a:pt x="1550479" y="13525"/>
                      <a:pt x="1552537" y="14516"/>
                    </a:cubicBezTo>
                    <a:cubicBezTo>
                      <a:pt x="1554594" y="15507"/>
                      <a:pt x="1556423" y="16878"/>
                      <a:pt x="1558023" y="18631"/>
                    </a:cubicBezTo>
                    <a:cubicBezTo>
                      <a:pt x="1559624" y="20383"/>
                      <a:pt x="1560881" y="22441"/>
                      <a:pt x="1561795" y="24803"/>
                    </a:cubicBezTo>
                    <a:cubicBezTo>
                      <a:pt x="1562710" y="27165"/>
                      <a:pt x="1563167" y="29718"/>
                      <a:pt x="1563167" y="32461"/>
                    </a:cubicBezTo>
                    <a:cubicBezTo>
                      <a:pt x="1563167" y="37947"/>
                      <a:pt x="1561490" y="42596"/>
                      <a:pt x="1558137" y="46406"/>
                    </a:cubicBezTo>
                    <a:cubicBezTo>
                      <a:pt x="1554785" y="50216"/>
                      <a:pt x="1550670" y="52121"/>
                      <a:pt x="1545793" y="52121"/>
                    </a:cubicBezTo>
                    <a:cubicBezTo>
                      <a:pt x="1540916" y="52121"/>
                      <a:pt x="1536763" y="50216"/>
                      <a:pt x="1533335" y="46406"/>
                    </a:cubicBezTo>
                    <a:cubicBezTo>
                      <a:pt x="1529905" y="42596"/>
                      <a:pt x="1528191" y="37947"/>
                      <a:pt x="1528191" y="32461"/>
                    </a:cubicBezTo>
                    <a:cubicBezTo>
                      <a:pt x="1528191" y="27127"/>
                      <a:pt x="1529905" y="22555"/>
                      <a:pt x="1533335" y="18745"/>
                    </a:cubicBezTo>
                    <a:cubicBezTo>
                      <a:pt x="1536763" y="14935"/>
                      <a:pt x="1540916" y="13030"/>
                      <a:pt x="1545793" y="13030"/>
                    </a:cubicBezTo>
                    <a:close/>
                    <a:moveTo>
                      <a:pt x="745693" y="13030"/>
                    </a:moveTo>
                    <a:cubicBezTo>
                      <a:pt x="748132" y="13030"/>
                      <a:pt x="750379" y="13525"/>
                      <a:pt x="752437" y="14516"/>
                    </a:cubicBezTo>
                    <a:cubicBezTo>
                      <a:pt x="754494" y="15507"/>
                      <a:pt x="756323" y="16878"/>
                      <a:pt x="757923" y="18631"/>
                    </a:cubicBezTo>
                    <a:cubicBezTo>
                      <a:pt x="759523" y="20383"/>
                      <a:pt x="760781" y="22441"/>
                      <a:pt x="761695" y="24803"/>
                    </a:cubicBezTo>
                    <a:cubicBezTo>
                      <a:pt x="762610" y="27165"/>
                      <a:pt x="763067" y="29718"/>
                      <a:pt x="763067" y="32461"/>
                    </a:cubicBezTo>
                    <a:cubicBezTo>
                      <a:pt x="763067" y="37947"/>
                      <a:pt x="761390" y="42596"/>
                      <a:pt x="758038" y="46406"/>
                    </a:cubicBezTo>
                    <a:cubicBezTo>
                      <a:pt x="754685" y="50216"/>
                      <a:pt x="750570" y="52121"/>
                      <a:pt x="745693" y="52121"/>
                    </a:cubicBezTo>
                    <a:cubicBezTo>
                      <a:pt x="740816" y="52121"/>
                      <a:pt x="736664" y="50216"/>
                      <a:pt x="733234" y="46406"/>
                    </a:cubicBezTo>
                    <a:cubicBezTo>
                      <a:pt x="729806" y="42596"/>
                      <a:pt x="728091" y="37947"/>
                      <a:pt x="728091" y="32461"/>
                    </a:cubicBezTo>
                    <a:cubicBezTo>
                      <a:pt x="728091" y="27127"/>
                      <a:pt x="729806" y="22555"/>
                      <a:pt x="733234" y="18745"/>
                    </a:cubicBezTo>
                    <a:cubicBezTo>
                      <a:pt x="736664" y="14935"/>
                      <a:pt x="740816" y="13030"/>
                      <a:pt x="745693" y="13030"/>
                    </a:cubicBezTo>
                    <a:close/>
                    <a:moveTo>
                      <a:pt x="307543" y="13030"/>
                    </a:moveTo>
                    <a:cubicBezTo>
                      <a:pt x="309982" y="13030"/>
                      <a:pt x="312229" y="13525"/>
                      <a:pt x="314287" y="14516"/>
                    </a:cubicBezTo>
                    <a:cubicBezTo>
                      <a:pt x="316344" y="15507"/>
                      <a:pt x="318173" y="16878"/>
                      <a:pt x="319773" y="18631"/>
                    </a:cubicBezTo>
                    <a:cubicBezTo>
                      <a:pt x="321374" y="20383"/>
                      <a:pt x="322631" y="22441"/>
                      <a:pt x="323545" y="24803"/>
                    </a:cubicBezTo>
                    <a:cubicBezTo>
                      <a:pt x="324460" y="27165"/>
                      <a:pt x="324917" y="29718"/>
                      <a:pt x="324917" y="32461"/>
                    </a:cubicBezTo>
                    <a:cubicBezTo>
                      <a:pt x="324917" y="37947"/>
                      <a:pt x="323240" y="42596"/>
                      <a:pt x="319888" y="46406"/>
                    </a:cubicBezTo>
                    <a:cubicBezTo>
                      <a:pt x="316535" y="50216"/>
                      <a:pt x="312420" y="52121"/>
                      <a:pt x="307543" y="52121"/>
                    </a:cubicBezTo>
                    <a:cubicBezTo>
                      <a:pt x="302666" y="52121"/>
                      <a:pt x="298514" y="50216"/>
                      <a:pt x="295085" y="46406"/>
                    </a:cubicBezTo>
                    <a:cubicBezTo>
                      <a:pt x="291656" y="42596"/>
                      <a:pt x="289941" y="37947"/>
                      <a:pt x="289941" y="32461"/>
                    </a:cubicBezTo>
                    <a:cubicBezTo>
                      <a:pt x="289941" y="27127"/>
                      <a:pt x="291656" y="22555"/>
                      <a:pt x="295085" y="18745"/>
                    </a:cubicBezTo>
                    <a:cubicBezTo>
                      <a:pt x="298514" y="14935"/>
                      <a:pt x="302666" y="13030"/>
                      <a:pt x="307543" y="13030"/>
                    </a:cubicBezTo>
                    <a:close/>
                    <a:moveTo>
                      <a:pt x="3260522" y="12573"/>
                    </a:moveTo>
                    <a:cubicBezTo>
                      <a:pt x="3266465" y="12573"/>
                      <a:pt x="3271494" y="13030"/>
                      <a:pt x="3275609" y="13944"/>
                    </a:cubicBezTo>
                    <a:cubicBezTo>
                      <a:pt x="3279724" y="14859"/>
                      <a:pt x="3283382" y="15697"/>
                      <a:pt x="3286582" y="16459"/>
                    </a:cubicBezTo>
                    <a:lnTo>
                      <a:pt x="3300069" y="20802"/>
                    </a:lnTo>
                    <a:lnTo>
                      <a:pt x="3300984" y="63779"/>
                    </a:lnTo>
                    <a:lnTo>
                      <a:pt x="3288640" y="63779"/>
                    </a:lnTo>
                    <a:cubicBezTo>
                      <a:pt x="3288487" y="60426"/>
                      <a:pt x="3288144" y="56464"/>
                      <a:pt x="3287611" y="51892"/>
                    </a:cubicBezTo>
                    <a:cubicBezTo>
                      <a:pt x="3287077" y="47320"/>
                      <a:pt x="3285896" y="42977"/>
                      <a:pt x="3284067" y="38862"/>
                    </a:cubicBezTo>
                    <a:cubicBezTo>
                      <a:pt x="3282239" y="34747"/>
                      <a:pt x="3279496" y="31242"/>
                      <a:pt x="3275838" y="28346"/>
                    </a:cubicBezTo>
                    <a:cubicBezTo>
                      <a:pt x="3272180" y="25451"/>
                      <a:pt x="3267151" y="24003"/>
                      <a:pt x="3260750" y="24003"/>
                    </a:cubicBezTo>
                    <a:cubicBezTo>
                      <a:pt x="3255264" y="24003"/>
                      <a:pt x="3250463" y="25641"/>
                      <a:pt x="3246349" y="28918"/>
                    </a:cubicBezTo>
                    <a:cubicBezTo>
                      <a:pt x="3242234" y="32194"/>
                      <a:pt x="3240176" y="37262"/>
                      <a:pt x="3240176" y="44120"/>
                    </a:cubicBezTo>
                    <a:cubicBezTo>
                      <a:pt x="3240176" y="49301"/>
                      <a:pt x="3241624" y="53226"/>
                      <a:pt x="3244520" y="55893"/>
                    </a:cubicBezTo>
                    <a:cubicBezTo>
                      <a:pt x="3247415" y="58560"/>
                      <a:pt x="3250997" y="61036"/>
                      <a:pt x="3255264" y="63322"/>
                    </a:cubicBezTo>
                    <a:lnTo>
                      <a:pt x="3275609" y="74981"/>
                    </a:lnTo>
                    <a:cubicBezTo>
                      <a:pt x="3278810" y="76657"/>
                      <a:pt x="3282429" y="78676"/>
                      <a:pt x="3286468" y="81039"/>
                    </a:cubicBezTo>
                    <a:cubicBezTo>
                      <a:pt x="3290506" y="83401"/>
                      <a:pt x="3294278" y="86487"/>
                      <a:pt x="3297783" y="90297"/>
                    </a:cubicBezTo>
                    <a:cubicBezTo>
                      <a:pt x="3301289" y="94107"/>
                      <a:pt x="3304260" y="98831"/>
                      <a:pt x="3306699" y="104470"/>
                    </a:cubicBezTo>
                    <a:cubicBezTo>
                      <a:pt x="3309137" y="110109"/>
                      <a:pt x="3310357" y="116967"/>
                      <a:pt x="3310357" y="125044"/>
                    </a:cubicBezTo>
                    <a:cubicBezTo>
                      <a:pt x="3310357" y="129159"/>
                      <a:pt x="3309709" y="134379"/>
                      <a:pt x="3308413" y="140703"/>
                    </a:cubicBezTo>
                    <a:cubicBezTo>
                      <a:pt x="3307118" y="147028"/>
                      <a:pt x="3304032" y="153390"/>
                      <a:pt x="3299155" y="159791"/>
                    </a:cubicBezTo>
                    <a:cubicBezTo>
                      <a:pt x="3295345" y="164668"/>
                      <a:pt x="3291192" y="168440"/>
                      <a:pt x="3286696" y="171107"/>
                    </a:cubicBezTo>
                    <a:cubicBezTo>
                      <a:pt x="3282201" y="173774"/>
                      <a:pt x="3277819" y="175717"/>
                      <a:pt x="3273552" y="176936"/>
                    </a:cubicBezTo>
                    <a:cubicBezTo>
                      <a:pt x="3269285" y="178155"/>
                      <a:pt x="3265360" y="178879"/>
                      <a:pt x="3261779" y="179108"/>
                    </a:cubicBezTo>
                    <a:cubicBezTo>
                      <a:pt x="3258198" y="179337"/>
                      <a:pt x="3255340" y="179451"/>
                      <a:pt x="3253207" y="179451"/>
                    </a:cubicBezTo>
                    <a:cubicBezTo>
                      <a:pt x="3248482" y="179451"/>
                      <a:pt x="3244253" y="179184"/>
                      <a:pt x="3240519" y="178651"/>
                    </a:cubicBezTo>
                    <a:cubicBezTo>
                      <a:pt x="3236785" y="178117"/>
                      <a:pt x="3233166" y="177317"/>
                      <a:pt x="3229661" y="176250"/>
                    </a:cubicBezTo>
                    <a:cubicBezTo>
                      <a:pt x="3226156" y="175184"/>
                      <a:pt x="3222650" y="173888"/>
                      <a:pt x="3219145" y="172364"/>
                    </a:cubicBezTo>
                    <a:cubicBezTo>
                      <a:pt x="3215640" y="170840"/>
                      <a:pt x="3211754" y="169088"/>
                      <a:pt x="3207487" y="167106"/>
                    </a:cubicBezTo>
                    <a:lnTo>
                      <a:pt x="3207029" y="121615"/>
                    </a:lnTo>
                    <a:lnTo>
                      <a:pt x="3220059" y="121615"/>
                    </a:lnTo>
                    <a:cubicBezTo>
                      <a:pt x="3220212" y="127101"/>
                      <a:pt x="3220631" y="132588"/>
                      <a:pt x="3221317" y="138074"/>
                    </a:cubicBezTo>
                    <a:cubicBezTo>
                      <a:pt x="3222003" y="143561"/>
                      <a:pt x="3223451" y="148476"/>
                      <a:pt x="3225660" y="152819"/>
                    </a:cubicBezTo>
                    <a:cubicBezTo>
                      <a:pt x="3227870" y="157162"/>
                      <a:pt x="3231032" y="160706"/>
                      <a:pt x="3235147" y="163449"/>
                    </a:cubicBezTo>
                    <a:cubicBezTo>
                      <a:pt x="3239262" y="166192"/>
                      <a:pt x="3244825" y="167564"/>
                      <a:pt x="3251835" y="167564"/>
                    </a:cubicBezTo>
                    <a:cubicBezTo>
                      <a:pt x="3260522" y="167564"/>
                      <a:pt x="3267037" y="165278"/>
                      <a:pt x="3271380" y="160706"/>
                    </a:cubicBezTo>
                    <a:cubicBezTo>
                      <a:pt x="3275723" y="156134"/>
                      <a:pt x="3277895" y="150800"/>
                      <a:pt x="3277895" y="144704"/>
                    </a:cubicBezTo>
                    <a:cubicBezTo>
                      <a:pt x="3277895" y="141656"/>
                      <a:pt x="3277362" y="138989"/>
                      <a:pt x="3276295" y="136703"/>
                    </a:cubicBezTo>
                    <a:cubicBezTo>
                      <a:pt x="3275228" y="134417"/>
                      <a:pt x="3273743" y="132359"/>
                      <a:pt x="3271837" y="130530"/>
                    </a:cubicBezTo>
                    <a:cubicBezTo>
                      <a:pt x="3269933" y="128702"/>
                      <a:pt x="3267723" y="127025"/>
                      <a:pt x="3265208" y="125501"/>
                    </a:cubicBezTo>
                    <a:cubicBezTo>
                      <a:pt x="3262693" y="123977"/>
                      <a:pt x="3259988" y="122453"/>
                      <a:pt x="3257093" y="120929"/>
                    </a:cubicBezTo>
                    <a:lnTo>
                      <a:pt x="3236747" y="110185"/>
                    </a:lnTo>
                    <a:cubicBezTo>
                      <a:pt x="3233547" y="108356"/>
                      <a:pt x="3230232" y="106337"/>
                      <a:pt x="3226803" y="104127"/>
                    </a:cubicBezTo>
                    <a:cubicBezTo>
                      <a:pt x="3223374" y="101917"/>
                      <a:pt x="3220250" y="99060"/>
                      <a:pt x="3217431" y="95555"/>
                    </a:cubicBezTo>
                    <a:cubicBezTo>
                      <a:pt x="3214611" y="92049"/>
                      <a:pt x="3212249" y="87744"/>
                      <a:pt x="3210344" y="82639"/>
                    </a:cubicBezTo>
                    <a:cubicBezTo>
                      <a:pt x="3208439" y="77533"/>
                      <a:pt x="3207487" y="71171"/>
                      <a:pt x="3207487" y="63551"/>
                    </a:cubicBezTo>
                    <a:cubicBezTo>
                      <a:pt x="3207487" y="54254"/>
                      <a:pt x="3209087" y="46329"/>
                      <a:pt x="3212287" y="39776"/>
                    </a:cubicBezTo>
                    <a:cubicBezTo>
                      <a:pt x="3215488" y="33223"/>
                      <a:pt x="3219640" y="27965"/>
                      <a:pt x="3224746" y="24003"/>
                    </a:cubicBezTo>
                    <a:cubicBezTo>
                      <a:pt x="3229851" y="20040"/>
                      <a:pt x="3235566" y="17145"/>
                      <a:pt x="3241891" y="15316"/>
                    </a:cubicBezTo>
                    <a:cubicBezTo>
                      <a:pt x="3248216" y="13487"/>
                      <a:pt x="3254426" y="12573"/>
                      <a:pt x="3260522" y="12573"/>
                    </a:cubicBezTo>
                    <a:close/>
                    <a:moveTo>
                      <a:pt x="1325956" y="11887"/>
                    </a:moveTo>
                    <a:cubicBezTo>
                      <a:pt x="1331290" y="11887"/>
                      <a:pt x="1336586" y="12344"/>
                      <a:pt x="1341844" y="13259"/>
                    </a:cubicBezTo>
                    <a:cubicBezTo>
                      <a:pt x="1347102" y="14173"/>
                      <a:pt x="1352093" y="15164"/>
                      <a:pt x="1356817" y="16230"/>
                    </a:cubicBezTo>
                    <a:lnTo>
                      <a:pt x="1379449" y="20802"/>
                    </a:lnTo>
                    <a:lnTo>
                      <a:pt x="1380820" y="70409"/>
                    </a:lnTo>
                    <a:lnTo>
                      <a:pt x="1368476" y="70409"/>
                    </a:lnTo>
                    <a:cubicBezTo>
                      <a:pt x="1367714" y="64770"/>
                      <a:pt x="1366685" y="59017"/>
                      <a:pt x="1365390" y="53149"/>
                    </a:cubicBezTo>
                    <a:cubicBezTo>
                      <a:pt x="1364094" y="47282"/>
                      <a:pt x="1361923" y="42062"/>
                      <a:pt x="1358875" y="37490"/>
                    </a:cubicBezTo>
                    <a:cubicBezTo>
                      <a:pt x="1355369" y="32156"/>
                      <a:pt x="1351407" y="28575"/>
                      <a:pt x="1346987" y="26746"/>
                    </a:cubicBezTo>
                    <a:cubicBezTo>
                      <a:pt x="1342568" y="24917"/>
                      <a:pt x="1338453" y="24003"/>
                      <a:pt x="1334643" y="24003"/>
                    </a:cubicBezTo>
                    <a:cubicBezTo>
                      <a:pt x="1330376" y="24003"/>
                      <a:pt x="1326337" y="24917"/>
                      <a:pt x="1322527" y="26746"/>
                    </a:cubicBezTo>
                    <a:cubicBezTo>
                      <a:pt x="1318717" y="28575"/>
                      <a:pt x="1315364" y="31013"/>
                      <a:pt x="1312469" y="34061"/>
                    </a:cubicBezTo>
                    <a:cubicBezTo>
                      <a:pt x="1309421" y="37566"/>
                      <a:pt x="1307020" y="41719"/>
                      <a:pt x="1305268" y="46520"/>
                    </a:cubicBezTo>
                    <a:cubicBezTo>
                      <a:pt x="1303515" y="51321"/>
                      <a:pt x="1302182" y="56312"/>
                      <a:pt x="1301268" y="61493"/>
                    </a:cubicBezTo>
                    <a:cubicBezTo>
                      <a:pt x="1300353" y="66675"/>
                      <a:pt x="1299743" y="71818"/>
                      <a:pt x="1299439" y="76924"/>
                    </a:cubicBezTo>
                    <a:cubicBezTo>
                      <a:pt x="1299134" y="82029"/>
                      <a:pt x="1298982" y="86563"/>
                      <a:pt x="1298982" y="90525"/>
                    </a:cubicBezTo>
                    <a:cubicBezTo>
                      <a:pt x="1298982" y="100127"/>
                      <a:pt x="1299477" y="108547"/>
                      <a:pt x="1300467" y="115786"/>
                    </a:cubicBezTo>
                    <a:cubicBezTo>
                      <a:pt x="1301458" y="123025"/>
                      <a:pt x="1303096" y="129464"/>
                      <a:pt x="1305382" y="135102"/>
                    </a:cubicBezTo>
                    <a:cubicBezTo>
                      <a:pt x="1308887" y="143942"/>
                      <a:pt x="1313650" y="150342"/>
                      <a:pt x="1319670" y="154305"/>
                    </a:cubicBezTo>
                    <a:cubicBezTo>
                      <a:pt x="1325689" y="158267"/>
                      <a:pt x="1332129" y="160248"/>
                      <a:pt x="1338987" y="160248"/>
                    </a:cubicBezTo>
                    <a:cubicBezTo>
                      <a:pt x="1342492" y="160248"/>
                      <a:pt x="1345654" y="159829"/>
                      <a:pt x="1348473" y="158991"/>
                    </a:cubicBezTo>
                    <a:cubicBezTo>
                      <a:pt x="1351293" y="158153"/>
                      <a:pt x="1353769" y="157124"/>
                      <a:pt x="1355903" y="155905"/>
                    </a:cubicBezTo>
                    <a:cubicBezTo>
                      <a:pt x="1358036" y="154686"/>
                      <a:pt x="1359827" y="153429"/>
                      <a:pt x="1361275" y="152133"/>
                    </a:cubicBezTo>
                    <a:cubicBezTo>
                      <a:pt x="1362723" y="150838"/>
                      <a:pt x="1363827" y="149809"/>
                      <a:pt x="1364590" y="149047"/>
                    </a:cubicBezTo>
                    <a:cubicBezTo>
                      <a:pt x="1367485" y="146304"/>
                      <a:pt x="1369733" y="143523"/>
                      <a:pt x="1371333" y="140703"/>
                    </a:cubicBezTo>
                    <a:cubicBezTo>
                      <a:pt x="1372933" y="137884"/>
                      <a:pt x="1374800" y="134188"/>
                      <a:pt x="1376934" y="129616"/>
                    </a:cubicBezTo>
                    <a:lnTo>
                      <a:pt x="1387450" y="133274"/>
                    </a:lnTo>
                    <a:cubicBezTo>
                      <a:pt x="1386535" y="135407"/>
                      <a:pt x="1385469" y="137960"/>
                      <a:pt x="1384249" y="140932"/>
                    </a:cubicBezTo>
                    <a:cubicBezTo>
                      <a:pt x="1383030" y="143904"/>
                      <a:pt x="1381392" y="147028"/>
                      <a:pt x="1379334" y="150304"/>
                    </a:cubicBezTo>
                    <a:cubicBezTo>
                      <a:pt x="1377277" y="153581"/>
                      <a:pt x="1374762" y="156934"/>
                      <a:pt x="1371791" y="160363"/>
                    </a:cubicBezTo>
                    <a:cubicBezTo>
                      <a:pt x="1368819" y="163792"/>
                      <a:pt x="1365199" y="166954"/>
                      <a:pt x="1360932" y="169850"/>
                    </a:cubicBezTo>
                    <a:cubicBezTo>
                      <a:pt x="1359560" y="170764"/>
                      <a:pt x="1357808" y="171869"/>
                      <a:pt x="1355674" y="173164"/>
                    </a:cubicBezTo>
                    <a:cubicBezTo>
                      <a:pt x="1353541" y="174460"/>
                      <a:pt x="1350912" y="175679"/>
                      <a:pt x="1347787" y="176822"/>
                    </a:cubicBezTo>
                    <a:cubicBezTo>
                      <a:pt x="1344663" y="177965"/>
                      <a:pt x="1341120" y="178956"/>
                      <a:pt x="1337158" y="179794"/>
                    </a:cubicBezTo>
                    <a:cubicBezTo>
                      <a:pt x="1333195" y="180632"/>
                      <a:pt x="1328700" y="181051"/>
                      <a:pt x="1323670" y="181051"/>
                    </a:cubicBezTo>
                    <a:cubicBezTo>
                      <a:pt x="1317117" y="181051"/>
                      <a:pt x="1310488" y="180213"/>
                      <a:pt x="1303782" y="178536"/>
                    </a:cubicBezTo>
                    <a:cubicBezTo>
                      <a:pt x="1296924" y="176860"/>
                      <a:pt x="1290447" y="174193"/>
                      <a:pt x="1284351" y="170535"/>
                    </a:cubicBezTo>
                    <a:cubicBezTo>
                      <a:pt x="1278255" y="166878"/>
                      <a:pt x="1272616" y="161163"/>
                      <a:pt x="1267435" y="153390"/>
                    </a:cubicBezTo>
                    <a:cubicBezTo>
                      <a:pt x="1264387" y="148818"/>
                      <a:pt x="1261910" y="144132"/>
                      <a:pt x="1260005" y="139332"/>
                    </a:cubicBezTo>
                    <a:cubicBezTo>
                      <a:pt x="1258100" y="134531"/>
                      <a:pt x="1256614" y="129768"/>
                      <a:pt x="1255548" y="125044"/>
                    </a:cubicBezTo>
                    <a:cubicBezTo>
                      <a:pt x="1254481" y="120320"/>
                      <a:pt x="1253795" y="115671"/>
                      <a:pt x="1253490" y="111099"/>
                    </a:cubicBezTo>
                    <a:cubicBezTo>
                      <a:pt x="1253185" y="106527"/>
                      <a:pt x="1253033" y="102184"/>
                      <a:pt x="1253033" y="98069"/>
                    </a:cubicBezTo>
                    <a:cubicBezTo>
                      <a:pt x="1253033" y="84201"/>
                      <a:pt x="1254900" y="71895"/>
                      <a:pt x="1258633" y="61150"/>
                    </a:cubicBezTo>
                    <a:cubicBezTo>
                      <a:pt x="1262367" y="50406"/>
                      <a:pt x="1267511" y="41376"/>
                      <a:pt x="1274064" y="34061"/>
                    </a:cubicBezTo>
                    <a:cubicBezTo>
                      <a:pt x="1280617" y="26746"/>
                      <a:pt x="1288351" y="21222"/>
                      <a:pt x="1297267" y="17488"/>
                    </a:cubicBezTo>
                    <a:cubicBezTo>
                      <a:pt x="1306182" y="13754"/>
                      <a:pt x="1315745" y="11887"/>
                      <a:pt x="1325956" y="11887"/>
                    </a:cubicBezTo>
                    <a:close/>
                    <a:moveTo>
                      <a:pt x="2118512" y="11430"/>
                    </a:moveTo>
                    <a:lnTo>
                      <a:pt x="2137486" y="11430"/>
                    </a:lnTo>
                    <a:lnTo>
                      <a:pt x="2173833" y="137113"/>
                    </a:lnTo>
                    <a:cubicBezTo>
                      <a:pt x="2175358" y="142455"/>
                      <a:pt x="2176882" y="147262"/>
                      <a:pt x="2178406" y="151535"/>
                    </a:cubicBezTo>
                    <a:cubicBezTo>
                      <a:pt x="2179929" y="155808"/>
                      <a:pt x="2181377" y="159242"/>
                      <a:pt x="2182749" y="161838"/>
                    </a:cubicBezTo>
                    <a:cubicBezTo>
                      <a:pt x="2184578" y="165348"/>
                      <a:pt x="2186559" y="167446"/>
                      <a:pt x="2188692" y="168133"/>
                    </a:cubicBezTo>
                    <a:cubicBezTo>
                      <a:pt x="2190826" y="168820"/>
                      <a:pt x="2192807" y="169316"/>
                      <a:pt x="2194636" y="169621"/>
                    </a:cubicBezTo>
                    <a:lnTo>
                      <a:pt x="2194636" y="177851"/>
                    </a:lnTo>
                    <a:cubicBezTo>
                      <a:pt x="2188997" y="177546"/>
                      <a:pt x="2183663" y="177317"/>
                      <a:pt x="2178634" y="177165"/>
                    </a:cubicBezTo>
                    <a:cubicBezTo>
                      <a:pt x="2173605" y="177012"/>
                      <a:pt x="2167661" y="176936"/>
                      <a:pt x="2160803" y="176936"/>
                    </a:cubicBezTo>
                    <a:cubicBezTo>
                      <a:pt x="2153641" y="176936"/>
                      <a:pt x="2147354" y="177012"/>
                      <a:pt x="2141944" y="177165"/>
                    </a:cubicBezTo>
                    <a:cubicBezTo>
                      <a:pt x="2136534" y="177317"/>
                      <a:pt x="2130933" y="177546"/>
                      <a:pt x="2125142" y="177851"/>
                    </a:cubicBezTo>
                    <a:lnTo>
                      <a:pt x="2125142" y="169621"/>
                    </a:lnTo>
                    <a:cubicBezTo>
                      <a:pt x="2125751" y="169621"/>
                      <a:pt x="2126590" y="169583"/>
                      <a:pt x="2127656" y="169507"/>
                    </a:cubicBezTo>
                    <a:cubicBezTo>
                      <a:pt x="2128723" y="169431"/>
                      <a:pt x="2129790" y="169124"/>
                      <a:pt x="2130857" y="168587"/>
                    </a:cubicBezTo>
                    <a:cubicBezTo>
                      <a:pt x="2131924" y="168050"/>
                      <a:pt x="2132800" y="167283"/>
                      <a:pt x="2133486" y="166287"/>
                    </a:cubicBezTo>
                    <a:cubicBezTo>
                      <a:pt x="2134171" y="165290"/>
                      <a:pt x="2134514" y="163873"/>
                      <a:pt x="2134514" y="162034"/>
                    </a:cubicBezTo>
                    <a:cubicBezTo>
                      <a:pt x="2134514" y="160808"/>
                      <a:pt x="2134324" y="159467"/>
                      <a:pt x="2133943" y="158011"/>
                    </a:cubicBezTo>
                    <a:cubicBezTo>
                      <a:pt x="2133562" y="156555"/>
                      <a:pt x="2132990" y="154447"/>
                      <a:pt x="2132228" y="151687"/>
                    </a:cubicBezTo>
                    <a:lnTo>
                      <a:pt x="2126513" y="129616"/>
                    </a:lnTo>
                    <a:lnTo>
                      <a:pt x="2087880" y="129616"/>
                    </a:lnTo>
                    <a:cubicBezTo>
                      <a:pt x="2086661" y="133274"/>
                      <a:pt x="2085441" y="136893"/>
                      <a:pt x="2084222" y="140475"/>
                    </a:cubicBezTo>
                    <a:cubicBezTo>
                      <a:pt x="2083003" y="144056"/>
                      <a:pt x="2081784" y="147675"/>
                      <a:pt x="2080565" y="151333"/>
                    </a:cubicBezTo>
                    <a:cubicBezTo>
                      <a:pt x="2079650" y="153924"/>
                      <a:pt x="2079041" y="155905"/>
                      <a:pt x="2078736" y="157277"/>
                    </a:cubicBezTo>
                    <a:cubicBezTo>
                      <a:pt x="2078431" y="158648"/>
                      <a:pt x="2078279" y="159944"/>
                      <a:pt x="2078279" y="161163"/>
                    </a:cubicBezTo>
                    <a:cubicBezTo>
                      <a:pt x="2078279" y="162992"/>
                      <a:pt x="2078660" y="164439"/>
                      <a:pt x="2079422" y="165506"/>
                    </a:cubicBezTo>
                    <a:cubicBezTo>
                      <a:pt x="2080184" y="166573"/>
                      <a:pt x="2081060" y="167411"/>
                      <a:pt x="2082051" y="168021"/>
                    </a:cubicBezTo>
                    <a:cubicBezTo>
                      <a:pt x="2083041" y="168630"/>
                      <a:pt x="2084032" y="169011"/>
                      <a:pt x="2085022" y="169164"/>
                    </a:cubicBezTo>
                    <a:cubicBezTo>
                      <a:pt x="2086013" y="169316"/>
                      <a:pt x="2086737" y="169392"/>
                      <a:pt x="2087194" y="169392"/>
                    </a:cubicBezTo>
                    <a:lnTo>
                      <a:pt x="2087194" y="177851"/>
                    </a:lnTo>
                    <a:cubicBezTo>
                      <a:pt x="2085213" y="177698"/>
                      <a:pt x="2083498" y="177584"/>
                      <a:pt x="2082051" y="177508"/>
                    </a:cubicBezTo>
                    <a:cubicBezTo>
                      <a:pt x="2080603" y="177432"/>
                      <a:pt x="2079231" y="177393"/>
                      <a:pt x="2077936" y="177393"/>
                    </a:cubicBezTo>
                    <a:cubicBezTo>
                      <a:pt x="2076640" y="177393"/>
                      <a:pt x="2075307" y="177393"/>
                      <a:pt x="2073935" y="177393"/>
                    </a:cubicBezTo>
                    <a:cubicBezTo>
                      <a:pt x="2072564" y="177393"/>
                      <a:pt x="2070964" y="177393"/>
                      <a:pt x="2069135" y="177393"/>
                    </a:cubicBezTo>
                    <a:cubicBezTo>
                      <a:pt x="2064258" y="177393"/>
                      <a:pt x="2060334" y="177432"/>
                      <a:pt x="2057362" y="177508"/>
                    </a:cubicBezTo>
                    <a:cubicBezTo>
                      <a:pt x="2054390" y="177584"/>
                      <a:pt x="2051075" y="177698"/>
                      <a:pt x="2047418" y="177851"/>
                    </a:cubicBezTo>
                    <a:lnTo>
                      <a:pt x="2047418" y="169392"/>
                    </a:lnTo>
                    <a:cubicBezTo>
                      <a:pt x="2049094" y="169088"/>
                      <a:pt x="2050847" y="168592"/>
                      <a:pt x="2052675" y="167907"/>
                    </a:cubicBezTo>
                    <a:cubicBezTo>
                      <a:pt x="2054504" y="167221"/>
                      <a:pt x="2056409" y="165811"/>
                      <a:pt x="2058391" y="163677"/>
                    </a:cubicBezTo>
                    <a:cubicBezTo>
                      <a:pt x="2059153" y="162915"/>
                      <a:pt x="2060181" y="161391"/>
                      <a:pt x="2061477" y="159105"/>
                    </a:cubicBezTo>
                    <a:cubicBezTo>
                      <a:pt x="2062772" y="156819"/>
                      <a:pt x="2064106" y="154229"/>
                      <a:pt x="2065477" y="151333"/>
                    </a:cubicBezTo>
                    <a:cubicBezTo>
                      <a:pt x="2066849" y="148437"/>
                      <a:pt x="2068182" y="145466"/>
                      <a:pt x="2069478" y="142418"/>
                    </a:cubicBezTo>
                    <a:cubicBezTo>
                      <a:pt x="2070773" y="139370"/>
                      <a:pt x="2071802" y="136703"/>
                      <a:pt x="2072564" y="134417"/>
                    </a:cubicBezTo>
                    <a:close/>
                    <a:moveTo>
                      <a:pt x="3117571" y="4115"/>
                    </a:moveTo>
                    <a:cubicBezTo>
                      <a:pt x="3121685" y="4115"/>
                      <a:pt x="3125495" y="4724"/>
                      <a:pt x="3129000" y="5943"/>
                    </a:cubicBezTo>
                    <a:cubicBezTo>
                      <a:pt x="3132506" y="7163"/>
                      <a:pt x="3135515" y="8839"/>
                      <a:pt x="3138030" y="10973"/>
                    </a:cubicBezTo>
                    <a:cubicBezTo>
                      <a:pt x="3140545" y="13106"/>
                      <a:pt x="3142526" y="15583"/>
                      <a:pt x="3143974" y="18402"/>
                    </a:cubicBezTo>
                    <a:cubicBezTo>
                      <a:pt x="3145422" y="21222"/>
                      <a:pt x="3146146" y="24155"/>
                      <a:pt x="3146146" y="27203"/>
                    </a:cubicBezTo>
                    <a:cubicBezTo>
                      <a:pt x="3146146" y="31166"/>
                      <a:pt x="3144888" y="34557"/>
                      <a:pt x="3142373" y="37376"/>
                    </a:cubicBezTo>
                    <a:cubicBezTo>
                      <a:pt x="3139859" y="40195"/>
                      <a:pt x="3136468" y="41605"/>
                      <a:pt x="3132201" y="41605"/>
                    </a:cubicBezTo>
                    <a:cubicBezTo>
                      <a:pt x="3128239" y="41605"/>
                      <a:pt x="3125076" y="40272"/>
                      <a:pt x="3122714" y="37605"/>
                    </a:cubicBezTo>
                    <a:cubicBezTo>
                      <a:pt x="3120352" y="34938"/>
                      <a:pt x="3119171" y="31699"/>
                      <a:pt x="3119171" y="27889"/>
                    </a:cubicBezTo>
                    <a:cubicBezTo>
                      <a:pt x="3119171" y="27279"/>
                      <a:pt x="3119323" y="25984"/>
                      <a:pt x="3119628" y="24003"/>
                    </a:cubicBezTo>
                    <a:cubicBezTo>
                      <a:pt x="3119933" y="22022"/>
                      <a:pt x="3120085" y="20726"/>
                      <a:pt x="3120085" y="20117"/>
                    </a:cubicBezTo>
                    <a:cubicBezTo>
                      <a:pt x="3120085" y="17831"/>
                      <a:pt x="3119590" y="16230"/>
                      <a:pt x="3118599" y="15316"/>
                    </a:cubicBezTo>
                    <a:cubicBezTo>
                      <a:pt x="3117609" y="14402"/>
                      <a:pt x="3116580" y="13944"/>
                      <a:pt x="3115513" y="13944"/>
                    </a:cubicBezTo>
                    <a:cubicBezTo>
                      <a:pt x="3114599" y="13944"/>
                      <a:pt x="3113418" y="14554"/>
                      <a:pt x="3111970" y="15773"/>
                    </a:cubicBezTo>
                    <a:cubicBezTo>
                      <a:pt x="3110522" y="16992"/>
                      <a:pt x="3109798" y="19355"/>
                      <a:pt x="3109798" y="22860"/>
                    </a:cubicBezTo>
                    <a:cubicBezTo>
                      <a:pt x="3109798" y="23317"/>
                      <a:pt x="3109798" y="23889"/>
                      <a:pt x="3109798" y="24574"/>
                    </a:cubicBezTo>
                    <a:cubicBezTo>
                      <a:pt x="3109798" y="25260"/>
                      <a:pt x="3109912" y="26213"/>
                      <a:pt x="3110141" y="27432"/>
                    </a:cubicBezTo>
                    <a:cubicBezTo>
                      <a:pt x="3110370" y="28651"/>
                      <a:pt x="3110713" y="30289"/>
                      <a:pt x="3111170" y="32347"/>
                    </a:cubicBezTo>
                    <a:cubicBezTo>
                      <a:pt x="3111627" y="34404"/>
                      <a:pt x="3112236" y="37033"/>
                      <a:pt x="3112999" y="40233"/>
                    </a:cubicBezTo>
                    <a:cubicBezTo>
                      <a:pt x="3113608" y="43129"/>
                      <a:pt x="3114141" y="45529"/>
                      <a:pt x="3114599" y="47434"/>
                    </a:cubicBezTo>
                    <a:cubicBezTo>
                      <a:pt x="3115056" y="49339"/>
                      <a:pt x="3115437" y="51168"/>
                      <a:pt x="3115742" y="52921"/>
                    </a:cubicBezTo>
                    <a:cubicBezTo>
                      <a:pt x="3116047" y="54673"/>
                      <a:pt x="3116275" y="56464"/>
                      <a:pt x="3116427" y="58293"/>
                    </a:cubicBezTo>
                    <a:cubicBezTo>
                      <a:pt x="3116580" y="60122"/>
                      <a:pt x="3116732" y="62408"/>
                      <a:pt x="3116885" y="65151"/>
                    </a:cubicBezTo>
                    <a:lnTo>
                      <a:pt x="3129458" y="65151"/>
                    </a:lnTo>
                    <a:lnTo>
                      <a:pt x="3129458" y="74066"/>
                    </a:lnTo>
                    <a:lnTo>
                      <a:pt x="3117342" y="74066"/>
                    </a:lnTo>
                    <a:lnTo>
                      <a:pt x="3117342" y="148590"/>
                    </a:lnTo>
                    <a:cubicBezTo>
                      <a:pt x="3117342" y="151485"/>
                      <a:pt x="3117342" y="153771"/>
                      <a:pt x="3117342" y="155448"/>
                    </a:cubicBezTo>
                    <a:cubicBezTo>
                      <a:pt x="3117342" y="157124"/>
                      <a:pt x="3117380" y="158420"/>
                      <a:pt x="3117456" y="159334"/>
                    </a:cubicBezTo>
                    <a:cubicBezTo>
                      <a:pt x="3117532" y="160248"/>
                      <a:pt x="3117571" y="160934"/>
                      <a:pt x="3117571" y="161391"/>
                    </a:cubicBezTo>
                    <a:cubicBezTo>
                      <a:pt x="3117571" y="161849"/>
                      <a:pt x="3117571" y="162306"/>
                      <a:pt x="3117571" y="162763"/>
                    </a:cubicBezTo>
                    <a:cubicBezTo>
                      <a:pt x="3118028" y="166268"/>
                      <a:pt x="3119132" y="168288"/>
                      <a:pt x="3120885" y="168821"/>
                    </a:cubicBezTo>
                    <a:cubicBezTo>
                      <a:pt x="3122638" y="169354"/>
                      <a:pt x="3125419" y="169697"/>
                      <a:pt x="3129229" y="169850"/>
                    </a:cubicBezTo>
                    <a:lnTo>
                      <a:pt x="3129229" y="178079"/>
                    </a:lnTo>
                    <a:cubicBezTo>
                      <a:pt x="3126181" y="177927"/>
                      <a:pt x="3123514" y="177813"/>
                      <a:pt x="3121228" y="177736"/>
                    </a:cubicBezTo>
                    <a:cubicBezTo>
                      <a:pt x="3118942" y="177660"/>
                      <a:pt x="3116770" y="177584"/>
                      <a:pt x="3114713" y="177508"/>
                    </a:cubicBezTo>
                    <a:cubicBezTo>
                      <a:pt x="3112656" y="177432"/>
                      <a:pt x="3110522" y="177393"/>
                      <a:pt x="3108312" y="177393"/>
                    </a:cubicBezTo>
                    <a:cubicBezTo>
                      <a:pt x="3106102" y="177393"/>
                      <a:pt x="3103474" y="177393"/>
                      <a:pt x="3100425" y="177393"/>
                    </a:cubicBezTo>
                    <a:cubicBezTo>
                      <a:pt x="3097225" y="177393"/>
                      <a:pt x="3094406" y="177393"/>
                      <a:pt x="3091967" y="177393"/>
                    </a:cubicBezTo>
                    <a:cubicBezTo>
                      <a:pt x="3089529" y="177393"/>
                      <a:pt x="3087243" y="177432"/>
                      <a:pt x="3085109" y="177508"/>
                    </a:cubicBezTo>
                    <a:cubicBezTo>
                      <a:pt x="3082976" y="177584"/>
                      <a:pt x="3080842" y="177660"/>
                      <a:pt x="3078708" y="177736"/>
                    </a:cubicBezTo>
                    <a:cubicBezTo>
                      <a:pt x="3076575" y="177813"/>
                      <a:pt x="3074213" y="177927"/>
                      <a:pt x="3071622" y="178079"/>
                    </a:cubicBezTo>
                    <a:lnTo>
                      <a:pt x="3071622" y="169850"/>
                    </a:lnTo>
                    <a:cubicBezTo>
                      <a:pt x="3072841" y="169697"/>
                      <a:pt x="3074289" y="169316"/>
                      <a:pt x="3075965" y="168707"/>
                    </a:cubicBezTo>
                    <a:cubicBezTo>
                      <a:pt x="3077642" y="168097"/>
                      <a:pt x="3078708" y="166116"/>
                      <a:pt x="3079166" y="162763"/>
                    </a:cubicBezTo>
                    <a:cubicBezTo>
                      <a:pt x="3079166" y="162306"/>
                      <a:pt x="3079204" y="161506"/>
                      <a:pt x="3079280" y="160363"/>
                    </a:cubicBezTo>
                    <a:cubicBezTo>
                      <a:pt x="3079356" y="159220"/>
                      <a:pt x="3079394" y="158001"/>
                      <a:pt x="3079394" y="156705"/>
                    </a:cubicBezTo>
                    <a:cubicBezTo>
                      <a:pt x="3079394" y="155410"/>
                      <a:pt x="3079394" y="154191"/>
                      <a:pt x="3079394" y="153048"/>
                    </a:cubicBezTo>
                    <a:cubicBezTo>
                      <a:pt x="3079394" y="151905"/>
                      <a:pt x="3079394" y="151104"/>
                      <a:pt x="3079394" y="150647"/>
                    </a:cubicBezTo>
                    <a:lnTo>
                      <a:pt x="3079394" y="74066"/>
                    </a:lnTo>
                    <a:lnTo>
                      <a:pt x="3070936" y="74066"/>
                    </a:lnTo>
                    <a:lnTo>
                      <a:pt x="3070936" y="65151"/>
                    </a:lnTo>
                    <a:lnTo>
                      <a:pt x="3079623" y="65151"/>
                    </a:lnTo>
                    <a:cubicBezTo>
                      <a:pt x="3079623" y="59969"/>
                      <a:pt x="3079775" y="54483"/>
                      <a:pt x="3080080" y="48692"/>
                    </a:cubicBezTo>
                    <a:cubicBezTo>
                      <a:pt x="3080385" y="42900"/>
                      <a:pt x="3081375" y="37338"/>
                      <a:pt x="3083052" y="32004"/>
                    </a:cubicBezTo>
                    <a:cubicBezTo>
                      <a:pt x="3084119" y="28803"/>
                      <a:pt x="3085643" y="25565"/>
                      <a:pt x="3087624" y="22288"/>
                    </a:cubicBezTo>
                    <a:cubicBezTo>
                      <a:pt x="3089605" y="19012"/>
                      <a:pt x="3092005" y="16040"/>
                      <a:pt x="3094825" y="13373"/>
                    </a:cubicBezTo>
                    <a:cubicBezTo>
                      <a:pt x="3097644" y="10706"/>
                      <a:pt x="3100959" y="8496"/>
                      <a:pt x="3104769" y="6744"/>
                    </a:cubicBezTo>
                    <a:cubicBezTo>
                      <a:pt x="3108579" y="4991"/>
                      <a:pt x="3112846" y="4115"/>
                      <a:pt x="3117571" y="4115"/>
                    </a:cubicBezTo>
                    <a:close/>
                    <a:moveTo>
                      <a:pt x="1164945" y="4115"/>
                    </a:moveTo>
                    <a:cubicBezTo>
                      <a:pt x="1169060" y="4115"/>
                      <a:pt x="1172870" y="4724"/>
                      <a:pt x="1176376" y="5943"/>
                    </a:cubicBezTo>
                    <a:cubicBezTo>
                      <a:pt x="1179881" y="7163"/>
                      <a:pt x="1182891" y="8839"/>
                      <a:pt x="1185405" y="10973"/>
                    </a:cubicBezTo>
                    <a:cubicBezTo>
                      <a:pt x="1187920" y="13106"/>
                      <a:pt x="1189901" y="15583"/>
                      <a:pt x="1191349" y="18402"/>
                    </a:cubicBezTo>
                    <a:cubicBezTo>
                      <a:pt x="1192797" y="21222"/>
                      <a:pt x="1193520" y="24155"/>
                      <a:pt x="1193520" y="27203"/>
                    </a:cubicBezTo>
                    <a:cubicBezTo>
                      <a:pt x="1193520" y="31166"/>
                      <a:pt x="1192263" y="34557"/>
                      <a:pt x="1189749" y="37376"/>
                    </a:cubicBezTo>
                    <a:cubicBezTo>
                      <a:pt x="1187234" y="40195"/>
                      <a:pt x="1183843" y="41605"/>
                      <a:pt x="1179576" y="41605"/>
                    </a:cubicBezTo>
                    <a:cubicBezTo>
                      <a:pt x="1175614" y="41605"/>
                      <a:pt x="1172451" y="40272"/>
                      <a:pt x="1170089" y="37605"/>
                    </a:cubicBezTo>
                    <a:cubicBezTo>
                      <a:pt x="1167727" y="34938"/>
                      <a:pt x="1166546" y="31699"/>
                      <a:pt x="1166546" y="27889"/>
                    </a:cubicBezTo>
                    <a:cubicBezTo>
                      <a:pt x="1166546" y="27279"/>
                      <a:pt x="1166698" y="25984"/>
                      <a:pt x="1167003" y="24003"/>
                    </a:cubicBezTo>
                    <a:cubicBezTo>
                      <a:pt x="1167308" y="22022"/>
                      <a:pt x="1167460" y="20726"/>
                      <a:pt x="1167460" y="20117"/>
                    </a:cubicBezTo>
                    <a:cubicBezTo>
                      <a:pt x="1167460" y="17831"/>
                      <a:pt x="1166965" y="16230"/>
                      <a:pt x="1165974" y="15316"/>
                    </a:cubicBezTo>
                    <a:cubicBezTo>
                      <a:pt x="1164984" y="14402"/>
                      <a:pt x="1163955" y="13944"/>
                      <a:pt x="1162888" y="13944"/>
                    </a:cubicBezTo>
                    <a:cubicBezTo>
                      <a:pt x="1161974" y="13944"/>
                      <a:pt x="1160793" y="14554"/>
                      <a:pt x="1159345" y="15773"/>
                    </a:cubicBezTo>
                    <a:cubicBezTo>
                      <a:pt x="1157897" y="16992"/>
                      <a:pt x="1157173" y="19355"/>
                      <a:pt x="1157173" y="22860"/>
                    </a:cubicBezTo>
                    <a:cubicBezTo>
                      <a:pt x="1157173" y="23317"/>
                      <a:pt x="1157173" y="23889"/>
                      <a:pt x="1157173" y="24574"/>
                    </a:cubicBezTo>
                    <a:cubicBezTo>
                      <a:pt x="1157173" y="25260"/>
                      <a:pt x="1157287" y="26213"/>
                      <a:pt x="1157516" y="27432"/>
                    </a:cubicBezTo>
                    <a:cubicBezTo>
                      <a:pt x="1157745" y="28651"/>
                      <a:pt x="1158087" y="30289"/>
                      <a:pt x="1158545" y="32347"/>
                    </a:cubicBezTo>
                    <a:cubicBezTo>
                      <a:pt x="1159002" y="34404"/>
                      <a:pt x="1159612" y="37033"/>
                      <a:pt x="1160374" y="40233"/>
                    </a:cubicBezTo>
                    <a:cubicBezTo>
                      <a:pt x="1160983" y="43129"/>
                      <a:pt x="1161517" y="45529"/>
                      <a:pt x="1161974" y="47434"/>
                    </a:cubicBezTo>
                    <a:cubicBezTo>
                      <a:pt x="1162431" y="49339"/>
                      <a:pt x="1162812" y="51168"/>
                      <a:pt x="1163117" y="52921"/>
                    </a:cubicBezTo>
                    <a:cubicBezTo>
                      <a:pt x="1163422" y="54673"/>
                      <a:pt x="1163650" y="56464"/>
                      <a:pt x="1163803" y="58293"/>
                    </a:cubicBezTo>
                    <a:cubicBezTo>
                      <a:pt x="1163955" y="60122"/>
                      <a:pt x="1164107" y="62408"/>
                      <a:pt x="1164260" y="65151"/>
                    </a:cubicBezTo>
                    <a:lnTo>
                      <a:pt x="1176833" y="65151"/>
                    </a:lnTo>
                    <a:lnTo>
                      <a:pt x="1176833" y="74066"/>
                    </a:lnTo>
                    <a:lnTo>
                      <a:pt x="1164717" y="74066"/>
                    </a:lnTo>
                    <a:lnTo>
                      <a:pt x="1164717" y="148590"/>
                    </a:lnTo>
                    <a:cubicBezTo>
                      <a:pt x="1164717" y="151485"/>
                      <a:pt x="1164717" y="153771"/>
                      <a:pt x="1164717" y="155448"/>
                    </a:cubicBezTo>
                    <a:cubicBezTo>
                      <a:pt x="1164717" y="157124"/>
                      <a:pt x="1164755" y="158420"/>
                      <a:pt x="1164831" y="159334"/>
                    </a:cubicBezTo>
                    <a:cubicBezTo>
                      <a:pt x="1164908" y="160248"/>
                      <a:pt x="1164945" y="160934"/>
                      <a:pt x="1164945" y="161391"/>
                    </a:cubicBezTo>
                    <a:cubicBezTo>
                      <a:pt x="1164945" y="161849"/>
                      <a:pt x="1164945" y="162306"/>
                      <a:pt x="1164945" y="162763"/>
                    </a:cubicBezTo>
                    <a:cubicBezTo>
                      <a:pt x="1165403" y="166268"/>
                      <a:pt x="1166508" y="168288"/>
                      <a:pt x="1168260" y="168821"/>
                    </a:cubicBezTo>
                    <a:cubicBezTo>
                      <a:pt x="1170013" y="169354"/>
                      <a:pt x="1172794" y="169697"/>
                      <a:pt x="1176604" y="169850"/>
                    </a:cubicBezTo>
                    <a:lnTo>
                      <a:pt x="1176604" y="178079"/>
                    </a:lnTo>
                    <a:cubicBezTo>
                      <a:pt x="1173556" y="177927"/>
                      <a:pt x="1170889" y="177813"/>
                      <a:pt x="1168603" y="177736"/>
                    </a:cubicBezTo>
                    <a:cubicBezTo>
                      <a:pt x="1166317" y="177660"/>
                      <a:pt x="1164145" y="177584"/>
                      <a:pt x="1162088" y="177508"/>
                    </a:cubicBezTo>
                    <a:cubicBezTo>
                      <a:pt x="1160031" y="177432"/>
                      <a:pt x="1157897" y="177393"/>
                      <a:pt x="1155687" y="177393"/>
                    </a:cubicBezTo>
                    <a:cubicBezTo>
                      <a:pt x="1153477" y="177393"/>
                      <a:pt x="1150848" y="177393"/>
                      <a:pt x="1147800" y="177393"/>
                    </a:cubicBezTo>
                    <a:cubicBezTo>
                      <a:pt x="1144600" y="177393"/>
                      <a:pt x="1141781" y="177393"/>
                      <a:pt x="1139342" y="177393"/>
                    </a:cubicBezTo>
                    <a:cubicBezTo>
                      <a:pt x="1136904" y="177393"/>
                      <a:pt x="1134618" y="177432"/>
                      <a:pt x="1132484" y="177508"/>
                    </a:cubicBezTo>
                    <a:cubicBezTo>
                      <a:pt x="1130351" y="177584"/>
                      <a:pt x="1128217" y="177660"/>
                      <a:pt x="1126084" y="177736"/>
                    </a:cubicBezTo>
                    <a:cubicBezTo>
                      <a:pt x="1123950" y="177813"/>
                      <a:pt x="1121588" y="177927"/>
                      <a:pt x="1118997" y="178079"/>
                    </a:cubicBezTo>
                    <a:lnTo>
                      <a:pt x="1118997" y="169850"/>
                    </a:lnTo>
                    <a:cubicBezTo>
                      <a:pt x="1120216" y="169697"/>
                      <a:pt x="1121664" y="169316"/>
                      <a:pt x="1123340" y="168707"/>
                    </a:cubicBezTo>
                    <a:cubicBezTo>
                      <a:pt x="1125017" y="168097"/>
                      <a:pt x="1126084" y="166116"/>
                      <a:pt x="1126541" y="162763"/>
                    </a:cubicBezTo>
                    <a:cubicBezTo>
                      <a:pt x="1126541" y="162306"/>
                      <a:pt x="1126579" y="161506"/>
                      <a:pt x="1126655" y="160363"/>
                    </a:cubicBezTo>
                    <a:cubicBezTo>
                      <a:pt x="1126731" y="159220"/>
                      <a:pt x="1126770" y="158001"/>
                      <a:pt x="1126770" y="156705"/>
                    </a:cubicBezTo>
                    <a:cubicBezTo>
                      <a:pt x="1126770" y="155410"/>
                      <a:pt x="1126770" y="154191"/>
                      <a:pt x="1126770" y="153048"/>
                    </a:cubicBezTo>
                    <a:cubicBezTo>
                      <a:pt x="1126770" y="151905"/>
                      <a:pt x="1126770" y="151104"/>
                      <a:pt x="1126770" y="150647"/>
                    </a:cubicBezTo>
                    <a:lnTo>
                      <a:pt x="1126770" y="74066"/>
                    </a:lnTo>
                    <a:lnTo>
                      <a:pt x="1118311" y="74066"/>
                    </a:lnTo>
                    <a:lnTo>
                      <a:pt x="1118311" y="65151"/>
                    </a:lnTo>
                    <a:lnTo>
                      <a:pt x="1126998" y="65151"/>
                    </a:lnTo>
                    <a:cubicBezTo>
                      <a:pt x="1126998" y="59969"/>
                      <a:pt x="1127150" y="54483"/>
                      <a:pt x="1127455" y="48692"/>
                    </a:cubicBezTo>
                    <a:cubicBezTo>
                      <a:pt x="1127760" y="42900"/>
                      <a:pt x="1128751" y="37338"/>
                      <a:pt x="1130427" y="32004"/>
                    </a:cubicBezTo>
                    <a:cubicBezTo>
                      <a:pt x="1131494" y="28803"/>
                      <a:pt x="1133018" y="25565"/>
                      <a:pt x="1134999" y="22288"/>
                    </a:cubicBezTo>
                    <a:cubicBezTo>
                      <a:pt x="1136980" y="19012"/>
                      <a:pt x="1139380" y="16040"/>
                      <a:pt x="1142200" y="13373"/>
                    </a:cubicBezTo>
                    <a:cubicBezTo>
                      <a:pt x="1145019" y="10706"/>
                      <a:pt x="1148334" y="8496"/>
                      <a:pt x="1152144" y="6744"/>
                    </a:cubicBezTo>
                    <a:cubicBezTo>
                      <a:pt x="1155954" y="4991"/>
                      <a:pt x="1160221" y="4115"/>
                      <a:pt x="1164945" y="4115"/>
                    </a:cubicBezTo>
                    <a:close/>
                    <a:moveTo>
                      <a:pt x="1429576" y="228"/>
                    </a:moveTo>
                    <a:lnTo>
                      <a:pt x="1440256" y="228"/>
                    </a:lnTo>
                    <a:lnTo>
                      <a:pt x="1440256" y="77952"/>
                    </a:lnTo>
                    <a:cubicBezTo>
                      <a:pt x="1446988" y="72771"/>
                      <a:pt x="1452649" y="69151"/>
                      <a:pt x="1457240" y="67094"/>
                    </a:cubicBezTo>
                    <a:cubicBezTo>
                      <a:pt x="1461832" y="65037"/>
                      <a:pt x="1466421" y="64008"/>
                      <a:pt x="1471010" y="64008"/>
                    </a:cubicBezTo>
                    <a:cubicBezTo>
                      <a:pt x="1474530" y="64008"/>
                      <a:pt x="1477743" y="64427"/>
                      <a:pt x="1480651" y="65265"/>
                    </a:cubicBezTo>
                    <a:cubicBezTo>
                      <a:pt x="1483558" y="66103"/>
                      <a:pt x="1486312" y="67665"/>
                      <a:pt x="1488913" y="69951"/>
                    </a:cubicBezTo>
                    <a:cubicBezTo>
                      <a:pt x="1493044" y="73609"/>
                      <a:pt x="1495492" y="77724"/>
                      <a:pt x="1496258" y="82296"/>
                    </a:cubicBezTo>
                    <a:cubicBezTo>
                      <a:pt x="1497023" y="86868"/>
                      <a:pt x="1497483" y="91821"/>
                      <a:pt x="1497635" y="97155"/>
                    </a:cubicBezTo>
                    <a:lnTo>
                      <a:pt x="1497635" y="149047"/>
                    </a:lnTo>
                    <a:cubicBezTo>
                      <a:pt x="1497635" y="149961"/>
                      <a:pt x="1497635" y="151181"/>
                      <a:pt x="1497635" y="152705"/>
                    </a:cubicBezTo>
                    <a:cubicBezTo>
                      <a:pt x="1497635" y="154229"/>
                      <a:pt x="1497673" y="155791"/>
                      <a:pt x="1497749" y="157391"/>
                    </a:cubicBezTo>
                    <a:cubicBezTo>
                      <a:pt x="1497825" y="158991"/>
                      <a:pt x="1497940" y="160515"/>
                      <a:pt x="1498092" y="161963"/>
                    </a:cubicBezTo>
                    <a:cubicBezTo>
                      <a:pt x="1498244" y="163411"/>
                      <a:pt x="1498473" y="164516"/>
                      <a:pt x="1498778" y="165278"/>
                    </a:cubicBezTo>
                    <a:cubicBezTo>
                      <a:pt x="1499387" y="166802"/>
                      <a:pt x="1500111" y="167945"/>
                      <a:pt x="1500949" y="168707"/>
                    </a:cubicBezTo>
                    <a:cubicBezTo>
                      <a:pt x="1501788" y="169469"/>
                      <a:pt x="1503426" y="169850"/>
                      <a:pt x="1505864" y="169850"/>
                    </a:cubicBezTo>
                    <a:lnTo>
                      <a:pt x="1505864" y="178079"/>
                    </a:lnTo>
                    <a:cubicBezTo>
                      <a:pt x="1502969" y="177927"/>
                      <a:pt x="1500413" y="177813"/>
                      <a:pt x="1498196" y="177736"/>
                    </a:cubicBezTo>
                    <a:cubicBezTo>
                      <a:pt x="1495979" y="177660"/>
                      <a:pt x="1493874" y="177584"/>
                      <a:pt x="1491880" y="177508"/>
                    </a:cubicBezTo>
                    <a:cubicBezTo>
                      <a:pt x="1489887" y="177432"/>
                      <a:pt x="1487856" y="177393"/>
                      <a:pt x="1485787" y="177393"/>
                    </a:cubicBezTo>
                    <a:cubicBezTo>
                      <a:pt x="1483717" y="177393"/>
                      <a:pt x="1481457" y="177393"/>
                      <a:pt x="1479004" y="177393"/>
                    </a:cubicBezTo>
                    <a:cubicBezTo>
                      <a:pt x="1473944" y="177393"/>
                      <a:pt x="1469459" y="177432"/>
                      <a:pt x="1465550" y="177508"/>
                    </a:cubicBezTo>
                    <a:cubicBezTo>
                      <a:pt x="1461641" y="177584"/>
                      <a:pt x="1457554" y="177774"/>
                      <a:pt x="1453286" y="178079"/>
                    </a:cubicBezTo>
                    <a:lnTo>
                      <a:pt x="1453286" y="170078"/>
                    </a:lnTo>
                    <a:cubicBezTo>
                      <a:pt x="1454810" y="169926"/>
                      <a:pt x="1455991" y="169507"/>
                      <a:pt x="1456830" y="168821"/>
                    </a:cubicBezTo>
                    <a:cubicBezTo>
                      <a:pt x="1457668" y="168135"/>
                      <a:pt x="1458239" y="167335"/>
                      <a:pt x="1458544" y="166421"/>
                    </a:cubicBezTo>
                    <a:cubicBezTo>
                      <a:pt x="1458849" y="165506"/>
                      <a:pt x="1459040" y="164439"/>
                      <a:pt x="1459116" y="163220"/>
                    </a:cubicBezTo>
                    <a:cubicBezTo>
                      <a:pt x="1459192" y="162001"/>
                      <a:pt x="1459306" y="160706"/>
                      <a:pt x="1459459" y="159334"/>
                    </a:cubicBezTo>
                    <a:cubicBezTo>
                      <a:pt x="1459611" y="158267"/>
                      <a:pt x="1459687" y="157239"/>
                      <a:pt x="1459687" y="156248"/>
                    </a:cubicBezTo>
                    <a:cubicBezTo>
                      <a:pt x="1459687" y="155257"/>
                      <a:pt x="1459687" y="154229"/>
                      <a:pt x="1459687" y="153162"/>
                    </a:cubicBezTo>
                    <a:lnTo>
                      <a:pt x="1459687" y="102184"/>
                    </a:lnTo>
                    <a:cubicBezTo>
                      <a:pt x="1459687" y="98679"/>
                      <a:pt x="1459573" y="95974"/>
                      <a:pt x="1459344" y="94069"/>
                    </a:cubicBezTo>
                    <a:cubicBezTo>
                      <a:pt x="1459116" y="92164"/>
                      <a:pt x="1458620" y="90602"/>
                      <a:pt x="1457858" y="89382"/>
                    </a:cubicBezTo>
                    <a:cubicBezTo>
                      <a:pt x="1456487" y="87249"/>
                      <a:pt x="1454429" y="86182"/>
                      <a:pt x="1451686" y="86182"/>
                    </a:cubicBezTo>
                    <a:cubicBezTo>
                      <a:pt x="1449857" y="86182"/>
                      <a:pt x="1447876" y="86601"/>
                      <a:pt x="1445743" y="87439"/>
                    </a:cubicBezTo>
                    <a:cubicBezTo>
                      <a:pt x="1443609" y="88278"/>
                      <a:pt x="1441780" y="89078"/>
                      <a:pt x="1440256" y="89840"/>
                    </a:cubicBezTo>
                    <a:lnTo>
                      <a:pt x="1440256" y="153390"/>
                    </a:lnTo>
                    <a:cubicBezTo>
                      <a:pt x="1440256" y="156134"/>
                      <a:pt x="1440256" y="158267"/>
                      <a:pt x="1440256" y="159791"/>
                    </a:cubicBezTo>
                    <a:cubicBezTo>
                      <a:pt x="1440256" y="161315"/>
                      <a:pt x="1440332" y="162534"/>
                      <a:pt x="1440485" y="163449"/>
                    </a:cubicBezTo>
                    <a:cubicBezTo>
                      <a:pt x="1440637" y="164363"/>
                      <a:pt x="1440752" y="165049"/>
                      <a:pt x="1440828" y="165506"/>
                    </a:cubicBezTo>
                    <a:cubicBezTo>
                      <a:pt x="1440904" y="165963"/>
                      <a:pt x="1441094" y="166421"/>
                      <a:pt x="1441399" y="166878"/>
                    </a:cubicBezTo>
                    <a:cubicBezTo>
                      <a:pt x="1442009" y="168097"/>
                      <a:pt x="1442771" y="168859"/>
                      <a:pt x="1443685" y="169164"/>
                    </a:cubicBezTo>
                    <a:cubicBezTo>
                      <a:pt x="1444600" y="169469"/>
                      <a:pt x="1445438" y="169697"/>
                      <a:pt x="1446200" y="169850"/>
                    </a:cubicBezTo>
                    <a:lnTo>
                      <a:pt x="1446200" y="178079"/>
                    </a:lnTo>
                    <a:cubicBezTo>
                      <a:pt x="1443457" y="177927"/>
                      <a:pt x="1441062" y="177813"/>
                      <a:pt x="1439015" y="177736"/>
                    </a:cubicBezTo>
                    <a:cubicBezTo>
                      <a:pt x="1436968" y="177660"/>
                      <a:pt x="1434998" y="177584"/>
                      <a:pt x="1433103" y="177508"/>
                    </a:cubicBezTo>
                    <a:cubicBezTo>
                      <a:pt x="1431209" y="177432"/>
                      <a:pt x="1429240" y="177393"/>
                      <a:pt x="1427194" y="177393"/>
                    </a:cubicBezTo>
                    <a:cubicBezTo>
                      <a:pt x="1425148" y="177393"/>
                      <a:pt x="1422763" y="177393"/>
                      <a:pt x="1420036" y="177393"/>
                    </a:cubicBezTo>
                    <a:cubicBezTo>
                      <a:pt x="1415188" y="177393"/>
                      <a:pt x="1411021" y="177470"/>
                      <a:pt x="1407536" y="177622"/>
                    </a:cubicBezTo>
                    <a:cubicBezTo>
                      <a:pt x="1404051" y="177774"/>
                      <a:pt x="1399718" y="177927"/>
                      <a:pt x="1394536" y="178079"/>
                    </a:cubicBezTo>
                    <a:lnTo>
                      <a:pt x="1394536" y="169850"/>
                    </a:lnTo>
                    <a:cubicBezTo>
                      <a:pt x="1398346" y="169697"/>
                      <a:pt x="1400594" y="168516"/>
                      <a:pt x="1401280" y="166306"/>
                    </a:cubicBezTo>
                    <a:cubicBezTo>
                      <a:pt x="1401966" y="164097"/>
                      <a:pt x="1402309" y="160020"/>
                      <a:pt x="1402309" y="154076"/>
                    </a:cubicBezTo>
                    <a:lnTo>
                      <a:pt x="1402309" y="31547"/>
                    </a:lnTo>
                    <a:cubicBezTo>
                      <a:pt x="1402309" y="28346"/>
                      <a:pt x="1402270" y="25755"/>
                      <a:pt x="1402194" y="23774"/>
                    </a:cubicBezTo>
                    <a:cubicBezTo>
                      <a:pt x="1402118" y="21793"/>
                      <a:pt x="1401851" y="20231"/>
                      <a:pt x="1401394" y="19088"/>
                    </a:cubicBezTo>
                    <a:cubicBezTo>
                      <a:pt x="1400937" y="17945"/>
                      <a:pt x="1400175" y="17183"/>
                      <a:pt x="1399108" y="16802"/>
                    </a:cubicBezTo>
                    <a:cubicBezTo>
                      <a:pt x="1398041" y="16421"/>
                      <a:pt x="1396517" y="16154"/>
                      <a:pt x="1394536" y="16002"/>
                    </a:cubicBezTo>
                    <a:lnTo>
                      <a:pt x="1394536" y="7315"/>
                    </a:lnTo>
                    <a:cubicBezTo>
                      <a:pt x="1398194" y="7010"/>
                      <a:pt x="1401464" y="6667"/>
                      <a:pt x="1404346" y="6286"/>
                    </a:cubicBezTo>
                    <a:cubicBezTo>
                      <a:pt x="1407229" y="5905"/>
                      <a:pt x="1409996" y="5448"/>
                      <a:pt x="1412648" y="4915"/>
                    </a:cubicBezTo>
                    <a:cubicBezTo>
                      <a:pt x="1415299" y="4381"/>
                      <a:pt x="1417950" y="3734"/>
                      <a:pt x="1420600" y="2972"/>
                    </a:cubicBezTo>
                    <a:cubicBezTo>
                      <a:pt x="1423250" y="2210"/>
                      <a:pt x="1426242" y="1295"/>
                      <a:pt x="1429576" y="228"/>
                    </a:cubicBezTo>
                    <a:close/>
                    <a:moveTo>
                      <a:pt x="2491215" y="0"/>
                    </a:moveTo>
                    <a:lnTo>
                      <a:pt x="2502256" y="0"/>
                    </a:lnTo>
                    <a:lnTo>
                      <a:pt x="2502256" y="153369"/>
                    </a:lnTo>
                    <a:cubicBezTo>
                      <a:pt x="2502256" y="156574"/>
                      <a:pt x="2502294" y="159207"/>
                      <a:pt x="2502370" y="161266"/>
                    </a:cubicBezTo>
                    <a:cubicBezTo>
                      <a:pt x="2502446" y="163326"/>
                      <a:pt x="2502751" y="165004"/>
                      <a:pt x="2503284" y="166301"/>
                    </a:cubicBezTo>
                    <a:cubicBezTo>
                      <a:pt x="2503818" y="167598"/>
                      <a:pt x="2504656" y="168513"/>
                      <a:pt x="2505799" y="169048"/>
                    </a:cubicBezTo>
                    <a:cubicBezTo>
                      <a:pt x="2506942" y="169582"/>
                      <a:pt x="2508580" y="169850"/>
                      <a:pt x="2510714" y="169850"/>
                    </a:cubicBezTo>
                    <a:lnTo>
                      <a:pt x="2510714" y="178079"/>
                    </a:lnTo>
                    <a:cubicBezTo>
                      <a:pt x="2508275" y="177927"/>
                      <a:pt x="2506218" y="177813"/>
                      <a:pt x="2504541" y="177736"/>
                    </a:cubicBezTo>
                    <a:cubicBezTo>
                      <a:pt x="2502865" y="177660"/>
                      <a:pt x="2501298" y="177622"/>
                      <a:pt x="2499841" y="177622"/>
                    </a:cubicBezTo>
                    <a:cubicBezTo>
                      <a:pt x="2498384" y="177622"/>
                      <a:pt x="2496926" y="177622"/>
                      <a:pt x="2495469" y="177622"/>
                    </a:cubicBezTo>
                    <a:cubicBezTo>
                      <a:pt x="2494012" y="177622"/>
                      <a:pt x="2492286" y="177622"/>
                      <a:pt x="2490293" y="177622"/>
                    </a:cubicBezTo>
                    <a:cubicBezTo>
                      <a:pt x="2487074" y="177622"/>
                      <a:pt x="2484468" y="177622"/>
                      <a:pt x="2482475" y="177622"/>
                    </a:cubicBezTo>
                    <a:cubicBezTo>
                      <a:pt x="2480481" y="177622"/>
                      <a:pt x="2478679" y="177622"/>
                      <a:pt x="2477068" y="177622"/>
                    </a:cubicBezTo>
                    <a:cubicBezTo>
                      <a:pt x="2475458" y="177622"/>
                      <a:pt x="2473770" y="177660"/>
                      <a:pt x="2472007" y="177736"/>
                    </a:cubicBezTo>
                    <a:cubicBezTo>
                      <a:pt x="2470244" y="177813"/>
                      <a:pt x="2467982" y="177927"/>
                      <a:pt x="2465222" y="178079"/>
                    </a:cubicBezTo>
                    <a:lnTo>
                      <a:pt x="2465458" y="163677"/>
                    </a:lnTo>
                    <a:cubicBezTo>
                      <a:pt x="2461055" y="169011"/>
                      <a:pt x="2456803" y="173050"/>
                      <a:pt x="2452703" y="175793"/>
                    </a:cubicBezTo>
                    <a:cubicBezTo>
                      <a:pt x="2448602" y="178536"/>
                      <a:pt x="2443971" y="179908"/>
                      <a:pt x="2438808" y="179908"/>
                    </a:cubicBezTo>
                    <a:cubicBezTo>
                      <a:pt x="2435620" y="179908"/>
                      <a:pt x="2432356" y="179298"/>
                      <a:pt x="2429018" y="178079"/>
                    </a:cubicBezTo>
                    <a:cubicBezTo>
                      <a:pt x="2424765" y="176403"/>
                      <a:pt x="2421272" y="174041"/>
                      <a:pt x="2418540" y="170993"/>
                    </a:cubicBezTo>
                    <a:cubicBezTo>
                      <a:pt x="2415807" y="167945"/>
                      <a:pt x="2413529" y="164287"/>
                      <a:pt x="2411705" y="160020"/>
                    </a:cubicBezTo>
                    <a:cubicBezTo>
                      <a:pt x="2409276" y="154229"/>
                      <a:pt x="2407606" y="147790"/>
                      <a:pt x="2406695" y="140703"/>
                    </a:cubicBezTo>
                    <a:cubicBezTo>
                      <a:pt x="2405784" y="133617"/>
                      <a:pt x="2405329" y="127406"/>
                      <a:pt x="2405329" y="122072"/>
                    </a:cubicBezTo>
                    <a:cubicBezTo>
                      <a:pt x="2405329" y="114300"/>
                      <a:pt x="2406053" y="106756"/>
                      <a:pt x="2407501" y="99441"/>
                    </a:cubicBezTo>
                    <a:cubicBezTo>
                      <a:pt x="2408948" y="92126"/>
                      <a:pt x="2411273" y="85687"/>
                      <a:pt x="2414473" y="80124"/>
                    </a:cubicBezTo>
                    <a:cubicBezTo>
                      <a:pt x="2417674" y="74562"/>
                      <a:pt x="2421712" y="70066"/>
                      <a:pt x="2426589" y="66637"/>
                    </a:cubicBezTo>
                    <a:cubicBezTo>
                      <a:pt x="2431466" y="63208"/>
                      <a:pt x="2437333" y="61493"/>
                      <a:pt x="2444191" y="61493"/>
                    </a:cubicBezTo>
                    <a:cubicBezTo>
                      <a:pt x="2449013" y="61493"/>
                      <a:pt x="2452969" y="62179"/>
                      <a:pt x="2456059" y="63551"/>
                    </a:cubicBezTo>
                    <a:cubicBezTo>
                      <a:pt x="2459148" y="64922"/>
                      <a:pt x="2461898" y="66294"/>
                      <a:pt x="2464308" y="67665"/>
                    </a:cubicBezTo>
                    <a:lnTo>
                      <a:pt x="2464308" y="28971"/>
                    </a:lnTo>
                    <a:cubicBezTo>
                      <a:pt x="2464308" y="26542"/>
                      <a:pt x="2464232" y="24456"/>
                      <a:pt x="2464079" y="22712"/>
                    </a:cubicBezTo>
                    <a:cubicBezTo>
                      <a:pt x="2463927" y="20967"/>
                      <a:pt x="2463584" y="19526"/>
                      <a:pt x="2463051" y="18388"/>
                    </a:cubicBezTo>
                    <a:cubicBezTo>
                      <a:pt x="2462517" y="17250"/>
                      <a:pt x="2461679" y="16415"/>
                      <a:pt x="2460536" y="15884"/>
                    </a:cubicBezTo>
                    <a:cubicBezTo>
                      <a:pt x="2459393" y="15353"/>
                      <a:pt x="2457831" y="15011"/>
                      <a:pt x="2455850" y="14859"/>
                    </a:cubicBezTo>
                    <a:lnTo>
                      <a:pt x="2455850" y="6629"/>
                    </a:lnTo>
                    <a:cubicBezTo>
                      <a:pt x="2458898" y="6477"/>
                      <a:pt x="2461721" y="6286"/>
                      <a:pt x="2464320" y="6058"/>
                    </a:cubicBezTo>
                    <a:cubicBezTo>
                      <a:pt x="2466920" y="5829"/>
                      <a:pt x="2469522" y="5486"/>
                      <a:pt x="2472129" y="5029"/>
                    </a:cubicBezTo>
                    <a:cubicBezTo>
                      <a:pt x="2474735" y="4572"/>
                      <a:pt x="2477571" y="3924"/>
                      <a:pt x="2480637" y="3086"/>
                    </a:cubicBezTo>
                    <a:cubicBezTo>
                      <a:pt x="2483703" y="2248"/>
                      <a:pt x="2487229" y="1219"/>
                      <a:pt x="2491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zh-CN" altLang="en-US" dirty="0">
                  <a:solidFill>
                    <a:schemeClr val="accent1"/>
                  </a:solidFill>
                  <a:latin typeface="Concorde BE" panose="02000503080000020003" pitchFamily="2" charset="0"/>
                </a:endParaRPr>
              </a:p>
            </p:txBody>
          </p:sp>
        </p:grp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2C6215D2-2831-4734-A8A8-601704FCBF7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472617" y="416362"/>
              <a:ext cx="433243" cy="432000"/>
              <a:chOff x="4446588" y="874712"/>
              <a:chExt cx="5530849" cy="5514975"/>
            </a:xfrm>
          </p:grpSpPr>
          <p:sp>
            <p:nvSpPr>
              <p:cNvPr id="71" name="Freeform 7">
                <a:extLst>
                  <a:ext uri="{FF2B5EF4-FFF2-40B4-BE49-F238E27FC236}">
                    <a16:creationId xmlns:a16="http://schemas.microsoft.com/office/drawing/2014/main" id="{431BA7BD-F88A-4E73-80C1-C2DA3D63D7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6588" y="874712"/>
                <a:ext cx="5530849" cy="5514975"/>
              </a:xfrm>
              <a:custGeom>
                <a:avLst/>
                <a:gdLst>
                  <a:gd name="T0" fmla="*/ 0 w 3007"/>
                  <a:gd name="T1" fmla="*/ 1461 h 3005"/>
                  <a:gd name="T2" fmla="*/ 4 w 3007"/>
                  <a:gd name="T3" fmla="*/ 1407 h 3005"/>
                  <a:gd name="T4" fmla="*/ 45 w 3007"/>
                  <a:gd name="T5" fmla="*/ 1137 h 3005"/>
                  <a:gd name="T6" fmla="*/ 288 w 3007"/>
                  <a:gd name="T7" fmla="*/ 618 h 3005"/>
                  <a:gd name="T8" fmla="*/ 534 w 3007"/>
                  <a:gd name="T9" fmla="*/ 355 h 3005"/>
                  <a:gd name="T10" fmla="*/ 1128 w 3007"/>
                  <a:gd name="T11" fmla="*/ 47 h 3005"/>
                  <a:gd name="T12" fmla="*/ 1379 w 3007"/>
                  <a:gd name="T13" fmla="*/ 5 h 3005"/>
                  <a:gd name="T14" fmla="*/ 1449 w 3007"/>
                  <a:gd name="T15" fmla="*/ 1 h 3005"/>
                  <a:gd name="T16" fmla="*/ 1461 w 3007"/>
                  <a:gd name="T17" fmla="*/ 0 h 3005"/>
                  <a:gd name="T18" fmla="*/ 1544 w 3007"/>
                  <a:gd name="T19" fmla="*/ 0 h 3005"/>
                  <a:gd name="T20" fmla="*/ 1561 w 3007"/>
                  <a:gd name="T21" fmla="*/ 1 h 3005"/>
                  <a:gd name="T22" fmla="*/ 2194 w 3007"/>
                  <a:gd name="T23" fmla="*/ 169 h 3005"/>
                  <a:gd name="T24" fmla="*/ 2460 w 3007"/>
                  <a:gd name="T25" fmla="*/ 345 h 3005"/>
                  <a:gd name="T26" fmla="*/ 2697 w 3007"/>
                  <a:gd name="T27" fmla="*/ 591 h 3005"/>
                  <a:gd name="T28" fmla="*/ 2964 w 3007"/>
                  <a:gd name="T29" fmla="*/ 1156 h 3005"/>
                  <a:gd name="T30" fmla="*/ 3001 w 3007"/>
                  <a:gd name="T31" fmla="*/ 1407 h 3005"/>
                  <a:gd name="T32" fmla="*/ 2996 w 3007"/>
                  <a:gd name="T33" fmla="*/ 1656 h 3005"/>
                  <a:gd name="T34" fmla="*/ 2846 w 3007"/>
                  <a:gd name="T35" fmla="*/ 2173 h 3005"/>
                  <a:gd name="T36" fmla="*/ 2630 w 3007"/>
                  <a:gd name="T37" fmla="*/ 2493 h 3005"/>
                  <a:gd name="T38" fmla="*/ 1950 w 3007"/>
                  <a:gd name="T39" fmla="*/ 2936 h 3005"/>
                  <a:gd name="T40" fmla="*/ 1699 w 3007"/>
                  <a:gd name="T41" fmla="*/ 2991 h 3005"/>
                  <a:gd name="T42" fmla="*/ 1468 w 3007"/>
                  <a:gd name="T43" fmla="*/ 3003 h 3005"/>
                  <a:gd name="T44" fmla="*/ 725 w 3007"/>
                  <a:gd name="T45" fmla="*/ 2787 h 3005"/>
                  <a:gd name="T46" fmla="*/ 385 w 3007"/>
                  <a:gd name="T47" fmla="*/ 2506 h 3005"/>
                  <a:gd name="T48" fmla="*/ 67 w 3007"/>
                  <a:gd name="T49" fmla="*/ 1944 h 3005"/>
                  <a:gd name="T50" fmla="*/ 13 w 3007"/>
                  <a:gd name="T51" fmla="*/ 1691 h 3005"/>
                  <a:gd name="T52" fmla="*/ 2 w 3007"/>
                  <a:gd name="T53" fmla="*/ 1558 h 3005"/>
                  <a:gd name="T54" fmla="*/ 0 w 3007"/>
                  <a:gd name="T55" fmla="*/ 1543 h 3005"/>
                  <a:gd name="T56" fmla="*/ 0 w 3007"/>
                  <a:gd name="T57" fmla="*/ 1461 h 3005"/>
                  <a:gd name="T58" fmla="*/ 2980 w 3007"/>
                  <a:gd name="T59" fmla="*/ 1502 h 3005"/>
                  <a:gd name="T60" fmla="*/ 1503 w 3007"/>
                  <a:gd name="T61" fmla="*/ 24 h 3005"/>
                  <a:gd name="T62" fmla="*/ 25 w 3007"/>
                  <a:gd name="T63" fmla="*/ 1501 h 3005"/>
                  <a:gd name="T64" fmla="*/ 1502 w 3007"/>
                  <a:gd name="T65" fmla="*/ 2980 h 3005"/>
                  <a:gd name="T66" fmla="*/ 2980 w 3007"/>
                  <a:gd name="T67" fmla="*/ 1502 h 3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07" h="3005">
                    <a:moveTo>
                      <a:pt x="0" y="1461"/>
                    </a:moveTo>
                    <a:cubicBezTo>
                      <a:pt x="1" y="1443"/>
                      <a:pt x="3" y="1425"/>
                      <a:pt x="4" y="1407"/>
                    </a:cubicBezTo>
                    <a:cubicBezTo>
                      <a:pt x="9" y="1316"/>
                      <a:pt x="23" y="1226"/>
                      <a:pt x="45" y="1137"/>
                    </a:cubicBezTo>
                    <a:cubicBezTo>
                      <a:pt x="93" y="948"/>
                      <a:pt x="174" y="775"/>
                      <a:pt x="288" y="618"/>
                    </a:cubicBezTo>
                    <a:cubicBezTo>
                      <a:pt x="359" y="521"/>
                      <a:pt x="441" y="433"/>
                      <a:pt x="534" y="355"/>
                    </a:cubicBezTo>
                    <a:cubicBezTo>
                      <a:pt x="708" y="207"/>
                      <a:pt x="906" y="104"/>
                      <a:pt x="1128" y="47"/>
                    </a:cubicBezTo>
                    <a:cubicBezTo>
                      <a:pt x="1210" y="26"/>
                      <a:pt x="1294" y="12"/>
                      <a:pt x="1379" y="5"/>
                    </a:cubicBezTo>
                    <a:cubicBezTo>
                      <a:pt x="1402" y="4"/>
                      <a:pt x="1426" y="3"/>
                      <a:pt x="1449" y="1"/>
                    </a:cubicBezTo>
                    <a:cubicBezTo>
                      <a:pt x="1453" y="1"/>
                      <a:pt x="1457" y="0"/>
                      <a:pt x="1461" y="0"/>
                    </a:cubicBezTo>
                    <a:cubicBezTo>
                      <a:pt x="1489" y="0"/>
                      <a:pt x="1516" y="0"/>
                      <a:pt x="1544" y="0"/>
                    </a:cubicBezTo>
                    <a:cubicBezTo>
                      <a:pt x="1549" y="0"/>
                      <a:pt x="1555" y="1"/>
                      <a:pt x="1561" y="1"/>
                    </a:cubicBezTo>
                    <a:cubicBezTo>
                      <a:pt x="1784" y="10"/>
                      <a:pt x="1995" y="66"/>
                      <a:pt x="2194" y="169"/>
                    </a:cubicBezTo>
                    <a:cubicBezTo>
                      <a:pt x="2289" y="218"/>
                      <a:pt x="2377" y="277"/>
                      <a:pt x="2460" y="345"/>
                    </a:cubicBezTo>
                    <a:cubicBezTo>
                      <a:pt x="2548" y="418"/>
                      <a:pt x="2627" y="500"/>
                      <a:pt x="2697" y="591"/>
                    </a:cubicBezTo>
                    <a:cubicBezTo>
                      <a:pt x="2826" y="761"/>
                      <a:pt x="2915" y="949"/>
                      <a:pt x="2964" y="1156"/>
                    </a:cubicBezTo>
                    <a:cubicBezTo>
                      <a:pt x="2984" y="1239"/>
                      <a:pt x="2996" y="1323"/>
                      <a:pt x="3001" y="1407"/>
                    </a:cubicBezTo>
                    <a:cubicBezTo>
                      <a:pt x="3007" y="1490"/>
                      <a:pt x="3005" y="1574"/>
                      <a:pt x="2996" y="1656"/>
                    </a:cubicBezTo>
                    <a:cubicBezTo>
                      <a:pt x="2978" y="1837"/>
                      <a:pt x="2928" y="2010"/>
                      <a:pt x="2846" y="2173"/>
                    </a:cubicBezTo>
                    <a:cubicBezTo>
                      <a:pt x="2788" y="2289"/>
                      <a:pt x="2716" y="2396"/>
                      <a:pt x="2630" y="2493"/>
                    </a:cubicBezTo>
                    <a:cubicBezTo>
                      <a:pt x="2444" y="2703"/>
                      <a:pt x="2218" y="2851"/>
                      <a:pt x="1950" y="2936"/>
                    </a:cubicBezTo>
                    <a:cubicBezTo>
                      <a:pt x="1868" y="2962"/>
                      <a:pt x="1784" y="2980"/>
                      <a:pt x="1699" y="2991"/>
                    </a:cubicBezTo>
                    <a:cubicBezTo>
                      <a:pt x="1622" y="3001"/>
                      <a:pt x="1545" y="3005"/>
                      <a:pt x="1468" y="3003"/>
                    </a:cubicBezTo>
                    <a:cubicBezTo>
                      <a:pt x="1201" y="2996"/>
                      <a:pt x="953" y="2925"/>
                      <a:pt x="725" y="2787"/>
                    </a:cubicBezTo>
                    <a:cubicBezTo>
                      <a:pt x="598" y="2710"/>
                      <a:pt x="485" y="2616"/>
                      <a:pt x="385" y="2506"/>
                    </a:cubicBezTo>
                    <a:cubicBezTo>
                      <a:pt x="239" y="2341"/>
                      <a:pt x="132" y="2154"/>
                      <a:pt x="67" y="1944"/>
                    </a:cubicBezTo>
                    <a:cubicBezTo>
                      <a:pt x="41" y="1861"/>
                      <a:pt x="23" y="1777"/>
                      <a:pt x="13" y="1691"/>
                    </a:cubicBezTo>
                    <a:cubicBezTo>
                      <a:pt x="7" y="1647"/>
                      <a:pt x="5" y="1603"/>
                      <a:pt x="2" y="1558"/>
                    </a:cubicBezTo>
                    <a:cubicBezTo>
                      <a:pt x="2" y="1553"/>
                      <a:pt x="1" y="1548"/>
                      <a:pt x="0" y="1543"/>
                    </a:cubicBezTo>
                    <a:cubicBezTo>
                      <a:pt x="0" y="1516"/>
                      <a:pt x="0" y="1488"/>
                      <a:pt x="0" y="1461"/>
                    </a:cubicBezTo>
                    <a:close/>
                    <a:moveTo>
                      <a:pt x="2980" y="1502"/>
                    </a:moveTo>
                    <a:cubicBezTo>
                      <a:pt x="2980" y="686"/>
                      <a:pt x="2319" y="25"/>
                      <a:pt x="1503" y="24"/>
                    </a:cubicBezTo>
                    <a:cubicBezTo>
                      <a:pt x="687" y="23"/>
                      <a:pt x="26" y="684"/>
                      <a:pt x="25" y="1501"/>
                    </a:cubicBezTo>
                    <a:cubicBezTo>
                      <a:pt x="24" y="2317"/>
                      <a:pt x="685" y="2979"/>
                      <a:pt x="1502" y="2980"/>
                    </a:cubicBezTo>
                    <a:cubicBezTo>
                      <a:pt x="2318" y="2980"/>
                      <a:pt x="2980" y="2319"/>
                      <a:pt x="2980" y="15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A8039574-07EC-42E5-95E0-CD151871B9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7713" y="1003299"/>
                <a:ext cx="5305425" cy="5280025"/>
              </a:xfrm>
              <a:custGeom>
                <a:avLst/>
                <a:gdLst>
                  <a:gd name="T0" fmla="*/ 81 w 2885"/>
                  <a:gd name="T1" fmla="*/ 975 h 2877"/>
                  <a:gd name="T2" fmla="*/ 2881 w 2885"/>
                  <a:gd name="T3" fmla="*/ 1523 h 2877"/>
                  <a:gd name="T4" fmla="*/ 2474 w 2885"/>
                  <a:gd name="T5" fmla="*/ 1388 h 2877"/>
                  <a:gd name="T6" fmla="*/ 717 w 2885"/>
                  <a:gd name="T7" fmla="*/ 539 h 2877"/>
                  <a:gd name="T8" fmla="*/ 1331 w 2885"/>
                  <a:gd name="T9" fmla="*/ 2600 h 2877"/>
                  <a:gd name="T10" fmla="*/ 1379 w 2885"/>
                  <a:gd name="T11" fmla="*/ 2758 h 2877"/>
                  <a:gd name="T12" fmla="*/ 1425 w 2885"/>
                  <a:gd name="T13" fmla="*/ 2644 h 2877"/>
                  <a:gd name="T14" fmla="*/ 1503 w 2885"/>
                  <a:gd name="T15" fmla="*/ 2770 h 2877"/>
                  <a:gd name="T16" fmla="*/ 1623 w 2885"/>
                  <a:gd name="T17" fmla="*/ 2757 h 2877"/>
                  <a:gd name="T18" fmla="*/ 1648 w 2885"/>
                  <a:gd name="T19" fmla="*/ 2669 h 2877"/>
                  <a:gd name="T20" fmla="*/ 1331 w 2885"/>
                  <a:gd name="T21" fmla="*/ 2600 h 2877"/>
                  <a:gd name="T22" fmla="*/ 226 w 2885"/>
                  <a:gd name="T23" fmla="*/ 1034 h 2877"/>
                  <a:gd name="T24" fmla="*/ 374 w 2885"/>
                  <a:gd name="T25" fmla="*/ 958 h 2877"/>
                  <a:gd name="T26" fmla="*/ 2608 w 2885"/>
                  <a:gd name="T27" fmla="*/ 967 h 2877"/>
                  <a:gd name="T28" fmla="*/ 2570 w 2885"/>
                  <a:gd name="T29" fmla="*/ 900 h 2877"/>
                  <a:gd name="T30" fmla="*/ 2526 w 2885"/>
                  <a:gd name="T31" fmla="*/ 1051 h 2877"/>
                  <a:gd name="T32" fmla="*/ 1512 w 2885"/>
                  <a:gd name="T33" fmla="*/ 382 h 2877"/>
                  <a:gd name="T34" fmla="*/ 1470 w 2885"/>
                  <a:gd name="T35" fmla="*/ 144 h 2877"/>
                  <a:gd name="T36" fmla="*/ 1232 w 2885"/>
                  <a:gd name="T37" fmla="*/ 2585 h 2877"/>
                  <a:gd name="T38" fmla="*/ 1078 w 2885"/>
                  <a:gd name="T39" fmla="*/ 2710 h 2877"/>
                  <a:gd name="T40" fmla="*/ 2608 w 2885"/>
                  <a:gd name="T41" fmla="*/ 803 h 2877"/>
                  <a:gd name="T42" fmla="*/ 2391 w 2885"/>
                  <a:gd name="T43" fmla="*/ 874 h 2877"/>
                  <a:gd name="T44" fmla="*/ 590 w 2885"/>
                  <a:gd name="T45" fmla="*/ 2438 h 2877"/>
                  <a:gd name="T46" fmla="*/ 704 w 2885"/>
                  <a:gd name="T47" fmla="*/ 2399 h 2877"/>
                  <a:gd name="T48" fmla="*/ 601 w 2885"/>
                  <a:gd name="T49" fmla="*/ 2409 h 2877"/>
                  <a:gd name="T50" fmla="*/ 642 w 2885"/>
                  <a:gd name="T51" fmla="*/ 2327 h 2877"/>
                  <a:gd name="T52" fmla="*/ 2626 w 2885"/>
                  <a:gd name="T53" fmla="*/ 1828 h 2877"/>
                  <a:gd name="T54" fmla="*/ 2582 w 2885"/>
                  <a:gd name="T55" fmla="*/ 2012 h 2877"/>
                  <a:gd name="T56" fmla="*/ 2561 w 2885"/>
                  <a:gd name="T57" fmla="*/ 1898 h 2877"/>
                  <a:gd name="T58" fmla="*/ 485 w 2885"/>
                  <a:gd name="T59" fmla="*/ 2331 h 2877"/>
                  <a:gd name="T60" fmla="*/ 494 w 2885"/>
                  <a:gd name="T61" fmla="*/ 2120 h 2877"/>
                  <a:gd name="T62" fmla="*/ 374 w 2885"/>
                  <a:gd name="T63" fmla="*/ 2184 h 2877"/>
                  <a:gd name="T64" fmla="*/ 1405 w 2885"/>
                  <a:gd name="T65" fmla="*/ 85 h 2877"/>
                  <a:gd name="T66" fmla="*/ 1378 w 2885"/>
                  <a:gd name="T67" fmla="*/ 275 h 2877"/>
                  <a:gd name="T68" fmla="*/ 1360 w 2885"/>
                  <a:gd name="T69" fmla="*/ 184 h 2877"/>
                  <a:gd name="T70" fmla="*/ 1996 w 2885"/>
                  <a:gd name="T71" fmla="*/ 486 h 2877"/>
                  <a:gd name="T72" fmla="*/ 2156 w 2885"/>
                  <a:gd name="T73" fmla="*/ 423 h 2877"/>
                  <a:gd name="T74" fmla="*/ 2159 w 2885"/>
                  <a:gd name="T75" fmla="*/ 2472 h 2877"/>
                  <a:gd name="T76" fmla="*/ 2316 w 2885"/>
                  <a:gd name="T77" fmla="*/ 2453 h 2877"/>
                  <a:gd name="T78" fmla="*/ 2169 w 2885"/>
                  <a:gd name="T79" fmla="*/ 439 h 2877"/>
                  <a:gd name="T80" fmla="*/ 2091 w 2885"/>
                  <a:gd name="T81" fmla="*/ 342 h 2877"/>
                  <a:gd name="T82" fmla="*/ 391 w 2885"/>
                  <a:gd name="T83" fmla="*/ 2070 h 2877"/>
                  <a:gd name="T84" fmla="*/ 310 w 2885"/>
                  <a:gd name="T85" fmla="*/ 2083 h 2877"/>
                  <a:gd name="T86" fmla="*/ 455 w 2885"/>
                  <a:gd name="T87" fmla="*/ 2064 h 2877"/>
                  <a:gd name="T88" fmla="*/ 2470 w 2885"/>
                  <a:gd name="T89" fmla="*/ 2225 h 2877"/>
                  <a:gd name="T90" fmla="*/ 2398 w 2885"/>
                  <a:gd name="T91" fmla="*/ 2253 h 2877"/>
                  <a:gd name="T92" fmla="*/ 785 w 2885"/>
                  <a:gd name="T93" fmla="*/ 2532 h 2877"/>
                  <a:gd name="T94" fmla="*/ 808 w 2885"/>
                  <a:gd name="T95" fmla="*/ 2450 h 2877"/>
                  <a:gd name="T96" fmla="*/ 2333 w 2885"/>
                  <a:gd name="T97" fmla="*/ 2443 h 2877"/>
                  <a:gd name="T98" fmla="*/ 2320 w 2885"/>
                  <a:gd name="T99" fmla="*/ 2340 h 2877"/>
                  <a:gd name="T100" fmla="*/ 2073 w 2885"/>
                  <a:gd name="T101" fmla="*/ 2565 h 2877"/>
                  <a:gd name="T102" fmla="*/ 2108 w 2885"/>
                  <a:gd name="T103" fmla="*/ 2424 h 2877"/>
                  <a:gd name="T104" fmla="*/ 1936 w 2885"/>
                  <a:gd name="T105" fmla="*/ 2523 h 2877"/>
                  <a:gd name="T106" fmla="*/ 1936 w 2885"/>
                  <a:gd name="T107" fmla="*/ 2635 h 2877"/>
                  <a:gd name="T108" fmla="*/ 2575 w 2885"/>
                  <a:gd name="T109" fmla="*/ 2107 h 2877"/>
                  <a:gd name="T110" fmla="*/ 289 w 2885"/>
                  <a:gd name="T111" fmla="*/ 1981 h 2877"/>
                  <a:gd name="T112" fmla="*/ 282 w 2885"/>
                  <a:gd name="T113" fmla="*/ 1826 h 2877"/>
                  <a:gd name="T114" fmla="*/ 964 w 2885"/>
                  <a:gd name="T115" fmla="*/ 2674 h 2877"/>
                  <a:gd name="T116" fmla="*/ 1098 w 2885"/>
                  <a:gd name="T117" fmla="*/ 2554 h 2877"/>
                  <a:gd name="T118" fmla="*/ 2164 w 2885"/>
                  <a:gd name="T119" fmla="*/ 319 h 2877"/>
                  <a:gd name="T120" fmla="*/ 2226 w 2885"/>
                  <a:gd name="T121" fmla="*/ 339 h 2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85" h="2877">
                    <a:moveTo>
                      <a:pt x="1861" y="2812"/>
                    </a:moveTo>
                    <a:cubicBezTo>
                      <a:pt x="1799" y="2831"/>
                      <a:pt x="1735" y="2846"/>
                      <a:pt x="1671" y="2856"/>
                    </a:cubicBezTo>
                    <a:cubicBezTo>
                      <a:pt x="1579" y="2871"/>
                      <a:pt x="1487" y="2877"/>
                      <a:pt x="1394" y="2873"/>
                    </a:cubicBezTo>
                    <a:cubicBezTo>
                      <a:pt x="1324" y="2871"/>
                      <a:pt x="1254" y="2865"/>
                      <a:pt x="1186" y="2851"/>
                    </a:cubicBezTo>
                    <a:cubicBezTo>
                      <a:pt x="1140" y="2842"/>
                      <a:pt x="1094" y="2830"/>
                      <a:pt x="1049" y="2820"/>
                    </a:cubicBezTo>
                    <a:cubicBezTo>
                      <a:pt x="1043" y="2818"/>
                      <a:pt x="995" y="2803"/>
                      <a:pt x="985" y="2799"/>
                    </a:cubicBezTo>
                    <a:cubicBezTo>
                      <a:pt x="919" y="2777"/>
                      <a:pt x="855" y="2751"/>
                      <a:pt x="793" y="2720"/>
                    </a:cubicBezTo>
                    <a:cubicBezTo>
                      <a:pt x="597" y="2621"/>
                      <a:pt x="434" y="2483"/>
                      <a:pt x="300" y="2310"/>
                    </a:cubicBezTo>
                    <a:cubicBezTo>
                      <a:pt x="197" y="2179"/>
                      <a:pt x="121" y="2033"/>
                      <a:pt x="70" y="1874"/>
                    </a:cubicBezTo>
                    <a:cubicBezTo>
                      <a:pt x="44" y="1791"/>
                      <a:pt x="26" y="1707"/>
                      <a:pt x="15" y="1621"/>
                    </a:cubicBezTo>
                    <a:cubicBezTo>
                      <a:pt x="4" y="1535"/>
                      <a:pt x="0" y="1449"/>
                      <a:pt x="4" y="1362"/>
                    </a:cubicBezTo>
                    <a:cubicBezTo>
                      <a:pt x="11" y="1230"/>
                      <a:pt x="37" y="1100"/>
                      <a:pt x="81" y="975"/>
                    </a:cubicBezTo>
                    <a:cubicBezTo>
                      <a:pt x="123" y="855"/>
                      <a:pt x="178" y="742"/>
                      <a:pt x="248" y="637"/>
                    </a:cubicBezTo>
                    <a:cubicBezTo>
                      <a:pt x="358" y="474"/>
                      <a:pt x="497" y="341"/>
                      <a:pt x="662" y="234"/>
                    </a:cubicBezTo>
                    <a:cubicBezTo>
                      <a:pt x="773" y="161"/>
                      <a:pt x="892" y="104"/>
                      <a:pt x="1019" y="65"/>
                    </a:cubicBezTo>
                    <a:cubicBezTo>
                      <a:pt x="1098" y="41"/>
                      <a:pt x="1179" y="24"/>
                      <a:pt x="1261" y="14"/>
                    </a:cubicBezTo>
                    <a:cubicBezTo>
                      <a:pt x="1346" y="3"/>
                      <a:pt x="1431" y="0"/>
                      <a:pt x="1516" y="3"/>
                    </a:cubicBezTo>
                    <a:cubicBezTo>
                      <a:pt x="1620" y="8"/>
                      <a:pt x="1722" y="24"/>
                      <a:pt x="1822" y="51"/>
                    </a:cubicBezTo>
                    <a:cubicBezTo>
                      <a:pt x="1962" y="90"/>
                      <a:pt x="2093" y="149"/>
                      <a:pt x="2217" y="227"/>
                    </a:cubicBezTo>
                    <a:cubicBezTo>
                      <a:pt x="2317" y="290"/>
                      <a:pt x="2408" y="364"/>
                      <a:pt x="2489" y="450"/>
                    </a:cubicBezTo>
                    <a:cubicBezTo>
                      <a:pt x="2580" y="545"/>
                      <a:pt x="2655" y="651"/>
                      <a:pt x="2716" y="766"/>
                    </a:cubicBezTo>
                    <a:cubicBezTo>
                      <a:pt x="2772" y="871"/>
                      <a:pt x="2815" y="980"/>
                      <a:pt x="2844" y="1095"/>
                    </a:cubicBezTo>
                    <a:cubicBezTo>
                      <a:pt x="2862" y="1170"/>
                      <a:pt x="2874" y="1246"/>
                      <a:pt x="2880" y="1323"/>
                    </a:cubicBezTo>
                    <a:cubicBezTo>
                      <a:pt x="2884" y="1390"/>
                      <a:pt x="2885" y="1456"/>
                      <a:pt x="2881" y="1523"/>
                    </a:cubicBezTo>
                    <a:cubicBezTo>
                      <a:pt x="2871" y="1690"/>
                      <a:pt x="2836" y="1852"/>
                      <a:pt x="2769" y="2006"/>
                    </a:cubicBezTo>
                    <a:cubicBezTo>
                      <a:pt x="2716" y="2126"/>
                      <a:pt x="2648" y="2237"/>
                      <a:pt x="2565" y="2338"/>
                    </a:cubicBezTo>
                    <a:cubicBezTo>
                      <a:pt x="2481" y="2440"/>
                      <a:pt x="2387" y="2532"/>
                      <a:pt x="2280" y="2609"/>
                    </a:cubicBezTo>
                    <a:cubicBezTo>
                      <a:pt x="2186" y="2676"/>
                      <a:pt x="2085" y="2730"/>
                      <a:pt x="1978" y="2773"/>
                    </a:cubicBezTo>
                    <a:cubicBezTo>
                      <a:pt x="1958" y="2781"/>
                      <a:pt x="1937" y="2787"/>
                      <a:pt x="1917" y="2795"/>
                    </a:cubicBezTo>
                    <a:cubicBezTo>
                      <a:pt x="1908" y="2799"/>
                      <a:pt x="1865" y="2811"/>
                      <a:pt x="1861" y="2812"/>
                    </a:cubicBezTo>
                    <a:close/>
                    <a:moveTo>
                      <a:pt x="1428" y="409"/>
                    </a:moveTo>
                    <a:cubicBezTo>
                      <a:pt x="862" y="418"/>
                      <a:pt x="391" y="890"/>
                      <a:pt x="413" y="1476"/>
                    </a:cubicBezTo>
                    <a:cubicBezTo>
                      <a:pt x="423" y="1754"/>
                      <a:pt x="531" y="1991"/>
                      <a:pt x="733" y="2182"/>
                    </a:cubicBezTo>
                    <a:cubicBezTo>
                      <a:pt x="941" y="2380"/>
                      <a:pt x="1192" y="2476"/>
                      <a:pt x="1479" y="2466"/>
                    </a:cubicBezTo>
                    <a:cubicBezTo>
                      <a:pt x="1757" y="2457"/>
                      <a:pt x="1994" y="2350"/>
                      <a:pt x="2187" y="2150"/>
                    </a:cubicBezTo>
                    <a:cubicBezTo>
                      <a:pt x="2391" y="1938"/>
                      <a:pt x="2487" y="1682"/>
                      <a:pt x="2474" y="1388"/>
                    </a:cubicBezTo>
                    <a:cubicBezTo>
                      <a:pt x="2452" y="857"/>
                      <a:pt x="2002" y="402"/>
                      <a:pt x="1428" y="409"/>
                    </a:cubicBezTo>
                    <a:close/>
                    <a:moveTo>
                      <a:pt x="735" y="530"/>
                    </a:moveTo>
                    <a:cubicBezTo>
                      <a:pt x="739" y="532"/>
                      <a:pt x="742" y="534"/>
                      <a:pt x="745" y="536"/>
                    </a:cubicBezTo>
                    <a:cubicBezTo>
                      <a:pt x="762" y="547"/>
                      <a:pt x="780" y="554"/>
                      <a:pt x="801" y="552"/>
                    </a:cubicBezTo>
                    <a:cubicBezTo>
                      <a:pt x="843" y="548"/>
                      <a:pt x="877" y="528"/>
                      <a:pt x="907" y="501"/>
                    </a:cubicBezTo>
                    <a:cubicBezTo>
                      <a:pt x="916" y="494"/>
                      <a:pt x="916" y="484"/>
                      <a:pt x="910" y="474"/>
                    </a:cubicBezTo>
                    <a:cubicBezTo>
                      <a:pt x="903" y="463"/>
                      <a:pt x="896" y="452"/>
                      <a:pt x="888" y="441"/>
                    </a:cubicBezTo>
                    <a:cubicBezTo>
                      <a:pt x="854" y="394"/>
                      <a:pt x="820" y="347"/>
                      <a:pt x="786" y="301"/>
                    </a:cubicBezTo>
                    <a:cubicBezTo>
                      <a:pt x="765" y="273"/>
                      <a:pt x="742" y="269"/>
                      <a:pt x="713" y="288"/>
                    </a:cubicBezTo>
                    <a:cubicBezTo>
                      <a:pt x="689" y="305"/>
                      <a:pt x="674" y="328"/>
                      <a:pt x="664" y="355"/>
                    </a:cubicBezTo>
                    <a:cubicBezTo>
                      <a:pt x="649" y="400"/>
                      <a:pt x="650" y="442"/>
                      <a:pt x="681" y="481"/>
                    </a:cubicBezTo>
                    <a:cubicBezTo>
                      <a:pt x="695" y="499"/>
                      <a:pt x="706" y="519"/>
                      <a:pt x="717" y="539"/>
                    </a:cubicBezTo>
                    <a:cubicBezTo>
                      <a:pt x="723" y="548"/>
                      <a:pt x="726" y="558"/>
                      <a:pt x="730" y="568"/>
                    </a:cubicBezTo>
                    <a:cubicBezTo>
                      <a:pt x="730" y="570"/>
                      <a:pt x="730" y="572"/>
                      <a:pt x="730" y="574"/>
                    </a:cubicBezTo>
                    <a:cubicBezTo>
                      <a:pt x="729" y="574"/>
                      <a:pt x="728" y="575"/>
                      <a:pt x="727" y="575"/>
                    </a:cubicBezTo>
                    <a:cubicBezTo>
                      <a:pt x="725" y="572"/>
                      <a:pt x="723" y="569"/>
                      <a:pt x="722" y="567"/>
                    </a:cubicBezTo>
                    <a:cubicBezTo>
                      <a:pt x="698" y="526"/>
                      <a:pt x="674" y="485"/>
                      <a:pt x="650" y="444"/>
                    </a:cubicBezTo>
                    <a:cubicBezTo>
                      <a:pt x="646" y="438"/>
                      <a:pt x="639" y="432"/>
                      <a:pt x="633" y="426"/>
                    </a:cubicBezTo>
                    <a:cubicBezTo>
                      <a:pt x="632" y="427"/>
                      <a:pt x="631" y="428"/>
                      <a:pt x="630" y="429"/>
                    </a:cubicBezTo>
                    <a:cubicBezTo>
                      <a:pt x="630" y="431"/>
                      <a:pt x="631" y="434"/>
                      <a:pt x="632" y="437"/>
                    </a:cubicBezTo>
                    <a:cubicBezTo>
                      <a:pt x="662" y="488"/>
                      <a:pt x="691" y="539"/>
                      <a:pt x="721" y="591"/>
                    </a:cubicBezTo>
                    <a:cubicBezTo>
                      <a:pt x="727" y="601"/>
                      <a:pt x="737" y="605"/>
                      <a:pt x="747" y="610"/>
                    </a:cubicBezTo>
                    <a:cubicBezTo>
                      <a:pt x="758" y="581"/>
                      <a:pt x="740" y="557"/>
                      <a:pt x="735" y="530"/>
                    </a:cubicBezTo>
                    <a:close/>
                    <a:moveTo>
                      <a:pt x="1331" y="2600"/>
                    </a:moveTo>
                    <a:cubicBezTo>
                      <a:pt x="1331" y="2601"/>
                      <a:pt x="1331" y="2602"/>
                      <a:pt x="1331" y="2603"/>
                    </a:cubicBezTo>
                    <a:cubicBezTo>
                      <a:pt x="1342" y="2609"/>
                      <a:pt x="1343" y="2619"/>
                      <a:pt x="1342" y="2629"/>
                    </a:cubicBezTo>
                    <a:cubicBezTo>
                      <a:pt x="1342" y="2638"/>
                      <a:pt x="1342" y="2647"/>
                      <a:pt x="1341" y="2656"/>
                    </a:cubicBezTo>
                    <a:cubicBezTo>
                      <a:pt x="1340" y="2685"/>
                      <a:pt x="1339" y="2714"/>
                      <a:pt x="1338" y="2743"/>
                    </a:cubicBezTo>
                    <a:cubicBezTo>
                      <a:pt x="1337" y="2752"/>
                      <a:pt x="1334" y="2758"/>
                      <a:pt x="1325" y="2760"/>
                    </a:cubicBezTo>
                    <a:cubicBezTo>
                      <a:pt x="1324" y="2760"/>
                      <a:pt x="1323" y="2761"/>
                      <a:pt x="1321" y="2762"/>
                    </a:cubicBezTo>
                    <a:cubicBezTo>
                      <a:pt x="1327" y="2765"/>
                      <a:pt x="1333" y="2766"/>
                      <a:pt x="1339" y="2766"/>
                    </a:cubicBezTo>
                    <a:cubicBezTo>
                      <a:pt x="1364" y="2768"/>
                      <a:pt x="1390" y="2770"/>
                      <a:pt x="1415" y="2771"/>
                    </a:cubicBezTo>
                    <a:cubicBezTo>
                      <a:pt x="1418" y="2771"/>
                      <a:pt x="1423" y="2769"/>
                      <a:pt x="1423" y="2767"/>
                    </a:cubicBezTo>
                    <a:cubicBezTo>
                      <a:pt x="1426" y="2756"/>
                      <a:pt x="1428" y="2745"/>
                      <a:pt x="1430" y="2734"/>
                    </a:cubicBezTo>
                    <a:cubicBezTo>
                      <a:pt x="1431" y="2732"/>
                      <a:pt x="1428" y="2730"/>
                      <a:pt x="1426" y="2725"/>
                    </a:cubicBezTo>
                    <a:cubicBezTo>
                      <a:pt x="1417" y="2754"/>
                      <a:pt x="1406" y="2762"/>
                      <a:pt x="1379" y="2758"/>
                    </a:cubicBezTo>
                    <a:cubicBezTo>
                      <a:pt x="1376" y="2758"/>
                      <a:pt x="1372" y="2759"/>
                      <a:pt x="1369" y="2757"/>
                    </a:cubicBezTo>
                    <a:cubicBezTo>
                      <a:pt x="1365" y="2755"/>
                      <a:pt x="1359" y="2751"/>
                      <a:pt x="1359" y="2748"/>
                    </a:cubicBezTo>
                    <a:cubicBezTo>
                      <a:pt x="1358" y="2728"/>
                      <a:pt x="1359" y="2709"/>
                      <a:pt x="1359" y="2688"/>
                    </a:cubicBezTo>
                    <a:cubicBezTo>
                      <a:pt x="1370" y="2688"/>
                      <a:pt x="1381" y="2687"/>
                      <a:pt x="1391" y="2691"/>
                    </a:cubicBezTo>
                    <a:cubicBezTo>
                      <a:pt x="1399" y="2694"/>
                      <a:pt x="1405" y="2702"/>
                      <a:pt x="1411" y="2708"/>
                    </a:cubicBezTo>
                    <a:cubicBezTo>
                      <a:pt x="1416" y="2694"/>
                      <a:pt x="1416" y="2660"/>
                      <a:pt x="1411" y="2655"/>
                    </a:cubicBezTo>
                    <a:cubicBezTo>
                      <a:pt x="1400" y="2678"/>
                      <a:pt x="1389" y="2682"/>
                      <a:pt x="1361" y="2673"/>
                    </a:cubicBezTo>
                    <a:cubicBezTo>
                      <a:pt x="1362" y="2654"/>
                      <a:pt x="1362" y="2634"/>
                      <a:pt x="1363" y="2614"/>
                    </a:cubicBezTo>
                    <a:cubicBezTo>
                      <a:pt x="1375" y="2615"/>
                      <a:pt x="1385" y="2615"/>
                      <a:pt x="1396" y="2616"/>
                    </a:cubicBezTo>
                    <a:cubicBezTo>
                      <a:pt x="1410" y="2617"/>
                      <a:pt x="1414" y="2621"/>
                      <a:pt x="1418" y="2635"/>
                    </a:cubicBezTo>
                    <a:cubicBezTo>
                      <a:pt x="1419" y="2638"/>
                      <a:pt x="1420" y="2641"/>
                      <a:pt x="1422" y="2644"/>
                    </a:cubicBezTo>
                    <a:cubicBezTo>
                      <a:pt x="1423" y="2644"/>
                      <a:pt x="1424" y="2644"/>
                      <a:pt x="1425" y="2644"/>
                    </a:cubicBezTo>
                    <a:cubicBezTo>
                      <a:pt x="1426" y="2634"/>
                      <a:pt x="1426" y="2625"/>
                      <a:pt x="1427" y="2615"/>
                    </a:cubicBezTo>
                    <a:cubicBezTo>
                      <a:pt x="1438" y="2614"/>
                      <a:pt x="1441" y="2617"/>
                      <a:pt x="1441" y="2628"/>
                    </a:cubicBezTo>
                    <a:cubicBezTo>
                      <a:pt x="1441" y="2665"/>
                      <a:pt x="1441" y="2703"/>
                      <a:pt x="1442" y="2740"/>
                    </a:cubicBezTo>
                    <a:cubicBezTo>
                      <a:pt x="1442" y="2753"/>
                      <a:pt x="1439" y="2763"/>
                      <a:pt x="1428" y="2769"/>
                    </a:cubicBezTo>
                    <a:cubicBezTo>
                      <a:pt x="1428" y="2769"/>
                      <a:pt x="1428" y="2770"/>
                      <a:pt x="1428" y="2771"/>
                    </a:cubicBezTo>
                    <a:cubicBezTo>
                      <a:pt x="1441" y="2771"/>
                      <a:pt x="1453" y="2771"/>
                      <a:pt x="1469" y="2771"/>
                    </a:cubicBezTo>
                    <a:cubicBezTo>
                      <a:pt x="1453" y="2760"/>
                      <a:pt x="1453" y="2746"/>
                      <a:pt x="1453" y="2732"/>
                    </a:cubicBezTo>
                    <a:cubicBezTo>
                      <a:pt x="1453" y="2717"/>
                      <a:pt x="1454" y="2703"/>
                      <a:pt x="1454" y="2688"/>
                    </a:cubicBezTo>
                    <a:cubicBezTo>
                      <a:pt x="1454" y="2677"/>
                      <a:pt x="1454" y="2666"/>
                      <a:pt x="1454" y="2655"/>
                    </a:cubicBezTo>
                    <a:cubicBezTo>
                      <a:pt x="1455" y="2655"/>
                      <a:pt x="1456" y="2655"/>
                      <a:pt x="1457" y="2655"/>
                    </a:cubicBezTo>
                    <a:cubicBezTo>
                      <a:pt x="1471" y="2693"/>
                      <a:pt x="1485" y="2732"/>
                      <a:pt x="1499" y="2771"/>
                    </a:cubicBezTo>
                    <a:cubicBezTo>
                      <a:pt x="1500" y="2771"/>
                      <a:pt x="1501" y="2771"/>
                      <a:pt x="1503" y="2770"/>
                    </a:cubicBezTo>
                    <a:cubicBezTo>
                      <a:pt x="1516" y="2727"/>
                      <a:pt x="1530" y="2684"/>
                      <a:pt x="1544" y="2641"/>
                    </a:cubicBezTo>
                    <a:cubicBezTo>
                      <a:pt x="1545" y="2641"/>
                      <a:pt x="1546" y="2642"/>
                      <a:pt x="1547" y="2642"/>
                    </a:cubicBezTo>
                    <a:cubicBezTo>
                      <a:pt x="1547" y="2668"/>
                      <a:pt x="1547" y="2695"/>
                      <a:pt x="1547" y="2721"/>
                    </a:cubicBezTo>
                    <a:cubicBezTo>
                      <a:pt x="1547" y="2737"/>
                      <a:pt x="1548" y="2753"/>
                      <a:pt x="1537" y="2767"/>
                    </a:cubicBezTo>
                    <a:cubicBezTo>
                      <a:pt x="1536" y="2767"/>
                      <a:pt x="1537" y="2768"/>
                      <a:pt x="1537" y="2768"/>
                    </a:cubicBezTo>
                    <a:cubicBezTo>
                      <a:pt x="1551" y="2768"/>
                      <a:pt x="1565" y="2768"/>
                      <a:pt x="1578" y="2768"/>
                    </a:cubicBezTo>
                    <a:cubicBezTo>
                      <a:pt x="1574" y="2761"/>
                      <a:pt x="1569" y="2755"/>
                      <a:pt x="1569" y="2747"/>
                    </a:cubicBezTo>
                    <a:cubicBezTo>
                      <a:pt x="1567" y="2707"/>
                      <a:pt x="1567" y="2667"/>
                      <a:pt x="1567" y="2627"/>
                    </a:cubicBezTo>
                    <a:cubicBezTo>
                      <a:pt x="1566" y="2618"/>
                      <a:pt x="1570" y="2611"/>
                      <a:pt x="1578" y="2606"/>
                    </a:cubicBezTo>
                    <a:cubicBezTo>
                      <a:pt x="1590" y="2622"/>
                      <a:pt x="1603" y="2638"/>
                      <a:pt x="1614" y="2655"/>
                    </a:cubicBezTo>
                    <a:cubicBezTo>
                      <a:pt x="1631" y="2680"/>
                      <a:pt x="1637" y="2709"/>
                      <a:pt x="1635" y="2740"/>
                    </a:cubicBezTo>
                    <a:cubicBezTo>
                      <a:pt x="1635" y="2748"/>
                      <a:pt x="1631" y="2754"/>
                      <a:pt x="1623" y="2757"/>
                    </a:cubicBezTo>
                    <a:cubicBezTo>
                      <a:pt x="1622" y="2757"/>
                      <a:pt x="1620" y="2759"/>
                      <a:pt x="1618" y="2760"/>
                    </a:cubicBezTo>
                    <a:cubicBezTo>
                      <a:pt x="1618" y="2761"/>
                      <a:pt x="1619" y="2762"/>
                      <a:pt x="1619" y="2763"/>
                    </a:cubicBezTo>
                    <a:cubicBezTo>
                      <a:pt x="1638" y="2763"/>
                      <a:pt x="1658" y="2759"/>
                      <a:pt x="1678" y="2756"/>
                    </a:cubicBezTo>
                    <a:cubicBezTo>
                      <a:pt x="1674" y="2753"/>
                      <a:pt x="1670" y="2751"/>
                      <a:pt x="1667" y="2749"/>
                    </a:cubicBezTo>
                    <a:cubicBezTo>
                      <a:pt x="1664" y="2747"/>
                      <a:pt x="1661" y="2744"/>
                      <a:pt x="1660" y="2742"/>
                    </a:cubicBezTo>
                    <a:cubicBezTo>
                      <a:pt x="1658" y="2725"/>
                      <a:pt x="1653" y="2707"/>
                      <a:pt x="1656" y="2691"/>
                    </a:cubicBezTo>
                    <a:cubicBezTo>
                      <a:pt x="1662" y="2655"/>
                      <a:pt x="1673" y="2619"/>
                      <a:pt x="1699" y="2591"/>
                    </a:cubicBezTo>
                    <a:cubicBezTo>
                      <a:pt x="1700" y="2590"/>
                      <a:pt x="1701" y="2589"/>
                      <a:pt x="1703" y="2586"/>
                    </a:cubicBezTo>
                    <a:cubicBezTo>
                      <a:pt x="1687" y="2588"/>
                      <a:pt x="1674" y="2590"/>
                      <a:pt x="1660" y="2591"/>
                    </a:cubicBezTo>
                    <a:cubicBezTo>
                      <a:pt x="1660" y="2592"/>
                      <a:pt x="1660" y="2593"/>
                      <a:pt x="1660" y="2594"/>
                    </a:cubicBezTo>
                    <a:cubicBezTo>
                      <a:pt x="1668" y="2598"/>
                      <a:pt x="1673" y="2604"/>
                      <a:pt x="1669" y="2612"/>
                    </a:cubicBezTo>
                    <a:cubicBezTo>
                      <a:pt x="1662" y="2631"/>
                      <a:pt x="1655" y="2649"/>
                      <a:pt x="1648" y="2669"/>
                    </a:cubicBezTo>
                    <a:cubicBezTo>
                      <a:pt x="1639" y="2655"/>
                      <a:pt x="1632" y="2642"/>
                      <a:pt x="1624" y="2629"/>
                    </a:cubicBezTo>
                    <a:cubicBezTo>
                      <a:pt x="1617" y="2619"/>
                      <a:pt x="1608" y="2608"/>
                      <a:pt x="1624" y="2597"/>
                    </a:cubicBezTo>
                    <a:cubicBezTo>
                      <a:pt x="1619" y="2596"/>
                      <a:pt x="1616" y="2597"/>
                      <a:pt x="1612" y="2597"/>
                    </a:cubicBezTo>
                    <a:cubicBezTo>
                      <a:pt x="1594" y="2599"/>
                      <a:pt x="1576" y="2602"/>
                      <a:pt x="1558" y="2603"/>
                    </a:cubicBezTo>
                    <a:cubicBezTo>
                      <a:pt x="1548" y="2604"/>
                      <a:pt x="1542" y="2609"/>
                      <a:pt x="1539" y="2618"/>
                    </a:cubicBezTo>
                    <a:cubicBezTo>
                      <a:pt x="1535" y="2633"/>
                      <a:pt x="1530" y="2647"/>
                      <a:pt x="1526" y="2662"/>
                    </a:cubicBezTo>
                    <a:cubicBezTo>
                      <a:pt x="1519" y="2683"/>
                      <a:pt x="1513" y="2703"/>
                      <a:pt x="1506" y="2726"/>
                    </a:cubicBezTo>
                    <a:cubicBezTo>
                      <a:pt x="1505" y="2722"/>
                      <a:pt x="1504" y="2721"/>
                      <a:pt x="1503" y="2719"/>
                    </a:cubicBezTo>
                    <a:cubicBezTo>
                      <a:pt x="1491" y="2685"/>
                      <a:pt x="1479" y="2652"/>
                      <a:pt x="1467" y="2619"/>
                    </a:cubicBezTo>
                    <a:cubicBezTo>
                      <a:pt x="1464" y="2610"/>
                      <a:pt x="1458" y="2606"/>
                      <a:pt x="1449" y="2605"/>
                    </a:cubicBezTo>
                    <a:cubicBezTo>
                      <a:pt x="1419" y="2604"/>
                      <a:pt x="1389" y="2602"/>
                      <a:pt x="1359" y="2601"/>
                    </a:cubicBezTo>
                    <a:cubicBezTo>
                      <a:pt x="1350" y="2600"/>
                      <a:pt x="1341" y="2600"/>
                      <a:pt x="1331" y="2600"/>
                    </a:cubicBezTo>
                    <a:close/>
                    <a:moveTo>
                      <a:pt x="250" y="893"/>
                    </a:moveTo>
                    <a:cubicBezTo>
                      <a:pt x="226" y="873"/>
                      <a:pt x="204" y="881"/>
                      <a:pt x="183" y="897"/>
                    </a:cubicBezTo>
                    <a:cubicBezTo>
                      <a:pt x="182" y="897"/>
                      <a:pt x="181" y="898"/>
                      <a:pt x="181" y="898"/>
                    </a:cubicBezTo>
                    <a:cubicBezTo>
                      <a:pt x="173" y="903"/>
                      <a:pt x="172" y="910"/>
                      <a:pt x="174" y="918"/>
                    </a:cubicBezTo>
                    <a:cubicBezTo>
                      <a:pt x="176" y="926"/>
                      <a:pt x="181" y="930"/>
                      <a:pt x="189" y="930"/>
                    </a:cubicBezTo>
                    <a:cubicBezTo>
                      <a:pt x="197" y="931"/>
                      <a:pt x="205" y="930"/>
                      <a:pt x="212" y="932"/>
                    </a:cubicBezTo>
                    <a:cubicBezTo>
                      <a:pt x="231" y="937"/>
                      <a:pt x="249" y="942"/>
                      <a:pt x="258" y="962"/>
                    </a:cubicBezTo>
                    <a:cubicBezTo>
                      <a:pt x="265" y="980"/>
                      <a:pt x="272" y="999"/>
                      <a:pt x="278" y="1017"/>
                    </a:cubicBezTo>
                    <a:cubicBezTo>
                      <a:pt x="281" y="1026"/>
                      <a:pt x="279" y="1030"/>
                      <a:pt x="269" y="1029"/>
                    </a:cubicBezTo>
                    <a:cubicBezTo>
                      <a:pt x="256" y="1028"/>
                      <a:pt x="243" y="1026"/>
                      <a:pt x="230" y="1025"/>
                    </a:cubicBezTo>
                    <a:cubicBezTo>
                      <a:pt x="228" y="1025"/>
                      <a:pt x="225" y="1026"/>
                      <a:pt x="223" y="1027"/>
                    </a:cubicBezTo>
                    <a:cubicBezTo>
                      <a:pt x="224" y="1030"/>
                      <a:pt x="224" y="1032"/>
                      <a:pt x="226" y="1034"/>
                    </a:cubicBezTo>
                    <a:cubicBezTo>
                      <a:pt x="240" y="1051"/>
                      <a:pt x="259" y="1053"/>
                      <a:pt x="279" y="1055"/>
                    </a:cubicBezTo>
                    <a:cubicBezTo>
                      <a:pt x="290" y="1056"/>
                      <a:pt x="301" y="1056"/>
                      <a:pt x="312" y="1055"/>
                    </a:cubicBezTo>
                    <a:cubicBezTo>
                      <a:pt x="320" y="1054"/>
                      <a:pt x="324" y="1047"/>
                      <a:pt x="325" y="1039"/>
                    </a:cubicBezTo>
                    <a:cubicBezTo>
                      <a:pt x="326" y="1032"/>
                      <a:pt x="323" y="1027"/>
                      <a:pt x="316" y="1023"/>
                    </a:cubicBezTo>
                    <a:cubicBezTo>
                      <a:pt x="294" y="1009"/>
                      <a:pt x="290" y="998"/>
                      <a:pt x="299" y="973"/>
                    </a:cubicBezTo>
                    <a:cubicBezTo>
                      <a:pt x="306" y="975"/>
                      <a:pt x="313" y="977"/>
                      <a:pt x="320" y="979"/>
                    </a:cubicBezTo>
                    <a:cubicBezTo>
                      <a:pt x="326" y="980"/>
                      <a:pt x="329" y="983"/>
                      <a:pt x="329" y="988"/>
                    </a:cubicBezTo>
                    <a:cubicBezTo>
                      <a:pt x="329" y="997"/>
                      <a:pt x="328" y="1005"/>
                      <a:pt x="328" y="1014"/>
                    </a:cubicBezTo>
                    <a:cubicBezTo>
                      <a:pt x="348" y="1016"/>
                      <a:pt x="354" y="1012"/>
                      <a:pt x="352" y="994"/>
                    </a:cubicBezTo>
                    <a:cubicBezTo>
                      <a:pt x="387" y="1002"/>
                      <a:pt x="420" y="1020"/>
                      <a:pt x="458" y="1014"/>
                    </a:cubicBezTo>
                    <a:cubicBezTo>
                      <a:pt x="452" y="1009"/>
                      <a:pt x="447" y="1004"/>
                      <a:pt x="441" y="1000"/>
                    </a:cubicBezTo>
                    <a:cubicBezTo>
                      <a:pt x="419" y="986"/>
                      <a:pt x="396" y="972"/>
                      <a:pt x="374" y="958"/>
                    </a:cubicBezTo>
                    <a:cubicBezTo>
                      <a:pt x="360" y="949"/>
                      <a:pt x="353" y="936"/>
                      <a:pt x="351" y="920"/>
                    </a:cubicBezTo>
                    <a:cubicBezTo>
                      <a:pt x="350" y="908"/>
                      <a:pt x="349" y="897"/>
                      <a:pt x="347" y="886"/>
                    </a:cubicBezTo>
                    <a:cubicBezTo>
                      <a:pt x="347" y="884"/>
                      <a:pt x="345" y="882"/>
                      <a:pt x="343" y="880"/>
                    </a:cubicBezTo>
                    <a:cubicBezTo>
                      <a:pt x="341" y="882"/>
                      <a:pt x="339" y="883"/>
                      <a:pt x="338" y="885"/>
                    </a:cubicBezTo>
                    <a:cubicBezTo>
                      <a:pt x="334" y="894"/>
                      <a:pt x="330" y="903"/>
                      <a:pt x="325" y="915"/>
                    </a:cubicBezTo>
                    <a:cubicBezTo>
                      <a:pt x="322" y="909"/>
                      <a:pt x="320" y="905"/>
                      <a:pt x="319" y="901"/>
                    </a:cubicBezTo>
                    <a:cubicBezTo>
                      <a:pt x="314" y="886"/>
                      <a:pt x="309" y="871"/>
                      <a:pt x="305" y="856"/>
                    </a:cubicBezTo>
                    <a:cubicBezTo>
                      <a:pt x="302" y="845"/>
                      <a:pt x="295" y="837"/>
                      <a:pt x="286" y="830"/>
                    </a:cubicBezTo>
                    <a:cubicBezTo>
                      <a:pt x="260" y="842"/>
                      <a:pt x="262" y="870"/>
                      <a:pt x="250" y="893"/>
                    </a:cubicBezTo>
                    <a:close/>
                    <a:moveTo>
                      <a:pt x="2539" y="929"/>
                    </a:moveTo>
                    <a:cubicBezTo>
                      <a:pt x="2551" y="927"/>
                      <a:pt x="2561" y="928"/>
                      <a:pt x="2567" y="936"/>
                    </a:cubicBezTo>
                    <a:cubicBezTo>
                      <a:pt x="2578" y="951"/>
                      <a:pt x="2592" y="960"/>
                      <a:pt x="2608" y="967"/>
                    </a:cubicBezTo>
                    <a:cubicBezTo>
                      <a:pt x="2612" y="968"/>
                      <a:pt x="2615" y="971"/>
                      <a:pt x="2619" y="974"/>
                    </a:cubicBezTo>
                    <a:cubicBezTo>
                      <a:pt x="2629" y="981"/>
                      <a:pt x="2641" y="986"/>
                      <a:pt x="2655" y="984"/>
                    </a:cubicBezTo>
                    <a:cubicBezTo>
                      <a:pt x="2669" y="982"/>
                      <a:pt x="2683" y="979"/>
                      <a:pt x="2688" y="964"/>
                    </a:cubicBezTo>
                    <a:cubicBezTo>
                      <a:pt x="2693" y="950"/>
                      <a:pt x="2684" y="941"/>
                      <a:pt x="2674" y="932"/>
                    </a:cubicBezTo>
                    <a:cubicBezTo>
                      <a:pt x="2668" y="926"/>
                      <a:pt x="2661" y="920"/>
                      <a:pt x="2653" y="915"/>
                    </a:cubicBezTo>
                    <a:cubicBezTo>
                      <a:pt x="2638" y="904"/>
                      <a:pt x="2623" y="894"/>
                      <a:pt x="2607" y="882"/>
                    </a:cubicBezTo>
                    <a:cubicBezTo>
                      <a:pt x="2619" y="877"/>
                      <a:pt x="2631" y="871"/>
                      <a:pt x="2644" y="865"/>
                    </a:cubicBezTo>
                    <a:cubicBezTo>
                      <a:pt x="2639" y="862"/>
                      <a:pt x="2635" y="860"/>
                      <a:pt x="2632" y="858"/>
                    </a:cubicBezTo>
                    <a:cubicBezTo>
                      <a:pt x="2616" y="852"/>
                      <a:pt x="2601" y="851"/>
                      <a:pt x="2586" y="856"/>
                    </a:cubicBezTo>
                    <a:cubicBezTo>
                      <a:pt x="2573" y="860"/>
                      <a:pt x="2560" y="865"/>
                      <a:pt x="2550" y="873"/>
                    </a:cubicBezTo>
                    <a:cubicBezTo>
                      <a:pt x="2538" y="881"/>
                      <a:pt x="2541" y="892"/>
                      <a:pt x="2555" y="896"/>
                    </a:cubicBezTo>
                    <a:cubicBezTo>
                      <a:pt x="2560" y="898"/>
                      <a:pt x="2565" y="899"/>
                      <a:pt x="2570" y="900"/>
                    </a:cubicBezTo>
                    <a:cubicBezTo>
                      <a:pt x="2570" y="906"/>
                      <a:pt x="2570" y="911"/>
                      <a:pt x="2570" y="917"/>
                    </a:cubicBezTo>
                    <a:cubicBezTo>
                      <a:pt x="2563" y="915"/>
                      <a:pt x="2557" y="914"/>
                      <a:pt x="2551" y="912"/>
                    </a:cubicBezTo>
                    <a:cubicBezTo>
                      <a:pt x="2540" y="909"/>
                      <a:pt x="2530" y="911"/>
                      <a:pt x="2524" y="919"/>
                    </a:cubicBezTo>
                    <a:cubicBezTo>
                      <a:pt x="2516" y="928"/>
                      <a:pt x="2508" y="929"/>
                      <a:pt x="2498" y="926"/>
                    </a:cubicBezTo>
                    <a:cubicBezTo>
                      <a:pt x="2480" y="923"/>
                      <a:pt x="2463" y="924"/>
                      <a:pt x="2446" y="938"/>
                    </a:cubicBezTo>
                    <a:cubicBezTo>
                      <a:pt x="2456" y="945"/>
                      <a:pt x="2465" y="953"/>
                      <a:pt x="2475" y="959"/>
                    </a:cubicBezTo>
                    <a:cubicBezTo>
                      <a:pt x="2486" y="964"/>
                      <a:pt x="2498" y="966"/>
                      <a:pt x="2509" y="970"/>
                    </a:cubicBezTo>
                    <a:cubicBezTo>
                      <a:pt x="2493" y="977"/>
                      <a:pt x="2477" y="983"/>
                      <a:pt x="2463" y="991"/>
                    </a:cubicBezTo>
                    <a:cubicBezTo>
                      <a:pt x="2444" y="1001"/>
                      <a:pt x="2443" y="1015"/>
                      <a:pt x="2459" y="1029"/>
                    </a:cubicBezTo>
                    <a:cubicBezTo>
                      <a:pt x="2471" y="1039"/>
                      <a:pt x="2479" y="1051"/>
                      <a:pt x="2482" y="1066"/>
                    </a:cubicBezTo>
                    <a:cubicBezTo>
                      <a:pt x="2484" y="1078"/>
                      <a:pt x="2492" y="1084"/>
                      <a:pt x="2502" y="1087"/>
                    </a:cubicBezTo>
                    <a:cubicBezTo>
                      <a:pt x="2510" y="1074"/>
                      <a:pt x="2518" y="1063"/>
                      <a:pt x="2526" y="1051"/>
                    </a:cubicBezTo>
                    <a:cubicBezTo>
                      <a:pt x="2528" y="1047"/>
                      <a:pt x="2528" y="1041"/>
                      <a:pt x="2529" y="1035"/>
                    </a:cubicBezTo>
                    <a:cubicBezTo>
                      <a:pt x="2517" y="1038"/>
                      <a:pt x="2509" y="1040"/>
                      <a:pt x="2501" y="1043"/>
                    </a:cubicBezTo>
                    <a:cubicBezTo>
                      <a:pt x="2495" y="1033"/>
                      <a:pt x="2490" y="1025"/>
                      <a:pt x="2484" y="1016"/>
                    </a:cubicBezTo>
                    <a:cubicBezTo>
                      <a:pt x="2481" y="1010"/>
                      <a:pt x="2481" y="1005"/>
                      <a:pt x="2488" y="1002"/>
                    </a:cubicBezTo>
                    <a:cubicBezTo>
                      <a:pt x="2506" y="994"/>
                      <a:pt x="2525" y="986"/>
                      <a:pt x="2543" y="978"/>
                    </a:cubicBezTo>
                    <a:cubicBezTo>
                      <a:pt x="2551" y="974"/>
                      <a:pt x="2559" y="976"/>
                      <a:pt x="2567" y="981"/>
                    </a:cubicBezTo>
                    <a:cubicBezTo>
                      <a:pt x="2572" y="983"/>
                      <a:pt x="2578" y="984"/>
                      <a:pt x="2582" y="985"/>
                    </a:cubicBezTo>
                    <a:cubicBezTo>
                      <a:pt x="2588" y="975"/>
                      <a:pt x="2585" y="968"/>
                      <a:pt x="2578" y="962"/>
                    </a:cubicBezTo>
                    <a:cubicBezTo>
                      <a:pt x="2573" y="958"/>
                      <a:pt x="2569" y="953"/>
                      <a:pt x="2564" y="949"/>
                    </a:cubicBezTo>
                    <a:cubicBezTo>
                      <a:pt x="2556" y="943"/>
                      <a:pt x="2548" y="937"/>
                      <a:pt x="2539" y="929"/>
                    </a:cubicBezTo>
                    <a:close/>
                    <a:moveTo>
                      <a:pt x="1508" y="380"/>
                    </a:moveTo>
                    <a:cubicBezTo>
                      <a:pt x="1510" y="381"/>
                      <a:pt x="1511" y="381"/>
                      <a:pt x="1512" y="382"/>
                    </a:cubicBezTo>
                    <a:cubicBezTo>
                      <a:pt x="1515" y="377"/>
                      <a:pt x="1519" y="373"/>
                      <a:pt x="1520" y="368"/>
                    </a:cubicBezTo>
                    <a:cubicBezTo>
                      <a:pt x="1531" y="330"/>
                      <a:pt x="1541" y="291"/>
                      <a:pt x="1540" y="251"/>
                    </a:cubicBezTo>
                    <a:cubicBezTo>
                      <a:pt x="1540" y="234"/>
                      <a:pt x="1543" y="222"/>
                      <a:pt x="1559" y="213"/>
                    </a:cubicBezTo>
                    <a:cubicBezTo>
                      <a:pt x="1571" y="207"/>
                      <a:pt x="1572" y="194"/>
                      <a:pt x="1563" y="186"/>
                    </a:cubicBezTo>
                    <a:cubicBezTo>
                      <a:pt x="1548" y="172"/>
                      <a:pt x="1546" y="156"/>
                      <a:pt x="1549" y="137"/>
                    </a:cubicBezTo>
                    <a:cubicBezTo>
                      <a:pt x="1551" y="117"/>
                      <a:pt x="1550" y="99"/>
                      <a:pt x="1533" y="85"/>
                    </a:cubicBezTo>
                    <a:cubicBezTo>
                      <a:pt x="1525" y="77"/>
                      <a:pt x="1520" y="77"/>
                      <a:pt x="1513" y="86"/>
                    </a:cubicBezTo>
                    <a:cubicBezTo>
                      <a:pt x="1509" y="91"/>
                      <a:pt x="1505" y="97"/>
                      <a:pt x="1502" y="102"/>
                    </a:cubicBezTo>
                    <a:cubicBezTo>
                      <a:pt x="1499" y="108"/>
                      <a:pt x="1494" y="109"/>
                      <a:pt x="1488" y="107"/>
                    </a:cubicBezTo>
                    <a:cubicBezTo>
                      <a:pt x="1482" y="104"/>
                      <a:pt x="1475" y="104"/>
                      <a:pt x="1465" y="102"/>
                    </a:cubicBezTo>
                    <a:cubicBezTo>
                      <a:pt x="1468" y="111"/>
                      <a:pt x="1470" y="116"/>
                      <a:pt x="1473" y="121"/>
                    </a:cubicBezTo>
                    <a:cubicBezTo>
                      <a:pt x="1479" y="132"/>
                      <a:pt x="1480" y="135"/>
                      <a:pt x="1470" y="144"/>
                    </a:cubicBezTo>
                    <a:cubicBezTo>
                      <a:pt x="1464" y="152"/>
                      <a:pt x="1462" y="160"/>
                      <a:pt x="1466" y="168"/>
                    </a:cubicBezTo>
                    <a:cubicBezTo>
                      <a:pt x="1475" y="183"/>
                      <a:pt x="1471" y="195"/>
                      <a:pt x="1459" y="207"/>
                    </a:cubicBezTo>
                    <a:cubicBezTo>
                      <a:pt x="1444" y="221"/>
                      <a:pt x="1446" y="241"/>
                      <a:pt x="1448" y="261"/>
                    </a:cubicBezTo>
                    <a:cubicBezTo>
                      <a:pt x="1467" y="252"/>
                      <a:pt x="1484" y="244"/>
                      <a:pt x="1502" y="236"/>
                    </a:cubicBezTo>
                    <a:cubicBezTo>
                      <a:pt x="1504" y="285"/>
                      <a:pt x="1506" y="333"/>
                      <a:pt x="1508" y="380"/>
                    </a:cubicBezTo>
                    <a:close/>
                    <a:moveTo>
                      <a:pt x="1147" y="2731"/>
                    </a:moveTo>
                    <a:cubicBezTo>
                      <a:pt x="1153" y="2734"/>
                      <a:pt x="1156" y="2736"/>
                      <a:pt x="1160" y="2737"/>
                    </a:cubicBezTo>
                    <a:cubicBezTo>
                      <a:pt x="1188" y="2743"/>
                      <a:pt x="1216" y="2748"/>
                      <a:pt x="1243" y="2754"/>
                    </a:cubicBezTo>
                    <a:cubicBezTo>
                      <a:pt x="1284" y="2761"/>
                      <a:pt x="1315" y="2743"/>
                      <a:pt x="1325" y="2702"/>
                    </a:cubicBezTo>
                    <a:cubicBezTo>
                      <a:pt x="1329" y="2689"/>
                      <a:pt x="1330" y="2674"/>
                      <a:pt x="1328" y="2661"/>
                    </a:cubicBezTo>
                    <a:cubicBezTo>
                      <a:pt x="1325" y="2627"/>
                      <a:pt x="1307" y="2599"/>
                      <a:pt x="1269" y="2590"/>
                    </a:cubicBezTo>
                    <a:cubicBezTo>
                      <a:pt x="1257" y="2587"/>
                      <a:pt x="1245" y="2586"/>
                      <a:pt x="1232" y="2585"/>
                    </a:cubicBezTo>
                    <a:cubicBezTo>
                      <a:pt x="1227" y="2584"/>
                      <a:pt x="1221" y="2583"/>
                      <a:pt x="1214" y="2583"/>
                    </a:cubicBezTo>
                    <a:cubicBezTo>
                      <a:pt x="1225" y="2600"/>
                      <a:pt x="1225" y="2600"/>
                      <a:pt x="1224" y="2617"/>
                    </a:cubicBezTo>
                    <a:cubicBezTo>
                      <a:pt x="1222" y="2640"/>
                      <a:pt x="1220" y="2663"/>
                      <a:pt x="1218" y="2686"/>
                    </a:cubicBezTo>
                    <a:cubicBezTo>
                      <a:pt x="1216" y="2700"/>
                      <a:pt x="1215" y="2714"/>
                      <a:pt x="1212" y="2727"/>
                    </a:cubicBezTo>
                    <a:cubicBezTo>
                      <a:pt x="1212" y="2731"/>
                      <a:pt x="1207" y="2736"/>
                      <a:pt x="1203" y="2737"/>
                    </a:cubicBezTo>
                    <a:cubicBezTo>
                      <a:pt x="1201" y="2738"/>
                      <a:pt x="1195" y="2735"/>
                      <a:pt x="1194" y="2732"/>
                    </a:cubicBezTo>
                    <a:cubicBezTo>
                      <a:pt x="1191" y="2727"/>
                      <a:pt x="1189" y="2720"/>
                      <a:pt x="1188" y="2714"/>
                    </a:cubicBezTo>
                    <a:cubicBezTo>
                      <a:pt x="1181" y="2674"/>
                      <a:pt x="1174" y="2633"/>
                      <a:pt x="1167" y="2593"/>
                    </a:cubicBezTo>
                    <a:cubicBezTo>
                      <a:pt x="1166" y="2584"/>
                      <a:pt x="1163" y="2574"/>
                      <a:pt x="1162" y="2565"/>
                    </a:cubicBezTo>
                    <a:cubicBezTo>
                      <a:pt x="1161" y="2565"/>
                      <a:pt x="1159" y="2565"/>
                      <a:pt x="1158" y="2564"/>
                    </a:cubicBezTo>
                    <a:cubicBezTo>
                      <a:pt x="1155" y="2570"/>
                      <a:pt x="1151" y="2575"/>
                      <a:pt x="1148" y="2580"/>
                    </a:cubicBezTo>
                    <a:cubicBezTo>
                      <a:pt x="1125" y="2624"/>
                      <a:pt x="1106" y="2670"/>
                      <a:pt x="1078" y="2710"/>
                    </a:cubicBezTo>
                    <a:cubicBezTo>
                      <a:pt x="1078" y="2711"/>
                      <a:pt x="1077" y="2713"/>
                      <a:pt x="1076" y="2715"/>
                    </a:cubicBezTo>
                    <a:cubicBezTo>
                      <a:pt x="1087" y="2718"/>
                      <a:pt x="1098" y="2721"/>
                      <a:pt x="1109" y="2724"/>
                    </a:cubicBezTo>
                    <a:cubicBezTo>
                      <a:pt x="1099" y="2704"/>
                      <a:pt x="1099" y="2703"/>
                      <a:pt x="1109" y="2684"/>
                    </a:cubicBezTo>
                    <a:cubicBezTo>
                      <a:pt x="1116" y="2670"/>
                      <a:pt x="1117" y="2670"/>
                      <a:pt x="1132" y="2675"/>
                    </a:cubicBezTo>
                    <a:cubicBezTo>
                      <a:pt x="1134" y="2676"/>
                      <a:pt x="1136" y="2677"/>
                      <a:pt x="1138" y="2677"/>
                    </a:cubicBezTo>
                    <a:cubicBezTo>
                      <a:pt x="1160" y="2682"/>
                      <a:pt x="1163" y="2686"/>
                      <a:pt x="1165" y="2709"/>
                    </a:cubicBezTo>
                    <a:cubicBezTo>
                      <a:pt x="1166" y="2726"/>
                      <a:pt x="1166" y="2726"/>
                      <a:pt x="1147" y="2731"/>
                    </a:cubicBezTo>
                    <a:close/>
                    <a:moveTo>
                      <a:pt x="2518" y="820"/>
                    </a:moveTo>
                    <a:cubicBezTo>
                      <a:pt x="2518" y="826"/>
                      <a:pt x="2517" y="829"/>
                      <a:pt x="2517" y="832"/>
                    </a:cubicBezTo>
                    <a:cubicBezTo>
                      <a:pt x="2517" y="847"/>
                      <a:pt x="2523" y="855"/>
                      <a:pt x="2534" y="855"/>
                    </a:cubicBezTo>
                    <a:cubicBezTo>
                      <a:pt x="2552" y="855"/>
                      <a:pt x="2568" y="845"/>
                      <a:pt x="2575" y="828"/>
                    </a:cubicBezTo>
                    <a:cubicBezTo>
                      <a:pt x="2581" y="813"/>
                      <a:pt x="2590" y="804"/>
                      <a:pt x="2608" y="803"/>
                    </a:cubicBezTo>
                    <a:cubicBezTo>
                      <a:pt x="2621" y="803"/>
                      <a:pt x="2626" y="795"/>
                      <a:pt x="2621" y="782"/>
                    </a:cubicBezTo>
                    <a:cubicBezTo>
                      <a:pt x="2617" y="774"/>
                      <a:pt x="2613" y="765"/>
                      <a:pt x="2609" y="757"/>
                    </a:cubicBezTo>
                    <a:cubicBezTo>
                      <a:pt x="2603" y="745"/>
                      <a:pt x="2594" y="742"/>
                      <a:pt x="2584" y="747"/>
                    </a:cubicBezTo>
                    <a:cubicBezTo>
                      <a:pt x="2573" y="752"/>
                      <a:pt x="2570" y="763"/>
                      <a:pt x="2575" y="775"/>
                    </a:cubicBezTo>
                    <a:cubicBezTo>
                      <a:pt x="2577" y="779"/>
                      <a:pt x="2579" y="786"/>
                      <a:pt x="2577" y="789"/>
                    </a:cubicBezTo>
                    <a:cubicBezTo>
                      <a:pt x="2568" y="802"/>
                      <a:pt x="2558" y="814"/>
                      <a:pt x="2540" y="819"/>
                    </a:cubicBezTo>
                    <a:cubicBezTo>
                      <a:pt x="2538" y="811"/>
                      <a:pt x="2536" y="804"/>
                      <a:pt x="2534" y="797"/>
                    </a:cubicBezTo>
                    <a:cubicBezTo>
                      <a:pt x="2532" y="784"/>
                      <a:pt x="2527" y="779"/>
                      <a:pt x="2514" y="779"/>
                    </a:cubicBezTo>
                    <a:cubicBezTo>
                      <a:pt x="2510" y="779"/>
                      <a:pt x="2505" y="780"/>
                      <a:pt x="2501" y="780"/>
                    </a:cubicBezTo>
                    <a:cubicBezTo>
                      <a:pt x="2477" y="784"/>
                      <a:pt x="2453" y="788"/>
                      <a:pt x="2429" y="791"/>
                    </a:cubicBezTo>
                    <a:cubicBezTo>
                      <a:pt x="2400" y="795"/>
                      <a:pt x="2367" y="831"/>
                      <a:pt x="2374" y="863"/>
                    </a:cubicBezTo>
                    <a:cubicBezTo>
                      <a:pt x="2376" y="872"/>
                      <a:pt x="2381" y="876"/>
                      <a:pt x="2391" y="874"/>
                    </a:cubicBezTo>
                    <a:cubicBezTo>
                      <a:pt x="2399" y="872"/>
                      <a:pt x="2407" y="869"/>
                      <a:pt x="2414" y="867"/>
                    </a:cubicBezTo>
                    <a:cubicBezTo>
                      <a:pt x="2450" y="856"/>
                      <a:pt x="2489" y="850"/>
                      <a:pt x="2518" y="820"/>
                    </a:cubicBezTo>
                    <a:close/>
                    <a:moveTo>
                      <a:pt x="642" y="2327"/>
                    </a:moveTo>
                    <a:cubicBezTo>
                      <a:pt x="643" y="2327"/>
                      <a:pt x="643" y="2327"/>
                      <a:pt x="644" y="2327"/>
                    </a:cubicBezTo>
                    <a:cubicBezTo>
                      <a:pt x="647" y="2323"/>
                      <a:pt x="650" y="2319"/>
                      <a:pt x="653" y="2315"/>
                    </a:cubicBezTo>
                    <a:cubicBezTo>
                      <a:pt x="660" y="2302"/>
                      <a:pt x="659" y="2299"/>
                      <a:pt x="649" y="2288"/>
                    </a:cubicBezTo>
                    <a:cubicBezTo>
                      <a:pt x="635" y="2275"/>
                      <a:pt x="621" y="2261"/>
                      <a:pt x="606" y="2248"/>
                    </a:cubicBezTo>
                    <a:cubicBezTo>
                      <a:pt x="601" y="2242"/>
                      <a:pt x="594" y="2237"/>
                      <a:pt x="588" y="2231"/>
                    </a:cubicBezTo>
                    <a:cubicBezTo>
                      <a:pt x="587" y="2233"/>
                      <a:pt x="586" y="2234"/>
                      <a:pt x="586" y="2234"/>
                    </a:cubicBezTo>
                    <a:cubicBezTo>
                      <a:pt x="569" y="2270"/>
                      <a:pt x="552" y="2306"/>
                      <a:pt x="535" y="2342"/>
                    </a:cubicBezTo>
                    <a:cubicBezTo>
                      <a:pt x="530" y="2352"/>
                      <a:pt x="526" y="2363"/>
                      <a:pt x="510" y="2362"/>
                    </a:cubicBezTo>
                    <a:cubicBezTo>
                      <a:pt x="537" y="2387"/>
                      <a:pt x="563" y="2412"/>
                      <a:pt x="590" y="2438"/>
                    </a:cubicBezTo>
                    <a:cubicBezTo>
                      <a:pt x="597" y="2430"/>
                      <a:pt x="604" y="2423"/>
                      <a:pt x="612" y="2414"/>
                    </a:cubicBezTo>
                    <a:cubicBezTo>
                      <a:pt x="608" y="2429"/>
                      <a:pt x="604" y="2442"/>
                      <a:pt x="600" y="2458"/>
                    </a:cubicBezTo>
                    <a:cubicBezTo>
                      <a:pt x="612" y="2451"/>
                      <a:pt x="616" y="2459"/>
                      <a:pt x="621" y="2465"/>
                    </a:cubicBezTo>
                    <a:cubicBezTo>
                      <a:pt x="626" y="2472"/>
                      <a:pt x="632" y="2479"/>
                      <a:pt x="639" y="2484"/>
                    </a:cubicBezTo>
                    <a:cubicBezTo>
                      <a:pt x="653" y="2494"/>
                      <a:pt x="669" y="2491"/>
                      <a:pt x="680" y="2479"/>
                    </a:cubicBezTo>
                    <a:cubicBezTo>
                      <a:pt x="691" y="2465"/>
                      <a:pt x="693" y="2450"/>
                      <a:pt x="690" y="2433"/>
                    </a:cubicBezTo>
                    <a:cubicBezTo>
                      <a:pt x="687" y="2422"/>
                      <a:pt x="682" y="2412"/>
                      <a:pt x="679" y="2401"/>
                    </a:cubicBezTo>
                    <a:cubicBezTo>
                      <a:pt x="675" y="2385"/>
                      <a:pt x="671" y="2368"/>
                      <a:pt x="669" y="2352"/>
                    </a:cubicBezTo>
                    <a:cubicBezTo>
                      <a:pt x="668" y="2347"/>
                      <a:pt x="672" y="2339"/>
                      <a:pt x="676" y="2336"/>
                    </a:cubicBezTo>
                    <a:cubicBezTo>
                      <a:pt x="683" y="2332"/>
                      <a:pt x="689" y="2337"/>
                      <a:pt x="694" y="2342"/>
                    </a:cubicBezTo>
                    <a:cubicBezTo>
                      <a:pt x="705" y="2354"/>
                      <a:pt x="706" y="2369"/>
                      <a:pt x="705" y="2384"/>
                    </a:cubicBezTo>
                    <a:cubicBezTo>
                      <a:pt x="705" y="2389"/>
                      <a:pt x="705" y="2394"/>
                      <a:pt x="704" y="2399"/>
                    </a:cubicBezTo>
                    <a:cubicBezTo>
                      <a:pt x="712" y="2397"/>
                      <a:pt x="725" y="2364"/>
                      <a:pt x="725" y="2349"/>
                    </a:cubicBezTo>
                    <a:cubicBezTo>
                      <a:pt x="716" y="2352"/>
                      <a:pt x="711" y="2347"/>
                      <a:pt x="707" y="2340"/>
                    </a:cubicBezTo>
                    <a:cubicBezTo>
                      <a:pt x="703" y="2334"/>
                      <a:pt x="698" y="2329"/>
                      <a:pt x="693" y="2324"/>
                    </a:cubicBezTo>
                    <a:cubicBezTo>
                      <a:pt x="676" y="2312"/>
                      <a:pt x="651" y="2321"/>
                      <a:pt x="648" y="2342"/>
                    </a:cubicBezTo>
                    <a:cubicBezTo>
                      <a:pt x="647" y="2352"/>
                      <a:pt x="646" y="2362"/>
                      <a:pt x="648" y="2371"/>
                    </a:cubicBezTo>
                    <a:cubicBezTo>
                      <a:pt x="652" y="2390"/>
                      <a:pt x="658" y="2408"/>
                      <a:pt x="662" y="2427"/>
                    </a:cubicBezTo>
                    <a:cubicBezTo>
                      <a:pt x="665" y="2435"/>
                      <a:pt x="667" y="2444"/>
                      <a:pt x="667" y="2453"/>
                    </a:cubicBezTo>
                    <a:cubicBezTo>
                      <a:pt x="667" y="2463"/>
                      <a:pt x="659" y="2472"/>
                      <a:pt x="652" y="2473"/>
                    </a:cubicBezTo>
                    <a:cubicBezTo>
                      <a:pt x="642" y="2474"/>
                      <a:pt x="635" y="2469"/>
                      <a:pt x="632" y="2461"/>
                    </a:cubicBezTo>
                    <a:cubicBezTo>
                      <a:pt x="627" y="2451"/>
                      <a:pt x="624" y="2441"/>
                      <a:pt x="622" y="2430"/>
                    </a:cubicBezTo>
                    <a:cubicBezTo>
                      <a:pt x="621" y="2422"/>
                      <a:pt x="622" y="2413"/>
                      <a:pt x="622" y="2402"/>
                    </a:cubicBezTo>
                    <a:cubicBezTo>
                      <a:pt x="614" y="2405"/>
                      <a:pt x="607" y="2406"/>
                      <a:pt x="601" y="2409"/>
                    </a:cubicBezTo>
                    <a:cubicBezTo>
                      <a:pt x="591" y="2414"/>
                      <a:pt x="581" y="2413"/>
                      <a:pt x="573" y="2405"/>
                    </a:cubicBezTo>
                    <a:cubicBezTo>
                      <a:pt x="565" y="2398"/>
                      <a:pt x="558" y="2390"/>
                      <a:pt x="551" y="2382"/>
                    </a:cubicBezTo>
                    <a:cubicBezTo>
                      <a:pt x="548" y="2379"/>
                      <a:pt x="547" y="2372"/>
                      <a:pt x="549" y="2369"/>
                    </a:cubicBezTo>
                    <a:cubicBezTo>
                      <a:pt x="556" y="2353"/>
                      <a:pt x="564" y="2338"/>
                      <a:pt x="572" y="2323"/>
                    </a:cubicBezTo>
                    <a:cubicBezTo>
                      <a:pt x="591" y="2338"/>
                      <a:pt x="612" y="2350"/>
                      <a:pt x="599" y="2379"/>
                    </a:cubicBezTo>
                    <a:cubicBezTo>
                      <a:pt x="608" y="2379"/>
                      <a:pt x="624" y="2352"/>
                      <a:pt x="629" y="2332"/>
                    </a:cubicBezTo>
                    <a:cubicBezTo>
                      <a:pt x="625" y="2334"/>
                      <a:pt x="622" y="2335"/>
                      <a:pt x="619" y="2335"/>
                    </a:cubicBezTo>
                    <a:cubicBezTo>
                      <a:pt x="614" y="2336"/>
                      <a:pt x="608" y="2336"/>
                      <a:pt x="604" y="2333"/>
                    </a:cubicBezTo>
                    <a:cubicBezTo>
                      <a:pt x="596" y="2328"/>
                      <a:pt x="590" y="2322"/>
                      <a:pt x="584" y="2315"/>
                    </a:cubicBezTo>
                    <a:cubicBezTo>
                      <a:pt x="582" y="2313"/>
                      <a:pt x="580" y="2308"/>
                      <a:pt x="581" y="2306"/>
                    </a:cubicBezTo>
                    <a:cubicBezTo>
                      <a:pt x="588" y="2291"/>
                      <a:pt x="595" y="2277"/>
                      <a:pt x="603" y="2261"/>
                    </a:cubicBezTo>
                    <a:cubicBezTo>
                      <a:pt x="623" y="2281"/>
                      <a:pt x="650" y="2293"/>
                      <a:pt x="642" y="2327"/>
                    </a:cubicBezTo>
                    <a:close/>
                    <a:moveTo>
                      <a:pt x="2649" y="1967"/>
                    </a:moveTo>
                    <a:cubicBezTo>
                      <a:pt x="2655" y="1969"/>
                      <a:pt x="2662" y="1971"/>
                      <a:pt x="2666" y="1973"/>
                    </a:cubicBezTo>
                    <a:cubicBezTo>
                      <a:pt x="2673" y="1961"/>
                      <a:pt x="2679" y="1950"/>
                      <a:pt x="2685" y="1940"/>
                    </a:cubicBezTo>
                    <a:cubicBezTo>
                      <a:pt x="2696" y="1920"/>
                      <a:pt x="2699" y="1900"/>
                      <a:pt x="2692" y="1879"/>
                    </a:cubicBezTo>
                    <a:cubicBezTo>
                      <a:pt x="2685" y="1859"/>
                      <a:pt x="2668" y="1851"/>
                      <a:pt x="2648" y="1860"/>
                    </a:cubicBezTo>
                    <a:cubicBezTo>
                      <a:pt x="2641" y="1863"/>
                      <a:pt x="2634" y="1869"/>
                      <a:pt x="2627" y="1874"/>
                    </a:cubicBezTo>
                    <a:cubicBezTo>
                      <a:pt x="2620" y="1879"/>
                      <a:pt x="2613" y="1884"/>
                      <a:pt x="2605" y="1888"/>
                    </a:cubicBezTo>
                    <a:cubicBezTo>
                      <a:pt x="2596" y="1892"/>
                      <a:pt x="2586" y="1889"/>
                      <a:pt x="2583" y="1881"/>
                    </a:cubicBezTo>
                    <a:cubicBezTo>
                      <a:pt x="2576" y="1859"/>
                      <a:pt x="2589" y="1838"/>
                      <a:pt x="2610" y="1836"/>
                    </a:cubicBezTo>
                    <a:cubicBezTo>
                      <a:pt x="2614" y="1836"/>
                      <a:pt x="2619" y="1836"/>
                      <a:pt x="2623" y="1836"/>
                    </a:cubicBezTo>
                    <a:cubicBezTo>
                      <a:pt x="2625" y="1836"/>
                      <a:pt x="2627" y="1834"/>
                      <a:pt x="2629" y="1833"/>
                    </a:cubicBezTo>
                    <a:cubicBezTo>
                      <a:pt x="2628" y="1831"/>
                      <a:pt x="2627" y="1829"/>
                      <a:pt x="2626" y="1828"/>
                    </a:cubicBezTo>
                    <a:cubicBezTo>
                      <a:pt x="2616" y="1822"/>
                      <a:pt x="2606" y="1816"/>
                      <a:pt x="2595" y="1810"/>
                    </a:cubicBezTo>
                    <a:cubicBezTo>
                      <a:pt x="2587" y="1828"/>
                      <a:pt x="2578" y="1844"/>
                      <a:pt x="2571" y="1861"/>
                    </a:cubicBezTo>
                    <a:cubicBezTo>
                      <a:pt x="2566" y="1873"/>
                      <a:pt x="2568" y="1887"/>
                      <a:pt x="2573" y="1899"/>
                    </a:cubicBezTo>
                    <a:cubicBezTo>
                      <a:pt x="2580" y="1914"/>
                      <a:pt x="2594" y="1921"/>
                      <a:pt x="2609" y="1917"/>
                    </a:cubicBezTo>
                    <a:cubicBezTo>
                      <a:pt x="2616" y="1915"/>
                      <a:pt x="2622" y="1911"/>
                      <a:pt x="2628" y="1907"/>
                    </a:cubicBezTo>
                    <a:cubicBezTo>
                      <a:pt x="2636" y="1901"/>
                      <a:pt x="2644" y="1895"/>
                      <a:pt x="2653" y="1889"/>
                    </a:cubicBezTo>
                    <a:cubicBezTo>
                      <a:pt x="2665" y="1882"/>
                      <a:pt x="2675" y="1886"/>
                      <a:pt x="2680" y="1898"/>
                    </a:cubicBezTo>
                    <a:cubicBezTo>
                      <a:pt x="2690" y="1919"/>
                      <a:pt x="2676" y="1945"/>
                      <a:pt x="2653" y="1949"/>
                    </a:cubicBezTo>
                    <a:cubicBezTo>
                      <a:pt x="2647" y="1950"/>
                      <a:pt x="2640" y="1950"/>
                      <a:pt x="2633" y="1951"/>
                    </a:cubicBezTo>
                    <a:cubicBezTo>
                      <a:pt x="2647" y="1989"/>
                      <a:pt x="2645" y="2024"/>
                      <a:pt x="2616" y="2055"/>
                    </a:cubicBezTo>
                    <a:cubicBezTo>
                      <a:pt x="2610" y="2048"/>
                      <a:pt x="2605" y="2042"/>
                      <a:pt x="2599" y="2035"/>
                    </a:cubicBezTo>
                    <a:cubicBezTo>
                      <a:pt x="2593" y="2028"/>
                      <a:pt x="2582" y="2020"/>
                      <a:pt x="2582" y="2012"/>
                    </a:cubicBezTo>
                    <a:cubicBezTo>
                      <a:pt x="2581" y="2004"/>
                      <a:pt x="2590" y="1994"/>
                      <a:pt x="2595" y="1985"/>
                    </a:cubicBezTo>
                    <a:cubicBezTo>
                      <a:pt x="2599" y="1977"/>
                      <a:pt x="2604" y="1972"/>
                      <a:pt x="2616" y="1977"/>
                    </a:cubicBezTo>
                    <a:cubicBezTo>
                      <a:pt x="2607" y="1966"/>
                      <a:pt x="2600" y="1957"/>
                      <a:pt x="2592" y="1949"/>
                    </a:cubicBezTo>
                    <a:cubicBezTo>
                      <a:pt x="2591" y="1947"/>
                      <a:pt x="2590" y="1947"/>
                      <a:pt x="2588" y="1946"/>
                    </a:cubicBezTo>
                    <a:cubicBezTo>
                      <a:pt x="2592" y="1967"/>
                      <a:pt x="2592" y="1967"/>
                      <a:pt x="2569" y="2008"/>
                    </a:cubicBezTo>
                    <a:cubicBezTo>
                      <a:pt x="2568" y="2008"/>
                      <a:pt x="2567" y="2008"/>
                      <a:pt x="2567" y="2007"/>
                    </a:cubicBezTo>
                    <a:cubicBezTo>
                      <a:pt x="2558" y="1999"/>
                      <a:pt x="2550" y="1991"/>
                      <a:pt x="2541" y="1984"/>
                    </a:cubicBezTo>
                    <a:cubicBezTo>
                      <a:pt x="2535" y="1978"/>
                      <a:pt x="2534" y="1973"/>
                      <a:pt x="2538" y="1966"/>
                    </a:cubicBezTo>
                    <a:cubicBezTo>
                      <a:pt x="2543" y="1957"/>
                      <a:pt x="2547" y="1949"/>
                      <a:pt x="2551" y="1940"/>
                    </a:cubicBezTo>
                    <a:cubicBezTo>
                      <a:pt x="2560" y="1922"/>
                      <a:pt x="2563" y="1920"/>
                      <a:pt x="2582" y="1926"/>
                    </a:cubicBezTo>
                    <a:cubicBezTo>
                      <a:pt x="2583" y="1926"/>
                      <a:pt x="2583" y="1925"/>
                      <a:pt x="2586" y="1923"/>
                    </a:cubicBezTo>
                    <a:cubicBezTo>
                      <a:pt x="2578" y="1915"/>
                      <a:pt x="2570" y="1907"/>
                      <a:pt x="2561" y="1898"/>
                    </a:cubicBezTo>
                    <a:cubicBezTo>
                      <a:pt x="2542" y="1935"/>
                      <a:pt x="2523" y="1971"/>
                      <a:pt x="2505" y="2007"/>
                    </a:cubicBezTo>
                    <a:cubicBezTo>
                      <a:pt x="2505" y="2008"/>
                      <a:pt x="2506" y="2009"/>
                      <a:pt x="2506" y="2010"/>
                    </a:cubicBezTo>
                    <a:cubicBezTo>
                      <a:pt x="2520" y="1997"/>
                      <a:pt x="2529" y="2006"/>
                      <a:pt x="2538" y="2015"/>
                    </a:cubicBezTo>
                    <a:cubicBezTo>
                      <a:pt x="2555" y="2032"/>
                      <a:pt x="2572" y="2049"/>
                      <a:pt x="2590" y="2065"/>
                    </a:cubicBezTo>
                    <a:cubicBezTo>
                      <a:pt x="2601" y="2075"/>
                      <a:pt x="2609" y="2085"/>
                      <a:pt x="2604" y="2102"/>
                    </a:cubicBezTo>
                    <a:cubicBezTo>
                      <a:pt x="2609" y="2097"/>
                      <a:pt x="2612" y="2093"/>
                      <a:pt x="2615" y="2088"/>
                    </a:cubicBezTo>
                    <a:cubicBezTo>
                      <a:pt x="2626" y="2066"/>
                      <a:pt x="2637" y="2044"/>
                      <a:pt x="2649" y="2022"/>
                    </a:cubicBezTo>
                    <a:cubicBezTo>
                      <a:pt x="2661" y="2003"/>
                      <a:pt x="2667" y="1986"/>
                      <a:pt x="2649" y="1967"/>
                    </a:cubicBezTo>
                    <a:close/>
                    <a:moveTo>
                      <a:pt x="491" y="2172"/>
                    </a:moveTo>
                    <a:cubicBezTo>
                      <a:pt x="492" y="2172"/>
                      <a:pt x="493" y="2172"/>
                      <a:pt x="493" y="2172"/>
                    </a:cubicBezTo>
                    <a:cubicBezTo>
                      <a:pt x="492" y="2197"/>
                      <a:pt x="491" y="2222"/>
                      <a:pt x="490" y="2247"/>
                    </a:cubicBezTo>
                    <a:cubicBezTo>
                      <a:pt x="488" y="2275"/>
                      <a:pt x="487" y="2303"/>
                      <a:pt x="485" y="2331"/>
                    </a:cubicBezTo>
                    <a:cubicBezTo>
                      <a:pt x="485" y="2333"/>
                      <a:pt x="487" y="2335"/>
                      <a:pt x="488" y="2337"/>
                    </a:cubicBezTo>
                    <a:cubicBezTo>
                      <a:pt x="490" y="2336"/>
                      <a:pt x="492" y="2335"/>
                      <a:pt x="494" y="2333"/>
                    </a:cubicBezTo>
                    <a:cubicBezTo>
                      <a:pt x="498" y="2328"/>
                      <a:pt x="501" y="2323"/>
                      <a:pt x="505" y="2318"/>
                    </a:cubicBezTo>
                    <a:cubicBezTo>
                      <a:pt x="529" y="2286"/>
                      <a:pt x="545" y="2248"/>
                      <a:pt x="580" y="2224"/>
                    </a:cubicBezTo>
                    <a:cubicBezTo>
                      <a:pt x="572" y="2213"/>
                      <a:pt x="564" y="2202"/>
                      <a:pt x="556" y="2191"/>
                    </a:cubicBezTo>
                    <a:cubicBezTo>
                      <a:pt x="554" y="2195"/>
                      <a:pt x="554" y="2198"/>
                      <a:pt x="555" y="2201"/>
                    </a:cubicBezTo>
                    <a:cubicBezTo>
                      <a:pt x="558" y="2211"/>
                      <a:pt x="556" y="2220"/>
                      <a:pt x="550" y="2228"/>
                    </a:cubicBezTo>
                    <a:cubicBezTo>
                      <a:pt x="540" y="2243"/>
                      <a:pt x="531" y="2258"/>
                      <a:pt x="521" y="2273"/>
                    </a:cubicBezTo>
                    <a:cubicBezTo>
                      <a:pt x="519" y="2277"/>
                      <a:pt x="516" y="2280"/>
                      <a:pt x="512" y="2285"/>
                    </a:cubicBezTo>
                    <a:cubicBezTo>
                      <a:pt x="512" y="2279"/>
                      <a:pt x="512" y="2276"/>
                      <a:pt x="512" y="2273"/>
                    </a:cubicBezTo>
                    <a:cubicBezTo>
                      <a:pt x="514" y="2235"/>
                      <a:pt x="515" y="2197"/>
                      <a:pt x="516" y="2158"/>
                    </a:cubicBezTo>
                    <a:cubicBezTo>
                      <a:pt x="517" y="2142"/>
                      <a:pt x="508" y="2131"/>
                      <a:pt x="494" y="2120"/>
                    </a:cubicBezTo>
                    <a:cubicBezTo>
                      <a:pt x="498" y="2133"/>
                      <a:pt x="496" y="2143"/>
                      <a:pt x="489" y="2152"/>
                    </a:cubicBezTo>
                    <a:cubicBezTo>
                      <a:pt x="473" y="2175"/>
                      <a:pt x="458" y="2198"/>
                      <a:pt x="441" y="2221"/>
                    </a:cubicBezTo>
                    <a:cubicBezTo>
                      <a:pt x="437" y="2228"/>
                      <a:pt x="429" y="2233"/>
                      <a:pt x="423" y="2238"/>
                    </a:cubicBezTo>
                    <a:cubicBezTo>
                      <a:pt x="405" y="2217"/>
                      <a:pt x="405" y="2213"/>
                      <a:pt x="420" y="2193"/>
                    </a:cubicBezTo>
                    <a:cubicBezTo>
                      <a:pt x="435" y="2171"/>
                      <a:pt x="451" y="2150"/>
                      <a:pt x="467" y="2129"/>
                    </a:cubicBezTo>
                    <a:cubicBezTo>
                      <a:pt x="474" y="2120"/>
                      <a:pt x="479" y="2109"/>
                      <a:pt x="495" y="2114"/>
                    </a:cubicBezTo>
                    <a:cubicBezTo>
                      <a:pt x="483" y="2098"/>
                      <a:pt x="473" y="2084"/>
                      <a:pt x="463" y="2071"/>
                    </a:cubicBezTo>
                    <a:cubicBezTo>
                      <a:pt x="461" y="2069"/>
                      <a:pt x="458" y="2069"/>
                      <a:pt x="455" y="2068"/>
                    </a:cubicBezTo>
                    <a:cubicBezTo>
                      <a:pt x="455" y="2068"/>
                      <a:pt x="454" y="2069"/>
                      <a:pt x="453" y="2069"/>
                    </a:cubicBezTo>
                    <a:cubicBezTo>
                      <a:pt x="468" y="2084"/>
                      <a:pt x="461" y="2097"/>
                      <a:pt x="451" y="2110"/>
                    </a:cubicBezTo>
                    <a:cubicBezTo>
                      <a:pt x="434" y="2131"/>
                      <a:pt x="419" y="2153"/>
                      <a:pt x="403" y="2174"/>
                    </a:cubicBezTo>
                    <a:cubicBezTo>
                      <a:pt x="392" y="2189"/>
                      <a:pt x="392" y="2189"/>
                      <a:pt x="374" y="2184"/>
                    </a:cubicBezTo>
                    <a:cubicBezTo>
                      <a:pt x="374" y="2184"/>
                      <a:pt x="373" y="2185"/>
                      <a:pt x="373" y="2185"/>
                    </a:cubicBezTo>
                    <a:cubicBezTo>
                      <a:pt x="394" y="2214"/>
                      <a:pt x="415" y="2243"/>
                      <a:pt x="437" y="2272"/>
                    </a:cubicBezTo>
                    <a:cubicBezTo>
                      <a:pt x="438" y="2274"/>
                      <a:pt x="441" y="2274"/>
                      <a:pt x="444" y="2275"/>
                    </a:cubicBezTo>
                    <a:cubicBezTo>
                      <a:pt x="438" y="2262"/>
                      <a:pt x="437" y="2250"/>
                      <a:pt x="444" y="2240"/>
                    </a:cubicBezTo>
                    <a:cubicBezTo>
                      <a:pt x="459" y="2217"/>
                      <a:pt x="475" y="2194"/>
                      <a:pt x="491" y="2172"/>
                    </a:cubicBezTo>
                    <a:close/>
                    <a:moveTo>
                      <a:pt x="1360" y="184"/>
                    </a:moveTo>
                    <a:cubicBezTo>
                      <a:pt x="1362" y="180"/>
                      <a:pt x="1364" y="177"/>
                      <a:pt x="1366" y="175"/>
                    </a:cubicBezTo>
                    <a:cubicBezTo>
                      <a:pt x="1378" y="159"/>
                      <a:pt x="1390" y="143"/>
                      <a:pt x="1404" y="128"/>
                    </a:cubicBezTo>
                    <a:cubicBezTo>
                      <a:pt x="1413" y="118"/>
                      <a:pt x="1424" y="110"/>
                      <a:pt x="1435" y="101"/>
                    </a:cubicBezTo>
                    <a:cubicBezTo>
                      <a:pt x="1437" y="99"/>
                      <a:pt x="1440" y="93"/>
                      <a:pt x="1439" y="92"/>
                    </a:cubicBezTo>
                    <a:cubicBezTo>
                      <a:pt x="1433" y="86"/>
                      <a:pt x="1426" y="80"/>
                      <a:pt x="1418" y="76"/>
                    </a:cubicBezTo>
                    <a:cubicBezTo>
                      <a:pt x="1415" y="75"/>
                      <a:pt x="1408" y="81"/>
                      <a:pt x="1405" y="85"/>
                    </a:cubicBezTo>
                    <a:cubicBezTo>
                      <a:pt x="1398" y="95"/>
                      <a:pt x="1393" y="106"/>
                      <a:pt x="1385" y="115"/>
                    </a:cubicBezTo>
                    <a:cubicBezTo>
                      <a:pt x="1368" y="137"/>
                      <a:pt x="1350" y="158"/>
                      <a:pt x="1332" y="179"/>
                    </a:cubicBezTo>
                    <a:cubicBezTo>
                      <a:pt x="1328" y="185"/>
                      <a:pt x="1324" y="191"/>
                      <a:pt x="1323" y="198"/>
                    </a:cubicBezTo>
                    <a:cubicBezTo>
                      <a:pt x="1320" y="207"/>
                      <a:pt x="1323" y="211"/>
                      <a:pt x="1333" y="210"/>
                    </a:cubicBezTo>
                    <a:cubicBezTo>
                      <a:pt x="1350" y="208"/>
                      <a:pt x="1368" y="206"/>
                      <a:pt x="1385" y="205"/>
                    </a:cubicBezTo>
                    <a:cubicBezTo>
                      <a:pt x="1391" y="204"/>
                      <a:pt x="1395" y="206"/>
                      <a:pt x="1397" y="212"/>
                    </a:cubicBezTo>
                    <a:cubicBezTo>
                      <a:pt x="1402" y="228"/>
                      <a:pt x="1397" y="238"/>
                      <a:pt x="1380" y="246"/>
                    </a:cubicBezTo>
                    <a:cubicBezTo>
                      <a:pt x="1377" y="239"/>
                      <a:pt x="1375" y="232"/>
                      <a:pt x="1373" y="225"/>
                    </a:cubicBezTo>
                    <a:cubicBezTo>
                      <a:pt x="1363" y="232"/>
                      <a:pt x="1353" y="238"/>
                      <a:pt x="1344" y="246"/>
                    </a:cubicBezTo>
                    <a:cubicBezTo>
                      <a:pt x="1341" y="248"/>
                      <a:pt x="1338" y="254"/>
                      <a:pt x="1338" y="258"/>
                    </a:cubicBezTo>
                    <a:cubicBezTo>
                      <a:pt x="1338" y="271"/>
                      <a:pt x="1341" y="284"/>
                      <a:pt x="1350" y="296"/>
                    </a:cubicBezTo>
                    <a:cubicBezTo>
                      <a:pt x="1360" y="289"/>
                      <a:pt x="1369" y="282"/>
                      <a:pt x="1378" y="275"/>
                    </a:cubicBezTo>
                    <a:cubicBezTo>
                      <a:pt x="1392" y="265"/>
                      <a:pt x="1393" y="265"/>
                      <a:pt x="1401" y="280"/>
                    </a:cubicBezTo>
                    <a:cubicBezTo>
                      <a:pt x="1406" y="290"/>
                      <a:pt x="1411" y="300"/>
                      <a:pt x="1417" y="313"/>
                    </a:cubicBezTo>
                    <a:cubicBezTo>
                      <a:pt x="1419" y="309"/>
                      <a:pt x="1419" y="308"/>
                      <a:pt x="1420" y="306"/>
                    </a:cubicBezTo>
                    <a:cubicBezTo>
                      <a:pt x="1432" y="293"/>
                      <a:pt x="1430" y="278"/>
                      <a:pt x="1426" y="263"/>
                    </a:cubicBezTo>
                    <a:cubicBezTo>
                      <a:pt x="1421" y="248"/>
                      <a:pt x="1422" y="234"/>
                      <a:pt x="1432" y="221"/>
                    </a:cubicBezTo>
                    <a:cubicBezTo>
                      <a:pt x="1437" y="214"/>
                      <a:pt x="1439" y="206"/>
                      <a:pt x="1444" y="197"/>
                    </a:cubicBezTo>
                    <a:cubicBezTo>
                      <a:pt x="1431" y="195"/>
                      <a:pt x="1430" y="206"/>
                      <a:pt x="1423" y="209"/>
                    </a:cubicBezTo>
                    <a:cubicBezTo>
                      <a:pt x="1418" y="200"/>
                      <a:pt x="1422" y="194"/>
                      <a:pt x="1429" y="189"/>
                    </a:cubicBezTo>
                    <a:cubicBezTo>
                      <a:pt x="1434" y="183"/>
                      <a:pt x="1440" y="178"/>
                      <a:pt x="1446" y="171"/>
                    </a:cubicBezTo>
                    <a:cubicBezTo>
                      <a:pt x="1439" y="166"/>
                      <a:pt x="1434" y="163"/>
                      <a:pt x="1429" y="160"/>
                    </a:cubicBezTo>
                    <a:cubicBezTo>
                      <a:pt x="1422" y="155"/>
                      <a:pt x="1413" y="157"/>
                      <a:pt x="1410" y="164"/>
                    </a:cubicBezTo>
                    <a:cubicBezTo>
                      <a:pt x="1399" y="184"/>
                      <a:pt x="1381" y="186"/>
                      <a:pt x="1360" y="184"/>
                    </a:cubicBezTo>
                    <a:close/>
                    <a:moveTo>
                      <a:pt x="2096" y="489"/>
                    </a:moveTo>
                    <a:cubicBezTo>
                      <a:pt x="2086" y="497"/>
                      <a:pt x="2080" y="498"/>
                      <a:pt x="2070" y="490"/>
                    </a:cubicBezTo>
                    <a:cubicBezTo>
                      <a:pt x="2060" y="482"/>
                      <a:pt x="2050" y="472"/>
                      <a:pt x="2039" y="464"/>
                    </a:cubicBezTo>
                    <a:cubicBezTo>
                      <a:pt x="2031" y="457"/>
                      <a:pt x="2025" y="450"/>
                      <a:pt x="2023" y="439"/>
                    </a:cubicBezTo>
                    <a:cubicBezTo>
                      <a:pt x="2023" y="433"/>
                      <a:pt x="2017" y="430"/>
                      <a:pt x="2012" y="433"/>
                    </a:cubicBezTo>
                    <a:cubicBezTo>
                      <a:pt x="2006" y="436"/>
                      <a:pt x="1999" y="440"/>
                      <a:pt x="1997" y="446"/>
                    </a:cubicBezTo>
                    <a:cubicBezTo>
                      <a:pt x="1996" y="451"/>
                      <a:pt x="1999" y="459"/>
                      <a:pt x="2003" y="463"/>
                    </a:cubicBezTo>
                    <a:cubicBezTo>
                      <a:pt x="2009" y="470"/>
                      <a:pt x="2016" y="474"/>
                      <a:pt x="2023" y="479"/>
                    </a:cubicBezTo>
                    <a:cubicBezTo>
                      <a:pt x="2041" y="491"/>
                      <a:pt x="2059" y="503"/>
                      <a:pt x="2077" y="515"/>
                    </a:cubicBezTo>
                    <a:cubicBezTo>
                      <a:pt x="2064" y="536"/>
                      <a:pt x="2053" y="538"/>
                      <a:pt x="2036" y="523"/>
                    </a:cubicBezTo>
                    <a:cubicBezTo>
                      <a:pt x="2028" y="516"/>
                      <a:pt x="2021" y="509"/>
                      <a:pt x="2014" y="502"/>
                    </a:cubicBezTo>
                    <a:cubicBezTo>
                      <a:pt x="2008" y="496"/>
                      <a:pt x="2002" y="491"/>
                      <a:pt x="1996" y="486"/>
                    </a:cubicBezTo>
                    <a:cubicBezTo>
                      <a:pt x="1994" y="484"/>
                      <a:pt x="1991" y="485"/>
                      <a:pt x="1988" y="484"/>
                    </a:cubicBezTo>
                    <a:cubicBezTo>
                      <a:pt x="1988" y="487"/>
                      <a:pt x="1988" y="489"/>
                      <a:pt x="1989" y="491"/>
                    </a:cubicBezTo>
                    <a:cubicBezTo>
                      <a:pt x="1996" y="505"/>
                      <a:pt x="2003" y="519"/>
                      <a:pt x="2012" y="532"/>
                    </a:cubicBezTo>
                    <a:cubicBezTo>
                      <a:pt x="2030" y="557"/>
                      <a:pt x="2055" y="560"/>
                      <a:pt x="2079" y="541"/>
                    </a:cubicBezTo>
                    <a:cubicBezTo>
                      <a:pt x="2098" y="527"/>
                      <a:pt x="2098" y="527"/>
                      <a:pt x="2116" y="542"/>
                    </a:cubicBezTo>
                    <a:cubicBezTo>
                      <a:pt x="2125" y="549"/>
                      <a:pt x="2136" y="553"/>
                      <a:pt x="2149" y="550"/>
                    </a:cubicBezTo>
                    <a:cubicBezTo>
                      <a:pt x="2148" y="539"/>
                      <a:pt x="2143" y="530"/>
                      <a:pt x="2135" y="525"/>
                    </a:cubicBezTo>
                    <a:cubicBezTo>
                      <a:pt x="2127" y="519"/>
                      <a:pt x="2118" y="514"/>
                      <a:pt x="2110" y="510"/>
                    </a:cubicBezTo>
                    <a:cubicBezTo>
                      <a:pt x="2113" y="503"/>
                      <a:pt x="2117" y="498"/>
                      <a:pt x="2117" y="492"/>
                    </a:cubicBezTo>
                    <a:cubicBezTo>
                      <a:pt x="2118" y="478"/>
                      <a:pt x="2126" y="470"/>
                      <a:pt x="2137" y="463"/>
                    </a:cubicBezTo>
                    <a:cubicBezTo>
                      <a:pt x="2142" y="460"/>
                      <a:pt x="2148" y="457"/>
                      <a:pt x="2153" y="453"/>
                    </a:cubicBezTo>
                    <a:cubicBezTo>
                      <a:pt x="2163" y="445"/>
                      <a:pt x="2164" y="433"/>
                      <a:pt x="2156" y="423"/>
                    </a:cubicBezTo>
                    <a:cubicBezTo>
                      <a:pt x="2145" y="410"/>
                      <a:pt x="2131" y="403"/>
                      <a:pt x="2115" y="400"/>
                    </a:cubicBezTo>
                    <a:cubicBezTo>
                      <a:pt x="2103" y="398"/>
                      <a:pt x="2094" y="402"/>
                      <a:pt x="2087" y="415"/>
                    </a:cubicBezTo>
                    <a:cubicBezTo>
                      <a:pt x="2094" y="418"/>
                      <a:pt x="2100" y="421"/>
                      <a:pt x="2107" y="423"/>
                    </a:cubicBezTo>
                    <a:cubicBezTo>
                      <a:pt x="2118" y="426"/>
                      <a:pt x="2124" y="431"/>
                      <a:pt x="2125" y="440"/>
                    </a:cubicBezTo>
                    <a:cubicBezTo>
                      <a:pt x="2126" y="452"/>
                      <a:pt x="2117" y="451"/>
                      <a:pt x="2111" y="453"/>
                    </a:cubicBezTo>
                    <a:cubicBezTo>
                      <a:pt x="2090" y="460"/>
                      <a:pt x="2086" y="471"/>
                      <a:pt x="2096" y="489"/>
                    </a:cubicBezTo>
                    <a:close/>
                    <a:moveTo>
                      <a:pt x="2257" y="2470"/>
                    </a:moveTo>
                    <a:cubicBezTo>
                      <a:pt x="2256" y="2470"/>
                      <a:pt x="2255" y="2470"/>
                      <a:pt x="2254" y="2470"/>
                    </a:cubicBezTo>
                    <a:cubicBezTo>
                      <a:pt x="2253" y="2472"/>
                      <a:pt x="2252" y="2474"/>
                      <a:pt x="2251" y="2476"/>
                    </a:cubicBezTo>
                    <a:cubicBezTo>
                      <a:pt x="2244" y="2488"/>
                      <a:pt x="2238" y="2501"/>
                      <a:pt x="2229" y="2512"/>
                    </a:cubicBezTo>
                    <a:cubicBezTo>
                      <a:pt x="2214" y="2529"/>
                      <a:pt x="2193" y="2528"/>
                      <a:pt x="2179" y="2509"/>
                    </a:cubicBezTo>
                    <a:cubicBezTo>
                      <a:pt x="2171" y="2498"/>
                      <a:pt x="2164" y="2485"/>
                      <a:pt x="2159" y="2472"/>
                    </a:cubicBezTo>
                    <a:cubicBezTo>
                      <a:pt x="2151" y="2449"/>
                      <a:pt x="2149" y="2425"/>
                      <a:pt x="2162" y="2402"/>
                    </a:cubicBezTo>
                    <a:cubicBezTo>
                      <a:pt x="2177" y="2374"/>
                      <a:pt x="2199" y="2372"/>
                      <a:pt x="2220" y="2396"/>
                    </a:cubicBezTo>
                    <a:cubicBezTo>
                      <a:pt x="2221" y="2398"/>
                      <a:pt x="2224" y="2400"/>
                      <a:pt x="2227" y="2401"/>
                    </a:cubicBezTo>
                    <a:cubicBezTo>
                      <a:pt x="2227" y="2401"/>
                      <a:pt x="2228" y="2400"/>
                      <a:pt x="2229" y="2399"/>
                    </a:cubicBezTo>
                    <a:cubicBezTo>
                      <a:pt x="2224" y="2387"/>
                      <a:pt x="2219" y="2375"/>
                      <a:pt x="2215" y="2362"/>
                    </a:cubicBezTo>
                    <a:cubicBezTo>
                      <a:pt x="2214" y="2360"/>
                      <a:pt x="2216" y="2354"/>
                      <a:pt x="2217" y="2354"/>
                    </a:cubicBezTo>
                    <a:cubicBezTo>
                      <a:pt x="2220" y="2352"/>
                      <a:pt x="2225" y="2353"/>
                      <a:pt x="2228" y="2355"/>
                    </a:cubicBezTo>
                    <a:cubicBezTo>
                      <a:pt x="2230" y="2356"/>
                      <a:pt x="2231" y="2360"/>
                      <a:pt x="2232" y="2363"/>
                    </a:cubicBezTo>
                    <a:cubicBezTo>
                      <a:pt x="2245" y="2392"/>
                      <a:pt x="2257" y="2422"/>
                      <a:pt x="2270" y="2451"/>
                    </a:cubicBezTo>
                    <a:cubicBezTo>
                      <a:pt x="2277" y="2466"/>
                      <a:pt x="2282" y="2479"/>
                      <a:pt x="2266" y="2492"/>
                    </a:cubicBezTo>
                    <a:cubicBezTo>
                      <a:pt x="2269" y="2493"/>
                      <a:pt x="2273" y="2493"/>
                      <a:pt x="2275" y="2491"/>
                    </a:cubicBezTo>
                    <a:cubicBezTo>
                      <a:pt x="2303" y="2472"/>
                      <a:pt x="2317" y="2459"/>
                      <a:pt x="2316" y="2453"/>
                    </a:cubicBezTo>
                    <a:cubicBezTo>
                      <a:pt x="2301" y="2459"/>
                      <a:pt x="2298" y="2458"/>
                      <a:pt x="2291" y="2443"/>
                    </a:cubicBezTo>
                    <a:cubicBezTo>
                      <a:pt x="2279" y="2414"/>
                      <a:pt x="2267" y="2385"/>
                      <a:pt x="2254" y="2356"/>
                    </a:cubicBezTo>
                    <a:cubicBezTo>
                      <a:pt x="2249" y="2343"/>
                      <a:pt x="2243" y="2330"/>
                      <a:pt x="2256" y="2317"/>
                    </a:cubicBezTo>
                    <a:cubicBezTo>
                      <a:pt x="2253" y="2317"/>
                      <a:pt x="2251" y="2318"/>
                      <a:pt x="2249" y="2320"/>
                    </a:cubicBezTo>
                    <a:cubicBezTo>
                      <a:pt x="2237" y="2328"/>
                      <a:pt x="2225" y="2338"/>
                      <a:pt x="2213" y="2346"/>
                    </a:cubicBezTo>
                    <a:cubicBezTo>
                      <a:pt x="2200" y="2355"/>
                      <a:pt x="2187" y="2364"/>
                      <a:pt x="2175" y="2373"/>
                    </a:cubicBezTo>
                    <a:cubicBezTo>
                      <a:pt x="2167" y="2379"/>
                      <a:pt x="2158" y="2384"/>
                      <a:pt x="2152" y="2391"/>
                    </a:cubicBezTo>
                    <a:cubicBezTo>
                      <a:pt x="2122" y="2429"/>
                      <a:pt x="2127" y="2478"/>
                      <a:pt x="2154" y="2520"/>
                    </a:cubicBezTo>
                    <a:cubicBezTo>
                      <a:pt x="2172" y="2547"/>
                      <a:pt x="2207" y="2551"/>
                      <a:pt x="2231" y="2528"/>
                    </a:cubicBezTo>
                    <a:cubicBezTo>
                      <a:pt x="2245" y="2515"/>
                      <a:pt x="2253" y="2498"/>
                      <a:pt x="2258" y="2480"/>
                    </a:cubicBezTo>
                    <a:cubicBezTo>
                      <a:pt x="2258" y="2477"/>
                      <a:pt x="2257" y="2473"/>
                      <a:pt x="2257" y="2470"/>
                    </a:cubicBezTo>
                    <a:close/>
                    <a:moveTo>
                      <a:pt x="2169" y="439"/>
                    </a:moveTo>
                    <a:cubicBezTo>
                      <a:pt x="2178" y="456"/>
                      <a:pt x="2188" y="459"/>
                      <a:pt x="2203" y="452"/>
                    </a:cubicBezTo>
                    <a:cubicBezTo>
                      <a:pt x="2217" y="444"/>
                      <a:pt x="2226" y="432"/>
                      <a:pt x="2229" y="417"/>
                    </a:cubicBezTo>
                    <a:cubicBezTo>
                      <a:pt x="2231" y="405"/>
                      <a:pt x="2231" y="392"/>
                      <a:pt x="2232" y="379"/>
                    </a:cubicBezTo>
                    <a:cubicBezTo>
                      <a:pt x="2248" y="381"/>
                      <a:pt x="2263" y="384"/>
                      <a:pt x="2278" y="385"/>
                    </a:cubicBezTo>
                    <a:cubicBezTo>
                      <a:pt x="2284" y="386"/>
                      <a:pt x="2293" y="384"/>
                      <a:pt x="2296" y="380"/>
                    </a:cubicBezTo>
                    <a:cubicBezTo>
                      <a:pt x="2307" y="368"/>
                      <a:pt x="2298" y="342"/>
                      <a:pt x="2282" y="337"/>
                    </a:cubicBezTo>
                    <a:cubicBezTo>
                      <a:pt x="2267" y="360"/>
                      <a:pt x="2267" y="360"/>
                      <a:pt x="2239" y="358"/>
                    </a:cubicBezTo>
                    <a:cubicBezTo>
                      <a:pt x="2230" y="357"/>
                      <a:pt x="2222" y="356"/>
                      <a:pt x="2213" y="355"/>
                    </a:cubicBezTo>
                    <a:cubicBezTo>
                      <a:pt x="2187" y="353"/>
                      <a:pt x="2162" y="351"/>
                      <a:pt x="2136" y="349"/>
                    </a:cubicBezTo>
                    <a:cubicBezTo>
                      <a:pt x="2131" y="349"/>
                      <a:pt x="2126" y="348"/>
                      <a:pt x="2125" y="340"/>
                    </a:cubicBezTo>
                    <a:cubicBezTo>
                      <a:pt x="2123" y="333"/>
                      <a:pt x="2117" y="330"/>
                      <a:pt x="2110" y="333"/>
                    </a:cubicBezTo>
                    <a:cubicBezTo>
                      <a:pt x="2103" y="335"/>
                      <a:pt x="2095" y="337"/>
                      <a:pt x="2091" y="342"/>
                    </a:cubicBezTo>
                    <a:cubicBezTo>
                      <a:pt x="2080" y="355"/>
                      <a:pt x="2070" y="368"/>
                      <a:pt x="2060" y="382"/>
                    </a:cubicBezTo>
                    <a:cubicBezTo>
                      <a:pt x="2058" y="386"/>
                      <a:pt x="2058" y="393"/>
                      <a:pt x="2061" y="397"/>
                    </a:cubicBezTo>
                    <a:cubicBezTo>
                      <a:pt x="2063" y="399"/>
                      <a:pt x="2070" y="400"/>
                      <a:pt x="2074" y="398"/>
                    </a:cubicBezTo>
                    <a:cubicBezTo>
                      <a:pt x="2085" y="394"/>
                      <a:pt x="2096" y="390"/>
                      <a:pt x="2106" y="383"/>
                    </a:cubicBezTo>
                    <a:cubicBezTo>
                      <a:pt x="2136" y="364"/>
                      <a:pt x="2166" y="367"/>
                      <a:pt x="2197" y="379"/>
                    </a:cubicBezTo>
                    <a:cubicBezTo>
                      <a:pt x="2205" y="382"/>
                      <a:pt x="2210" y="389"/>
                      <a:pt x="2209" y="398"/>
                    </a:cubicBezTo>
                    <a:cubicBezTo>
                      <a:pt x="2207" y="409"/>
                      <a:pt x="2203" y="421"/>
                      <a:pt x="2200" y="432"/>
                    </a:cubicBezTo>
                    <a:cubicBezTo>
                      <a:pt x="2198" y="438"/>
                      <a:pt x="2192" y="438"/>
                      <a:pt x="2187" y="438"/>
                    </a:cubicBezTo>
                    <a:cubicBezTo>
                      <a:pt x="2181" y="437"/>
                      <a:pt x="2175" y="438"/>
                      <a:pt x="2169" y="439"/>
                    </a:cubicBezTo>
                    <a:close/>
                    <a:moveTo>
                      <a:pt x="424" y="2007"/>
                    </a:moveTo>
                    <a:cubicBezTo>
                      <a:pt x="423" y="2007"/>
                      <a:pt x="421" y="2007"/>
                      <a:pt x="420" y="2007"/>
                    </a:cubicBezTo>
                    <a:cubicBezTo>
                      <a:pt x="435" y="2040"/>
                      <a:pt x="404" y="2049"/>
                      <a:pt x="391" y="2070"/>
                    </a:cubicBezTo>
                    <a:cubicBezTo>
                      <a:pt x="379" y="2050"/>
                      <a:pt x="368" y="2032"/>
                      <a:pt x="357" y="2013"/>
                    </a:cubicBezTo>
                    <a:cubicBezTo>
                      <a:pt x="365" y="2006"/>
                      <a:pt x="371" y="1998"/>
                      <a:pt x="378" y="1990"/>
                    </a:cubicBezTo>
                    <a:cubicBezTo>
                      <a:pt x="386" y="1982"/>
                      <a:pt x="393" y="1970"/>
                      <a:pt x="408" y="1981"/>
                    </a:cubicBezTo>
                    <a:cubicBezTo>
                      <a:pt x="399" y="1964"/>
                      <a:pt x="390" y="1948"/>
                      <a:pt x="381" y="1933"/>
                    </a:cubicBezTo>
                    <a:cubicBezTo>
                      <a:pt x="380" y="1931"/>
                      <a:pt x="377" y="1930"/>
                      <a:pt x="375" y="1929"/>
                    </a:cubicBezTo>
                    <a:cubicBezTo>
                      <a:pt x="374" y="1930"/>
                      <a:pt x="373" y="1930"/>
                      <a:pt x="372" y="1930"/>
                    </a:cubicBezTo>
                    <a:cubicBezTo>
                      <a:pt x="382" y="1945"/>
                      <a:pt x="376" y="1956"/>
                      <a:pt x="366" y="1967"/>
                    </a:cubicBezTo>
                    <a:cubicBezTo>
                      <a:pt x="359" y="1974"/>
                      <a:pt x="352" y="1983"/>
                      <a:pt x="344" y="1991"/>
                    </a:cubicBezTo>
                    <a:cubicBezTo>
                      <a:pt x="329" y="2007"/>
                      <a:pt x="313" y="2024"/>
                      <a:pt x="298" y="2040"/>
                    </a:cubicBezTo>
                    <a:cubicBezTo>
                      <a:pt x="292" y="2036"/>
                      <a:pt x="288" y="2033"/>
                      <a:pt x="284" y="2031"/>
                    </a:cubicBezTo>
                    <a:cubicBezTo>
                      <a:pt x="283" y="2031"/>
                      <a:pt x="282" y="2032"/>
                      <a:pt x="281" y="2033"/>
                    </a:cubicBezTo>
                    <a:cubicBezTo>
                      <a:pt x="291" y="2050"/>
                      <a:pt x="301" y="2066"/>
                      <a:pt x="310" y="2083"/>
                    </a:cubicBezTo>
                    <a:cubicBezTo>
                      <a:pt x="311" y="2083"/>
                      <a:pt x="312" y="2083"/>
                      <a:pt x="313" y="2083"/>
                    </a:cubicBezTo>
                    <a:cubicBezTo>
                      <a:pt x="306" y="2051"/>
                      <a:pt x="337" y="2043"/>
                      <a:pt x="348" y="2021"/>
                    </a:cubicBezTo>
                    <a:cubicBezTo>
                      <a:pt x="358" y="2038"/>
                      <a:pt x="367" y="2053"/>
                      <a:pt x="375" y="2069"/>
                    </a:cubicBezTo>
                    <a:cubicBezTo>
                      <a:pt x="379" y="2075"/>
                      <a:pt x="378" y="2082"/>
                      <a:pt x="373" y="2088"/>
                    </a:cubicBezTo>
                    <a:cubicBezTo>
                      <a:pt x="367" y="2096"/>
                      <a:pt x="360" y="2104"/>
                      <a:pt x="353" y="2111"/>
                    </a:cubicBezTo>
                    <a:cubicBezTo>
                      <a:pt x="346" y="2118"/>
                      <a:pt x="341" y="2118"/>
                      <a:pt x="334" y="2111"/>
                    </a:cubicBezTo>
                    <a:cubicBezTo>
                      <a:pt x="333" y="2110"/>
                      <a:pt x="331" y="2109"/>
                      <a:pt x="330" y="2108"/>
                    </a:cubicBezTo>
                    <a:cubicBezTo>
                      <a:pt x="329" y="2108"/>
                      <a:pt x="328" y="2109"/>
                      <a:pt x="327" y="2110"/>
                    </a:cubicBezTo>
                    <a:cubicBezTo>
                      <a:pt x="337" y="2128"/>
                      <a:pt x="348" y="2145"/>
                      <a:pt x="358" y="2161"/>
                    </a:cubicBezTo>
                    <a:cubicBezTo>
                      <a:pt x="361" y="2152"/>
                      <a:pt x="361" y="2141"/>
                      <a:pt x="366" y="2134"/>
                    </a:cubicBezTo>
                    <a:cubicBezTo>
                      <a:pt x="390" y="2106"/>
                      <a:pt x="415" y="2080"/>
                      <a:pt x="440" y="2053"/>
                    </a:cubicBezTo>
                    <a:cubicBezTo>
                      <a:pt x="445" y="2057"/>
                      <a:pt x="450" y="2060"/>
                      <a:pt x="455" y="2064"/>
                    </a:cubicBezTo>
                    <a:cubicBezTo>
                      <a:pt x="456" y="2063"/>
                      <a:pt x="456" y="2062"/>
                      <a:pt x="457" y="2061"/>
                    </a:cubicBezTo>
                    <a:cubicBezTo>
                      <a:pt x="446" y="2043"/>
                      <a:pt x="435" y="2025"/>
                      <a:pt x="424" y="2007"/>
                    </a:cubicBezTo>
                    <a:close/>
                    <a:moveTo>
                      <a:pt x="1840" y="2721"/>
                    </a:moveTo>
                    <a:cubicBezTo>
                      <a:pt x="1846" y="2719"/>
                      <a:pt x="1851" y="2719"/>
                      <a:pt x="1857" y="2717"/>
                    </a:cubicBezTo>
                    <a:cubicBezTo>
                      <a:pt x="1884" y="2707"/>
                      <a:pt x="1911" y="2659"/>
                      <a:pt x="1904" y="2630"/>
                    </a:cubicBezTo>
                    <a:cubicBezTo>
                      <a:pt x="1901" y="2617"/>
                      <a:pt x="1897" y="2603"/>
                      <a:pt x="1893" y="2590"/>
                    </a:cubicBezTo>
                    <a:cubicBezTo>
                      <a:pt x="1888" y="2575"/>
                      <a:pt x="1880" y="2562"/>
                      <a:pt x="1867" y="2553"/>
                    </a:cubicBezTo>
                    <a:cubicBezTo>
                      <a:pt x="1842" y="2536"/>
                      <a:pt x="1810" y="2545"/>
                      <a:pt x="1793" y="2572"/>
                    </a:cubicBezTo>
                    <a:cubicBezTo>
                      <a:pt x="1772" y="2606"/>
                      <a:pt x="1774" y="2664"/>
                      <a:pt x="1797" y="2696"/>
                    </a:cubicBezTo>
                    <a:cubicBezTo>
                      <a:pt x="1808" y="2710"/>
                      <a:pt x="1821" y="2720"/>
                      <a:pt x="1840" y="2721"/>
                    </a:cubicBezTo>
                    <a:close/>
                    <a:moveTo>
                      <a:pt x="2476" y="2226"/>
                    </a:moveTo>
                    <a:cubicBezTo>
                      <a:pt x="2472" y="2225"/>
                      <a:pt x="2471" y="2225"/>
                      <a:pt x="2470" y="2225"/>
                    </a:cubicBezTo>
                    <a:cubicBezTo>
                      <a:pt x="2441" y="2217"/>
                      <a:pt x="2413" y="2209"/>
                      <a:pt x="2384" y="2202"/>
                    </a:cubicBezTo>
                    <a:cubicBezTo>
                      <a:pt x="2379" y="2200"/>
                      <a:pt x="2371" y="2199"/>
                      <a:pt x="2368" y="2201"/>
                    </a:cubicBezTo>
                    <a:cubicBezTo>
                      <a:pt x="2359" y="2208"/>
                      <a:pt x="2353" y="2216"/>
                      <a:pt x="2346" y="2224"/>
                    </a:cubicBezTo>
                    <a:cubicBezTo>
                      <a:pt x="2346" y="2225"/>
                      <a:pt x="2346" y="2225"/>
                      <a:pt x="2347" y="2226"/>
                    </a:cubicBezTo>
                    <a:cubicBezTo>
                      <a:pt x="2361" y="2221"/>
                      <a:pt x="2369" y="2228"/>
                      <a:pt x="2375" y="2239"/>
                    </a:cubicBezTo>
                    <a:cubicBezTo>
                      <a:pt x="2387" y="2259"/>
                      <a:pt x="2400" y="2279"/>
                      <a:pt x="2412" y="2299"/>
                    </a:cubicBezTo>
                    <a:cubicBezTo>
                      <a:pt x="2422" y="2314"/>
                      <a:pt x="2433" y="2328"/>
                      <a:pt x="2426" y="2348"/>
                    </a:cubicBezTo>
                    <a:cubicBezTo>
                      <a:pt x="2426" y="2349"/>
                      <a:pt x="2427" y="2349"/>
                      <a:pt x="2428" y="2349"/>
                    </a:cubicBezTo>
                    <a:cubicBezTo>
                      <a:pt x="2437" y="2338"/>
                      <a:pt x="2446" y="2328"/>
                      <a:pt x="2456" y="2317"/>
                    </a:cubicBezTo>
                    <a:cubicBezTo>
                      <a:pt x="2452" y="2316"/>
                      <a:pt x="2450" y="2315"/>
                      <a:pt x="2448" y="2315"/>
                    </a:cubicBezTo>
                    <a:cubicBezTo>
                      <a:pt x="2438" y="2315"/>
                      <a:pt x="2433" y="2309"/>
                      <a:pt x="2428" y="2301"/>
                    </a:cubicBezTo>
                    <a:cubicBezTo>
                      <a:pt x="2418" y="2285"/>
                      <a:pt x="2408" y="2269"/>
                      <a:pt x="2398" y="2253"/>
                    </a:cubicBezTo>
                    <a:cubicBezTo>
                      <a:pt x="2393" y="2246"/>
                      <a:pt x="2389" y="2239"/>
                      <a:pt x="2383" y="2230"/>
                    </a:cubicBezTo>
                    <a:cubicBezTo>
                      <a:pt x="2426" y="2241"/>
                      <a:pt x="2466" y="2252"/>
                      <a:pt x="2506" y="2262"/>
                    </a:cubicBezTo>
                    <a:cubicBezTo>
                      <a:pt x="2506" y="2262"/>
                      <a:pt x="2507" y="2261"/>
                      <a:pt x="2508" y="2261"/>
                    </a:cubicBezTo>
                    <a:cubicBezTo>
                      <a:pt x="2506" y="2255"/>
                      <a:pt x="2504" y="2249"/>
                      <a:pt x="2501" y="2244"/>
                    </a:cubicBezTo>
                    <a:cubicBezTo>
                      <a:pt x="2485" y="2217"/>
                      <a:pt x="2468" y="2191"/>
                      <a:pt x="2452" y="2164"/>
                    </a:cubicBezTo>
                    <a:cubicBezTo>
                      <a:pt x="2442" y="2149"/>
                      <a:pt x="2433" y="2134"/>
                      <a:pt x="2448" y="2117"/>
                    </a:cubicBezTo>
                    <a:cubicBezTo>
                      <a:pt x="2441" y="2117"/>
                      <a:pt x="2418" y="2138"/>
                      <a:pt x="2411" y="2150"/>
                    </a:cubicBezTo>
                    <a:cubicBezTo>
                      <a:pt x="2410" y="2152"/>
                      <a:pt x="2411" y="2154"/>
                      <a:pt x="2411" y="2158"/>
                    </a:cubicBezTo>
                    <a:cubicBezTo>
                      <a:pt x="2419" y="2153"/>
                      <a:pt x="2425" y="2147"/>
                      <a:pt x="2431" y="2156"/>
                    </a:cubicBezTo>
                    <a:cubicBezTo>
                      <a:pt x="2446" y="2178"/>
                      <a:pt x="2460" y="2201"/>
                      <a:pt x="2476" y="2226"/>
                    </a:cubicBezTo>
                    <a:close/>
                    <a:moveTo>
                      <a:pt x="787" y="2535"/>
                    </a:moveTo>
                    <a:cubicBezTo>
                      <a:pt x="786" y="2534"/>
                      <a:pt x="785" y="2533"/>
                      <a:pt x="785" y="2532"/>
                    </a:cubicBezTo>
                    <a:cubicBezTo>
                      <a:pt x="781" y="2533"/>
                      <a:pt x="778" y="2534"/>
                      <a:pt x="774" y="2536"/>
                    </a:cubicBezTo>
                    <a:cubicBezTo>
                      <a:pt x="753" y="2547"/>
                      <a:pt x="734" y="2543"/>
                      <a:pt x="719" y="2525"/>
                    </a:cubicBezTo>
                    <a:cubicBezTo>
                      <a:pt x="716" y="2521"/>
                      <a:pt x="714" y="2514"/>
                      <a:pt x="715" y="2510"/>
                    </a:cubicBezTo>
                    <a:cubicBezTo>
                      <a:pt x="721" y="2493"/>
                      <a:pt x="727" y="2476"/>
                      <a:pt x="734" y="2459"/>
                    </a:cubicBezTo>
                    <a:cubicBezTo>
                      <a:pt x="753" y="2471"/>
                      <a:pt x="777" y="2480"/>
                      <a:pt x="769" y="2512"/>
                    </a:cubicBezTo>
                    <a:cubicBezTo>
                      <a:pt x="780" y="2496"/>
                      <a:pt x="785" y="2477"/>
                      <a:pt x="793" y="2459"/>
                    </a:cubicBezTo>
                    <a:cubicBezTo>
                      <a:pt x="790" y="2459"/>
                      <a:pt x="789" y="2459"/>
                      <a:pt x="788" y="2460"/>
                    </a:cubicBezTo>
                    <a:cubicBezTo>
                      <a:pt x="767" y="2473"/>
                      <a:pt x="757" y="2462"/>
                      <a:pt x="741" y="2447"/>
                    </a:cubicBezTo>
                    <a:cubicBezTo>
                      <a:pt x="740" y="2446"/>
                      <a:pt x="739" y="2444"/>
                      <a:pt x="740" y="2442"/>
                    </a:cubicBezTo>
                    <a:cubicBezTo>
                      <a:pt x="746" y="2426"/>
                      <a:pt x="752" y="2410"/>
                      <a:pt x="759" y="2392"/>
                    </a:cubicBezTo>
                    <a:cubicBezTo>
                      <a:pt x="780" y="2408"/>
                      <a:pt x="809" y="2417"/>
                      <a:pt x="801" y="2454"/>
                    </a:cubicBezTo>
                    <a:cubicBezTo>
                      <a:pt x="805" y="2452"/>
                      <a:pt x="807" y="2451"/>
                      <a:pt x="808" y="2450"/>
                    </a:cubicBezTo>
                    <a:cubicBezTo>
                      <a:pt x="811" y="2441"/>
                      <a:pt x="814" y="2432"/>
                      <a:pt x="817" y="2422"/>
                    </a:cubicBezTo>
                    <a:cubicBezTo>
                      <a:pt x="818" y="2421"/>
                      <a:pt x="816" y="2418"/>
                      <a:pt x="814" y="2417"/>
                    </a:cubicBezTo>
                    <a:cubicBezTo>
                      <a:pt x="788" y="2399"/>
                      <a:pt x="762" y="2380"/>
                      <a:pt x="735" y="2362"/>
                    </a:cubicBezTo>
                    <a:cubicBezTo>
                      <a:pt x="733" y="2361"/>
                      <a:pt x="730" y="2362"/>
                      <a:pt x="728" y="2361"/>
                    </a:cubicBezTo>
                    <a:cubicBezTo>
                      <a:pt x="739" y="2373"/>
                      <a:pt x="737" y="2385"/>
                      <a:pt x="733" y="2397"/>
                    </a:cubicBezTo>
                    <a:cubicBezTo>
                      <a:pt x="721" y="2427"/>
                      <a:pt x="711" y="2456"/>
                      <a:pt x="700" y="2485"/>
                    </a:cubicBezTo>
                    <a:cubicBezTo>
                      <a:pt x="695" y="2497"/>
                      <a:pt x="692" y="2511"/>
                      <a:pt x="673" y="2506"/>
                    </a:cubicBezTo>
                    <a:cubicBezTo>
                      <a:pt x="673" y="2507"/>
                      <a:pt x="674" y="2508"/>
                      <a:pt x="674" y="2509"/>
                    </a:cubicBezTo>
                    <a:cubicBezTo>
                      <a:pt x="704" y="2529"/>
                      <a:pt x="734" y="2550"/>
                      <a:pt x="764" y="2570"/>
                    </a:cubicBezTo>
                    <a:cubicBezTo>
                      <a:pt x="772" y="2558"/>
                      <a:pt x="779" y="2546"/>
                      <a:pt x="787" y="2535"/>
                    </a:cubicBezTo>
                    <a:close/>
                    <a:moveTo>
                      <a:pt x="2330" y="2441"/>
                    </a:moveTo>
                    <a:cubicBezTo>
                      <a:pt x="2331" y="2442"/>
                      <a:pt x="2332" y="2442"/>
                      <a:pt x="2333" y="2443"/>
                    </a:cubicBezTo>
                    <a:cubicBezTo>
                      <a:pt x="2356" y="2421"/>
                      <a:pt x="2379" y="2400"/>
                      <a:pt x="2401" y="2377"/>
                    </a:cubicBezTo>
                    <a:cubicBezTo>
                      <a:pt x="2414" y="2363"/>
                      <a:pt x="2409" y="2335"/>
                      <a:pt x="2393" y="2327"/>
                    </a:cubicBezTo>
                    <a:cubicBezTo>
                      <a:pt x="2402" y="2364"/>
                      <a:pt x="2382" y="2387"/>
                      <a:pt x="2353" y="2406"/>
                    </a:cubicBezTo>
                    <a:cubicBezTo>
                      <a:pt x="2344" y="2389"/>
                      <a:pt x="2336" y="2373"/>
                      <a:pt x="2328" y="2356"/>
                    </a:cubicBezTo>
                    <a:cubicBezTo>
                      <a:pt x="2327" y="2354"/>
                      <a:pt x="2328" y="2350"/>
                      <a:pt x="2330" y="2348"/>
                    </a:cubicBezTo>
                    <a:cubicBezTo>
                      <a:pt x="2336" y="2342"/>
                      <a:pt x="2344" y="2336"/>
                      <a:pt x="2350" y="2329"/>
                    </a:cubicBezTo>
                    <a:cubicBezTo>
                      <a:pt x="2355" y="2325"/>
                      <a:pt x="2360" y="2325"/>
                      <a:pt x="2365" y="2328"/>
                    </a:cubicBezTo>
                    <a:cubicBezTo>
                      <a:pt x="2369" y="2330"/>
                      <a:pt x="2373" y="2331"/>
                      <a:pt x="2377" y="2333"/>
                    </a:cubicBezTo>
                    <a:cubicBezTo>
                      <a:pt x="2371" y="2316"/>
                      <a:pt x="2363" y="2301"/>
                      <a:pt x="2355" y="2287"/>
                    </a:cubicBezTo>
                    <a:cubicBezTo>
                      <a:pt x="2354" y="2285"/>
                      <a:pt x="2351" y="2284"/>
                      <a:pt x="2349" y="2282"/>
                    </a:cubicBezTo>
                    <a:cubicBezTo>
                      <a:pt x="2348" y="2283"/>
                      <a:pt x="2347" y="2283"/>
                      <a:pt x="2347" y="2283"/>
                    </a:cubicBezTo>
                    <a:cubicBezTo>
                      <a:pt x="2360" y="2313"/>
                      <a:pt x="2335" y="2324"/>
                      <a:pt x="2320" y="2340"/>
                    </a:cubicBezTo>
                    <a:cubicBezTo>
                      <a:pt x="2312" y="2326"/>
                      <a:pt x="2305" y="2313"/>
                      <a:pt x="2298" y="2299"/>
                    </a:cubicBezTo>
                    <a:cubicBezTo>
                      <a:pt x="2297" y="2295"/>
                      <a:pt x="2298" y="2288"/>
                      <a:pt x="2300" y="2285"/>
                    </a:cubicBezTo>
                    <a:cubicBezTo>
                      <a:pt x="2307" y="2278"/>
                      <a:pt x="2316" y="2271"/>
                      <a:pt x="2323" y="2264"/>
                    </a:cubicBezTo>
                    <a:cubicBezTo>
                      <a:pt x="2329" y="2259"/>
                      <a:pt x="2335" y="2258"/>
                      <a:pt x="2342" y="2261"/>
                    </a:cubicBezTo>
                    <a:cubicBezTo>
                      <a:pt x="2347" y="2263"/>
                      <a:pt x="2351" y="2265"/>
                      <a:pt x="2356" y="2267"/>
                    </a:cubicBezTo>
                    <a:cubicBezTo>
                      <a:pt x="2356" y="2266"/>
                      <a:pt x="2357" y="2266"/>
                      <a:pt x="2357" y="2265"/>
                    </a:cubicBezTo>
                    <a:cubicBezTo>
                      <a:pt x="2352" y="2254"/>
                      <a:pt x="2346" y="2244"/>
                      <a:pt x="2340" y="2232"/>
                    </a:cubicBezTo>
                    <a:cubicBezTo>
                      <a:pt x="2312" y="2258"/>
                      <a:pt x="2286" y="2283"/>
                      <a:pt x="2260" y="2308"/>
                    </a:cubicBezTo>
                    <a:cubicBezTo>
                      <a:pt x="2276" y="2308"/>
                      <a:pt x="2277" y="2309"/>
                      <a:pt x="2284" y="2323"/>
                    </a:cubicBezTo>
                    <a:cubicBezTo>
                      <a:pt x="2298" y="2350"/>
                      <a:pt x="2312" y="2378"/>
                      <a:pt x="2327" y="2405"/>
                    </a:cubicBezTo>
                    <a:cubicBezTo>
                      <a:pt x="2333" y="2417"/>
                      <a:pt x="2337" y="2428"/>
                      <a:pt x="2330" y="2441"/>
                    </a:cubicBezTo>
                    <a:close/>
                    <a:moveTo>
                      <a:pt x="2073" y="2565"/>
                    </a:moveTo>
                    <a:cubicBezTo>
                      <a:pt x="2068" y="2571"/>
                      <a:pt x="2075" y="2591"/>
                      <a:pt x="2088" y="2611"/>
                    </a:cubicBezTo>
                    <a:cubicBezTo>
                      <a:pt x="2097" y="2608"/>
                      <a:pt x="2106" y="2604"/>
                      <a:pt x="2115" y="2601"/>
                    </a:cubicBezTo>
                    <a:cubicBezTo>
                      <a:pt x="2139" y="2594"/>
                      <a:pt x="2153" y="2573"/>
                      <a:pt x="2152" y="2547"/>
                    </a:cubicBezTo>
                    <a:cubicBezTo>
                      <a:pt x="2152" y="2524"/>
                      <a:pt x="2137" y="2508"/>
                      <a:pt x="2113" y="2502"/>
                    </a:cubicBezTo>
                    <a:cubicBezTo>
                      <a:pt x="2103" y="2500"/>
                      <a:pt x="2093" y="2497"/>
                      <a:pt x="2083" y="2494"/>
                    </a:cubicBezTo>
                    <a:cubicBezTo>
                      <a:pt x="2074" y="2491"/>
                      <a:pt x="2067" y="2485"/>
                      <a:pt x="2067" y="2475"/>
                    </a:cubicBezTo>
                    <a:cubicBezTo>
                      <a:pt x="2066" y="2465"/>
                      <a:pt x="2074" y="2451"/>
                      <a:pt x="2083" y="2448"/>
                    </a:cubicBezTo>
                    <a:cubicBezTo>
                      <a:pt x="2093" y="2444"/>
                      <a:pt x="2101" y="2448"/>
                      <a:pt x="2108" y="2455"/>
                    </a:cubicBezTo>
                    <a:cubicBezTo>
                      <a:pt x="2109" y="2457"/>
                      <a:pt x="2110" y="2459"/>
                      <a:pt x="2112" y="2460"/>
                    </a:cubicBezTo>
                    <a:cubicBezTo>
                      <a:pt x="2116" y="2463"/>
                      <a:pt x="2119" y="2466"/>
                      <a:pt x="2123" y="2469"/>
                    </a:cubicBezTo>
                    <a:cubicBezTo>
                      <a:pt x="2122" y="2464"/>
                      <a:pt x="2123" y="2459"/>
                      <a:pt x="2121" y="2455"/>
                    </a:cubicBezTo>
                    <a:cubicBezTo>
                      <a:pt x="2117" y="2444"/>
                      <a:pt x="2112" y="2433"/>
                      <a:pt x="2108" y="2424"/>
                    </a:cubicBezTo>
                    <a:cubicBezTo>
                      <a:pt x="2097" y="2428"/>
                      <a:pt x="2088" y="2432"/>
                      <a:pt x="2078" y="2436"/>
                    </a:cubicBezTo>
                    <a:cubicBezTo>
                      <a:pt x="2065" y="2441"/>
                      <a:pt x="2055" y="2450"/>
                      <a:pt x="2052" y="2465"/>
                    </a:cubicBezTo>
                    <a:cubicBezTo>
                      <a:pt x="2044" y="2496"/>
                      <a:pt x="2059" y="2520"/>
                      <a:pt x="2090" y="2527"/>
                    </a:cubicBezTo>
                    <a:cubicBezTo>
                      <a:pt x="2099" y="2529"/>
                      <a:pt x="2107" y="2531"/>
                      <a:pt x="2115" y="2534"/>
                    </a:cubicBezTo>
                    <a:cubicBezTo>
                      <a:pt x="2128" y="2539"/>
                      <a:pt x="2132" y="2545"/>
                      <a:pt x="2133" y="2559"/>
                    </a:cubicBezTo>
                    <a:cubicBezTo>
                      <a:pt x="2133" y="2571"/>
                      <a:pt x="2131" y="2582"/>
                      <a:pt x="2118" y="2587"/>
                    </a:cubicBezTo>
                    <a:cubicBezTo>
                      <a:pt x="2107" y="2592"/>
                      <a:pt x="2096" y="2589"/>
                      <a:pt x="2086" y="2579"/>
                    </a:cubicBezTo>
                    <a:cubicBezTo>
                      <a:pt x="2082" y="2575"/>
                      <a:pt x="2078" y="2570"/>
                      <a:pt x="2073" y="2565"/>
                    </a:cubicBezTo>
                    <a:close/>
                    <a:moveTo>
                      <a:pt x="1964" y="2548"/>
                    </a:moveTo>
                    <a:cubicBezTo>
                      <a:pt x="1966" y="2573"/>
                      <a:pt x="1957" y="2582"/>
                      <a:pt x="1926" y="2587"/>
                    </a:cubicBezTo>
                    <a:cubicBezTo>
                      <a:pt x="1924" y="2576"/>
                      <a:pt x="1922" y="2564"/>
                      <a:pt x="1919" y="2553"/>
                    </a:cubicBezTo>
                    <a:cubicBezTo>
                      <a:pt x="1914" y="2531"/>
                      <a:pt x="1914" y="2530"/>
                      <a:pt x="1936" y="2523"/>
                    </a:cubicBezTo>
                    <a:cubicBezTo>
                      <a:pt x="1958" y="2516"/>
                      <a:pt x="1957" y="2509"/>
                      <a:pt x="1975" y="2532"/>
                    </a:cubicBezTo>
                    <a:cubicBezTo>
                      <a:pt x="1975" y="2533"/>
                      <a:pt x="1976" y="2533"/>
                      <a:pt x="1979" y="2533"/>
                    </a:cubicBezTo>
                    <a:cubicBezTo>
                      <a:pt x="1977" y="2520"/>
                      <a:pt x="1974" y="2508"/>
                      <a:pt x="1972" y="2495"/>
                    </a:cubicBezTo>
                    <a:cubicBezTo>
                      <a:pt x="1940" y="2507"/>
                      <a:pt x="1911" y="2519"/>
                      <a:pt x="1882" y="2531"/>
                    </a:cubicBezTo>
                    <a:cubicBezTo>
                      <a:pt x="1880" y="2532"/>
                      <a:pt x="1878" y="2535"/>
                      <a:pt x="1874" y="2539"/>
                    </a:cubicBezTo>
                    <a:cubicBezTo>
                      <a:pt x="1890" y="2537"/>
                      <a:pt x="1893" y="2540"/>
                      <a:pt x="1896" y="2553"/>
                    </a:cubicBezTo>
                    <a:cubicBezTo>
                      <a:pt x="1903" y="2587"/>
                      <a:pt x="1911" y="2622"/>
                      <a:pt x="1918" y="2656"/>
                    </a:cubicBezTo>
                    <a:cubicBezTo>
                      <a:pt x="1921" y="2669"/>
                      <a:pt x="1923" y="2681"/>
                      <a:pt x="1907" y="2688"/>
                    </a:cubicBezTo>
                    <a:cubicBezTo>
                      <a:pt x="1910" y="2690"/>
                      <a:pt x="1912" y="2693"/>
                      <a:pt x="1914" y="2692"/>
                    </a:cubicBezTo>
                    <a:cubicBezTo>
                      <a:pt x="1929" y="2687"/>
                      <a:pt x="1944" y="2681"/>
                      <a:pt x="1959" y="2675"/>
                    </a:cubicBezTo>
                    <a:cubicBezTo>
                      <a:pt x="1960" y="2674"/>
                      <a:pt x="1960" y="2673"/>
                      <a:pt x="1960" y="2672"/>
                    </a:cubicBezTo>
                    <a:cubicBezTo>
                      <a:pt x="1940" y="2667"/>
                      <a:pt x="1940" y="2650"/>
                      <a:pt x="1936" y="2635"/>
                    </a:cubicBezTo>
                    <a:cubicBezTo>
                      <a:pt x="1935" y="2632"/>
                      <a:pt x="1935" y="2629"/>
                      <a:pt x="1934" y="2627"/>
                    </a:cubicBezTo>
                    <a:cubicBezTo>
                      <a:pt x="1928" y="2598"/>
                      <a:pt x="1928" y="2598"/>
                      <a:pt x="1957" y="2592"/>
                    </a:cubicBezTo>
                    <a:cubicBezTo>
                      <a:pt x="1964" y="2591"/>
                      <a:pt x="1968" y="2593"/>
                      <a:pt x="1972" y="2598"/>
                    </a:cubicBezTo>
                    <a:cubicBezTo>
                      <a:pt x="1974" y="2601"/>
                      <a:pt x="1977" y="2604"/>
                      <a:pt x="1980" y="2607"/>
                    </a:cubicBezTo>
                    <a:cubicBezTo>
                      <a:pt x="1982" y="2591"/>
                      <a:pt x="1971" y="2551"/>
                      <a:pt x="1964" y="2548"/>
                    </a:cubicBezTo>
                    <a:close/>
                    <a:moveTo>
                      <a:pt x="2502" y="2020"/>
                    </a:moveTo>
                    <a:cubicBezTo>
                      <a:pt x="2492" y="2032"/>
                      <a:pt x="2482" y="2043"/>
                      <a:pt x="2473" y="2054"/>
                    </a:cubicBezTo>
                    <a:cubicBezTo>
                      <a:pt x="2439" y="2097"/>
                      <a:pt x="2445" y="2162"/>
                      <a:pt x="2486" y="2197"/>
                    </a:cubicBezTo>
                    <a:cubicBezTo>
                      <a:pt x="2507" y="2215"/>
                      <a:pt x="2531" y="2214"/>
                      <a:pt x="2551" y="2194"/>
                    </a:cubicBezTo>
                    <a:cubicBezTo>
                      <a:pt x="2564" y="2181"/>
                      <a:pt x="2574" y="2165"/>
                      <a:pt x="2577" y="2147"/>
                    </a:cubicBezTo>
                    <a:cubicBezTo>
                      <a:pt x="2579" y="2136"/>
                      <a:pt x="2579" y="2124"/>
                      <a:pt x="2580" y="2113"/>
                    </a:cubicBezTo>
                    <a:cubicBezTo>
                      <a:pt x="2580" y="2111"/>
                      <a:pt x="2576" y="2109"/>
                      <a:pt x="2575" y="2107"/>
                    </a:cubicBezTo>
                    <a:cubicBezTo>
                      <a:pt x="2574" y="2109"/>
                      <a:pt x="2573" y="2111"/>
                      <a:pt x="2572" y="2113"/>
                    </a:cubicBezTo>
                    <a:cubicBezTo>
                      <a:pt x="2566" y="2131"/>
                      <a:pt x="2563" y="2150"/>
                      <a:pt x="2555" y="2167"/>
                    </a:cubicBezTo>
                    <a:cubicBezTo>
                      <a:pt x="2546" y="2186"/>
                      <a:pt x="2528" y="2190"/>
                      <a:pt x="2510" y="2178"/>
                    </a:cubicBezTo>
                    <a:cubicBezTo>
                      <a:pt x="2502" y="2173"/>
                      <a:pt x="2494" y="2166"/>
                      <a:pt x="2488" y="2158"/>
                    </a:cubicBezTo>
                    <a:cubicBezTo>
                      <a:pt x="2468" y="2133"/>
                      <a:pt x="2460" y="2105"/>
                      <a:pt x="2474" y="2074"/>
                    </a:cubicBezTo>
                    <a:cubicBezTo>
                      <a:pt x="2482" y="2057"/>
                      <a:pt x="2495" y="2044"/>
                      <a:pt x="2520" y="2055"/>
                    </a:cubicBezTo>
                    <a:cubicBezTo>
                      <a:pt x="2521" y="2055"/>
                      <a:pt x="2523" y="2056"/>
                      <a:pt x="2524" y="2056"/>
                    </a:cubicBezTo>
                    <a:cubicBezTo>
                      <a:pt x="2526" y="2056"/>
                      <a:pt x="2528" y="2055"/>
                      <a:pt x="2530" y="2055"/>
                    </a:cubicBezTo>
                    <a:cubicBezTo>
                      <a:pt x="2529" y="2053"/>
                      <a:pt x="2529" y="2050"/>
                      <a:pt x="2528" y="2049"/>
                    </a:cubicBezTo>
                    <a:cubicBezTo>
                      <a:pt x="2520" y="2039"/>
                      <a:pt x="2511" y="2029"/>
                      <a:pt x="2502" y="2020"/>
                    </a:cubicBezTo>
                    <a:close/>
                    <a:moveTo>
                      <a:pt x="297" y="1985"/>
                    </a:moveTo>
                    <a:cubicBezTo>
                      <a:pt x="294" y="1984"/>
                      <a:pt x="291" y="1982"/>
                      <a:pt x="289" y="1981"/>
                    </a:cubicBezTo>
                    <a:cubicBezTo>
                      <a:pt x="274" y="1973"/>
                      <a:pt x="263" y="1961"/>
                      <a:pt x="257" y="1944"/>
                    </a:cubicBezTo>
                    <a:cubicBezTo>
                      <a:pt x="244" y="1903"/>
                      <a:pt x="266" y="1861"/>
                      <a:pt x="308" y="1848"/>
                    </a:cubicBezTo>
                    <a:cubicBezTo>
                      <a:pt x="322" y="1844"/>
                      <a:pt x="336" y="1848"/>
                      <a:pt x="345" y="1861"/>
                    </a:cubicBezTo>
                    <a:cubicBezTo>
                      <a:pt x="355" y="1875"/>
                      <a:pt x="361" y="1891"/>
                      <a:pt x="356" y="1909"/>
                    </a:cubicBezTo>
                    <a:cubicBezTo>
                      <a:pt x="354" y="1919"/>
                      <a:pt x="349" y="1929"/>
                      <a:pt x="345" y="1940"/>
                    </a:cubicBezTo>
                    <a:cubicBezTo>
                      <a:pt x="344" y="1942"/>
                      <a:pt x="344" y="1944"/>
                      <a:pt x="344" y="1946"/>
                    </a:cubicBezTo>
                    <a:cubicBezTo>
                      <a:pt x="346" y="1946"/>
                      <a:pt x="349" y="1946"/>
                      <a:pt x="350" y="1945"/>
                    </a:cubicBezTo>
                    <a:cubicBezTo>
                      <a:pt x="359" y="1939"/>
                      <a:pt x="367" y="1932"/>
                      <a:pt x="375" y="1925"/>
                    </a:cubicBezTo>
                    <a:cubicBezTo>
                      <a:pt x="376" y="1923"/>
                      <a:pt x="377" y="1919"/>
                      <a:pt x="376" y="1916"/>
                    </a:cubicBezTo>
                    <a:cubicBezTo>
                      <a:pt x="373" y="1903"/>
                      <a:pt x="370" y="1890"/>
                      <a:pt x="364" y="1877"/>
                    </a:cubicBezTo>
                    <a:cubicBezTo>
                      <a:pt x="358" y="1863"/>
                      <a:pt x="352" y="1849"/>
                      <a:pt x="342" y="1837"/>
                    </a:cubicBezTo>
                    <a:cubicBezTo>
                      <a:pt x="327" y="1818"/>
                      <a:pt x="303" y="1815"/>
                      <a:pt x="282" y="1826"/>
                    </a:cubicBezTo>
                    <a:cubicBezTo>
                      <a:pt x="256" y="1840"/>
                      <a:pt x="243" y="1863"/>
                      <a:pt x="238" y="1891"/>
                    </a:cubicBezTo>
                    <a:cubicBezTo>
                      <a:pt x="231" y="1933"/>
                      <a:pt x="253" y="1976"/>
                      <a:pt x="291" y="1993"/>
                    </a:cubicBezTo>
                    <a:cubicBezTo>
                      <a:pt x="293" y="1991"/>
                      <a:pt x="295" y="1989"/>
                      <a:pt x="297" y="1985"/>
                    </a:cubicBezTo>
                    <a:close/>
                    <a:moveTo>
                      <a:pt x="845" y="2621"/>
                    </a:moveTo>
                    <a:cubicBezTo>
                      <a:pt x="856" y="2626"/>
                      <a:pt x="867" y="2630"/>
                      <a:pt x="877" y="2635"/>
                    </a:cubicBezTo>
                    <a:cubicBezTo>
                      <a:pt x="878" y="2634"/>
                      <a:pt x="878" y="2634"/>
                      <a:pt x="879" y="2634"/>
                    </a:cubicBezTo>
                    <a:cubicBezTo>
                      <a:pt x="868" y="2620"/>
                      <a:pt x="874" y="2608"/>
                      <a:pt x="883" y="2596"/>
                    </a:cubicBezTo>
                    <a:cubicBezTo>
                      <a:pt x="892" y="2584"/>
                      <a:pt x="890" y="2585"/>
                      <a:pt x="903" y="2591"/>
                    </a:cubicBezTo>
                    <a:cubicBezTo>
                      <a:pt x="905" y="2592"/>
                      <a:pt x="908" y="2593"/>
                      <a:pt x="911" y="2594"/>
                    </a:cubicBezTo>
                    <a:cubicBezTo>
                      <a:pt x="930" y="2600"/>
                      <a:pt x="938" y="2612"/>
                      <a:pt x="935" y="2632"/>
                    </a:cubicBezTo>
                    <a:cubicBezTo>
                      <a:pt x="934" y="2641"/>
                      <a:pt x="935" y="2651"/>
                      <a:pt x="921" y="2654"/>
                    </a:cubicBezTo>
                    <a:cubicBezTo>
                      <a:pt x="935" y="2661"/>
                      <a:pt x="949" y="2667"/>
                      <a:pt x="964" y="2674"/>
                    </a:cubicBezTo>
                    <a:cubicBezTo>
                      <a:pt x="950" y="2610"/>
                      <a:pt x="954" y="2546"/>
                      <a:pt x="943" y="2483"/>
                    </a:cubicBezTo>
                    <a:cubicBezTo>
                      <a:pt x="938" y="2488"/>
                      <a:pt x="934" y="2493"/>
                      <a:pt x="931" y="2498"/>
                    </a:cubicBezTo>
                    <a:cubicBezTo>
                      <a:pt x="903" y="2539"/>
                      <a:pt x="881" y="2584"/>
                      <a:pt x="845" y="2621"/>
                    </a:cubicBezTo>
                    <a:close/>
                    <a:moveTo>
                      <a:pt x="1075" y="2678"/>
                    </a:moveTo>
                    <a:cubicBezTo>
                      <a:pt x="1070" y="2680"/>
                      <a:pt x="1067" y="2682"/>
                      <a:pt x="1063" y="2684"/>
                    </a:cubicBezTo>
                    <a:cubicBezTo>
                      <a:pt x="1036" y="2696"/>
                      <a:pt x="1013" y="2686"/>
                      <a:pt x="1004" y="2658"/>
                    </a:cubicBezTo>
                    <a:cubicBezTo>
                      <a:pt x="993" y="2622"/>
                      <a:pt x="998" y="2589"/>
                      <a:pt x="1019" y="2559"/>
                    </a:cubicBezTo>
                    <a:cubicBezTo>
                      <a:pt x="1034" y="2536"/>
                      <a:pt x="1062" y="2538"/>
                      <a:pt x="1074" y="2561"/>
                    </a:cubicBezTo>
                    <a:cubicBezTo>
                      <a:pt x="1079" y="2570"/>
                      <a:pt x="1081" y="2582"/>
                      <a:pt x="1084" y="2592"/>
                    </a:cubicBezTo>
                    <a:cubicBezTo>
                      <a:pt x="1085" y="2595"/>
                      <a:pt x="1086" y="2598"/>
                      <a:pt x="1087" y="2602"/>
                    </a:cubicBezTo>
                    <a:cubicBezTo>
                      <a:pt x="1090" y="2600"/>
                      <a:pt x="1091" y="2599"/>
                      <a:pt x="1091" y="2598"/>
                    </a:cubicBezTo>
                    <a:cubicBezTo>
                      <a:pt x="1094" y="2583"/>
                      <a:pt x="1096" y="2569"/>
                      <a:pt x="1098" y="2554"/>
                    </a:cubicBezTo>
                    <a:cubicBezTo>
                      <a:pt x="1098" y="2552"/>
                      <a:pt x="1096" y="2549"/>
                      <a:pt x="1093" y="2548"/>
                    </a:cubicBezTo>
                    <a:cubicBezTo>
                      <a:pt x="1084" y="2544"/>
                      <a:pt x="1074" y="2540"/>
                      <a:pt x="1065" y="2535"/>
                    </a:cubicBezTo>
                    <a:cubicBezTo>
                      <a:pt x="1039" y="2522"/>
                      <a:pt x="1014" y="2527"/>
                      <a:pt x="998" y="2549"/>
                    </a:cubicBezTo>
                    <a:cubicBezTo>
                      <a:pt x="972" y="2585"/>
                      <a:pt x="968" y="2624"/>
                      <a:pt x="985" y="2664"/>
                    </a:cubicBezTo>
                    <a:cubicBezTo>
                      <a:pt x="997" y="2693"/>
                      <a:pt x="1030" y="2708"/>
                      <a:pt x="1057" y="2699"/>
                    </a:cubicBezTo>
                    <a:cubicBezTo>
                      <a:pt x="1066" y="2695"/>
                      <a:pt x="1073" y="2690"/>
                      <a:pt x="1075" y="2678"/>
                    </a:cubicBezTo>
                    <a:close/>
                    <a:moveTo>
                      <a:pt x="2164" y="319"/>
                    </a:moveTo>
                    <a:cubicBezTo>
                      <a:pt x="2174" y="319"/>
                      <a:pt x="2179" y="312"/>
                      <a:pt x="2180" y="304"/>
                    </a:cubicBezTo>
                    <a:cubicBezTo>
                      <a:pt x="2184" y="287"/>
                      <a:pt x="2186" y="270"/>
                      <a:pt x="2188" y="254"/>
                    </a:cubicBezTo>
                    <a:cubicBezTo>
                      <a:pt x="2189" y="247"/>
                      <a:pt x="2184" y="244"/>
                      <a:pt x="2179" y="248"/>
                    </a:cubicBezTo>
                    <a:cubicBezTo>
                      <a:pt x="2164" y="257"/>
                      <a:pt x="2150" y="269"/>
                      <a:pt x="2142" y="285"/>
                    </a:cubicBezTo>
                    <a:cubicBezTo>
                      <a:pt x="2135" y="301"/>
                      <a:pt x="2147" y="319"/>
                      <a:pt x="2164" y="319"/>
                    </a:cubicBezTo>
                    <a:close/>
                    <a:moveTo>
                      <a:pt x="2709" y="885"/>
                    </a:moveTo>
                    <a:cubicBezTo>
                      <a:pt x="2707" y="877"/>
                      <a:pt x="2703" y="864"/>
                      <a:pt x="2698" y="851"/>
                    </a:cubicBezTo>
                    <a:cubicBezTo>
                      <a:pt x="2698" y="849"/>
                      <a:pt x="2695" y="847"/>
                      <a:pt x="2695" y="847"/>
                    </a:cubicBezTo>
                    <a:cubicBezTo>
                      <a:pt x="2693" y="848"/>
                      <a:pt x="2691" y="850"/>
                      <a:pt x="2690" y="852"/>
                    </a:cubicBezTo>
                    <a:cubicBezTo>
                      <a:pt x="2687" y="863"/>
                      <a:pt x="2680" y="868"/>
                      <a:pt x="2670" y="872"/>
                    </a:cubicBezTo>
                    <a:cubicBezTo>
                      <a:pt x="2662" y="875"/>
                      <a:pt x="2660" y="884"/>
                      <a:pt x="2666" y="890"/>
                    </a:cubicBezTo>
                    <a:cubicBezTo>
                      <a:pt x="2673" y="895"/>
                      <a:pt x="2680" y="901"/>
                      <a:pt x="2688" y="905"/>
                    </a:cubicBezTo>
                    <a:cubicBezTo>
                      <a:pt x="2700" y="911"/>
                      <a:pt x="2710" y="904"/>
                      <a:pt x="2709" y="885"/>
                    </a:cubicBezTo>
                    <a:close/>
                    <a:moveTo>
                      <a:pt x="2231" y="295"/>
                    </a:moveTo>
                    <a:cubicBezTo>
                      <a:pt x="2230" y="295"/>
                      <a:pt x="2228" y="295"/>
                      <a:pt x="2227" y="295"/>
                    </a:cubicBezTo>
                    <a:cubicBezTo>
                      <a:pt x="2222" y="302"/>
                      <a:pt x="2216" y="309"/>
                      <a:pt x="2213" y="317"/>
                    </a:cubicBezTo>
                    <a:cubicBezTo>
                      <a:pt x="2208" y="327"/>
                      <a:pt x="2216" y="338"/>
                      <a:pt x="2226" y="339"/>
                    </a:cubicBezTo>
                    <a:cubicBezTo>
                      <a:pt x="2241" y="339"/>
                      <a:pt x="2255" y="339"/>
                      <a:pt x="2269" y="339"/>
                    </a:cubicBezTo>
                    <a:cubicBezTo>
                      <a:pt x="2271" y="339"/>
                      <a:pt x="2274" y="337"/>
                      <a:pt x="2275" y="336"/>
                    </a:cubicBezTo>
                    <a:cubicBezTo>
                      <a:pt x="2275" y="334"/>
                      <a:pt x="2274" y="331"/>
                      <a:pt x="2272" y="330"/>
                    </a:cubicBezTo>
                    <a:cubicBezTo>
                      <a:pt x="2267" y="327"/>
                      <a:pt x="2261" y="324"/>
                      <a:pt x="2255" y="323"/>
                    </a:cubicBezTo>
                    <a:cubicBezTo>
                      <a:pt x="2241" y="319"/>
                      <a:pt x="2229" y="314"/>
                      <a:pt x="2231" y="2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7E7BCC8E-1AA8-4AE8-833D-942F406310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51463" y="1793874"/>
                <a:ext cx="3705225" cy="3694112"/>
              </a:xfrm>
              <a:custGeom>
                <a:avLst/>
                <a:gdLst>
                  <a:gd name="T0" fmla="*/ 993 w 2014"/>
                  <a:gd name="T1" fmla="*/ 2006 h 2013"/>
                  <a:gd name="T2" fmla="*/ 11 w 2014"/>
                  <a:gd name="T3" fmla="*/ 988 h 2013"/>
                  <a:gd name="T4" fmla="*/ 1028 w 2014"/>
                  <a:gd name="T5" fmla="*/ 10 h 2013"/>
                  <a:gd name="T6" fmla="*/ 2011 w 2014"/>
                  <a:gd name="T7" fmla="*/ 1012 h 2013"/>
                  <a:gd name="T8" fmla="*/ 993 w 2014"/>
                  <a:gd name="T9" fmla="*/ 2006 h 2013"/>
                  <a:gd name="T10" fmla="*/ 1009 w 2014"/>
                  <a:gd name="T11" fmla="*/ 1982 h 2013"/>
                  <a:gd name="T12" fmla="*/ 1987 w 2014"/>
                  <a:gd name="T13" fmla="*/ 1011 h 2013"/>
                  <a:gd name="T14" fmla="*/ 1011 w 2014"/>
                  <a:gd name="T15" fmla="*/ 33 h 2013"/>
                  <a:gd name="T16" fmla="*/ 35 w 2014"/>
                  <a:gd name="T17" fmla="*/ 1005 h 2013"/>
                  <a:gd name="T18" fmla="*/ 1009 w 2014"/>
                  <a:gd name="T19" fmla="*/ 1982 h 2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4" h="2013">
                    <a:moveTo>
                      <a:pt x="993" y="2006"/>
                    </a:moveTo>
                    <a:cubicBezTo>
                      <a:pt x="447" y="1999"/>
                      <a:pt x="0" y="1541"/>
                      <a:pt x="11" y="988"/>
                    </a:cubicBezTo>
                    <a:cubicBezTo>
                      <a:pt x="22" y="445"/>
                      <a:pt x="472" y="0"/>
                      <a:pt x="1028" y="10"/>
                    </a:cubicBezTo>
                    <a:cubicBezTo>
                      <a:pt x="1572" y="19"/>
                      <a:pt x="2014" y="462"/>
                      <a:pt x="2011" y="1012"/>
                    </a:cubicBezTo>
                    <a:cubicBezTo>
                      <a:pt x="2007" y="1577"/>
                      <a:pt x="1549" y="2013"/>
                      <a:pt x="993" y="2006"/>
                    </a:cubicBezTo>
                    <a:close/>
                    <a:moveTo>
                      <a:pt x="1009" y="1982"/>
                    </a:moveTo>
                    <a:cubicBezTo>
                      <a:pt x="1547" y="1982"/>
                      <a:pt x="1986" y="1546"/>
                      <a:pt x="1987" y="1011"/>
                    </a:cubicBezTo>
                    <a:cubicBezTo>
                      <a:pt x="1989" y="476"/>
                      <a:pt x="1552" y="34"/>
                      <a:pt x="1011" y="33"/>
                    </a:cubicBezTo>
                    <a:cubicBezTo>
                      <a:pt x="479" y="33"/>
                      <a:pt x="36" y="468"/>
                      <a:pt x="35" y="1005"/>
                    </a:cubicBezTo>
                    <a:cubicBezTo>
                      <a:pt x="35" y="1537"/>
                      <a:pt x="467" y="1981"/>
                      <a:pt x="1009" y="19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F977B0DD-130C-46EA-9EAF-44B00D0F38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07075" y="1530349"/>
                <a:ext cx="377825" cy="458787"/>
              </a:xfrm>
              <a:custGeom>
                <a:avLst/>
                <a:gdLst>
                  <a:gd name="T0" fmla="*/ 94 w 205"/>
                  <a:gd name="T1" fmla="*/ 176 h 250"/>
                  <a:gd name="T2" fmla="*/ 94 w 205"/>
                  <a:gd name="T3" fmla="*/ 162 h 250"/>
                  <a:gd name="T4" fmla="*/ 77 w 205"/>
                  <a:gd name="T5" fmla="*/ 120 h 250"/>
                  <a:gd name="T6" fmla="*/ 52 w 205"/>
                  <a:gd name="T7" fmla="*/ 96 h 250"/>
                  <a:gd name="T8" fmla="*/ 32 w 205"/>
                  <a:gd name="T9" fmla="*/ 91 h 250"/>
                  <a:gd name="T10" fmla="*/ 2 w 205"/>
                  <a:gd name="T11" fmla="*/ 92 h 250"/>
                  <a:gd name="T12" fmla="*/ 0 w 205"/>
                  <a:gd name="T13" fmla="*/ 88 h 250"/>
                  <a:gd name="T14" fmla="*/ 25 w 205"/>
                  <a:gd name="T15" fmla="*/ 30 h 250"/>
                  <a:gd name="T16" fmla="*/ 97 w 205"/>
                  <a:gd name="T17" fmla="*/ 28 h 250"/>
                  <a:gd name="T18" fmla="*/ 201 w 205"/>
                  <a:gd name="T19" fmla="*/ 181 h 250"/>
                  <a:gd name="T20" fmla="*/ 201 w 205"/>
                  <a:gd name="T21" fmla="*/ 198 h 250"/>
                  <a:gd name="T22" fmla="*/ 122 w 205"/>
                  <a:gd name="T23" fmla="*/ 249 h 250"/>
                  <a:gd name="T24" fmla="*/ 112 w 205"/>
                  <a:gd name="T25" fmla="*/ 247 h 250"/>
                  <a:gd name="T26" fmla="*/ 116 w 205"/>
                  <a:gd name="T27" fmla="*/ 237 h 250"/>
                  <a:gd name="T28" fmla="*/ 140 w 205"/>
                  <a:gd name="T29" fmla="*/ 214 h 250"/>
                  <a:gd name="T30" fmla="*/ 145 w 205"/>
                  <a:gd name="T31" fmla="*/ 185 h 250"/>
                  <a:gd name="T32" fmla="*/ 134 w 205"/>
                  <a:gd name="T33" fmla="*/ 171 h 250"/>
                  <a:gd name="T34" fmla="*/ 130 w 205"/>
                  <a:gd name="T35" fmla="*/ 139 h 250"/>
                  <a:gd name="T36" fmla="*/ 138 w 205"/>
                  <a:gd name="T37" fmla="*/ 116 h 250"/>
                  <a:gd name="T38" fmla="*/ 127 w 205"/>
                  <a:gd name="T39" fmla="*/ 109 h 250"/>
                  <a:gd name="T40" fmla="*/ 106 w 205"/>
                  <a:gd name="T41" fmla="*/ 127 h 250"/>
                  <a:gd name="T42" fmla="*/ 106 w 205"/>
                  <a:gd name="T43" fmla="*/ 150 h 250"/>
                  <a:gd name="T44" fmla="*/ 94 w 205"/>
                  <a:gd name="T45" fmla="*/ 176 h 250"/>
                  <a:gd name="T46" fmla="*/ 56 w 205"/>
                  <a:gd name="T47" fmla="*/ 66 h 250"/>
                  <a:gd name="T48" fmla="*/ 54 w 205"/>
                  <a:gd name="T49" fmla="*/ 70 h 250"/>
                  <a:gd name="T50" fmla="*/ 62 w 205"/>
                  <a:gd name="T51" fmla="*/ 93 h 250"/>
                  <a:gd name="T52" fmla="*/ 79 w 205"/>
                  <a:gd name="T53" fmla="*/ 102 h 250"/>
                  <a:gd name="T54" fmla="*/ 94 w 205"/>
                  <a:gd name="T55" fmla="*/ 87 h 250"/>
                  <a:gd name="T56" fmla="*/ 83 w 205"/>
                  <a:gd name="T57" fmla="*/ 69 h 250"/>
                  <a:gd name="T58" fmla="*/ 56 w 205"/>
                  <a:gd name="T59" fmla="*/ 6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5" h="250">
                    <a:moveTo>
                      <a:pt x="94" y="176"/>
                    </a:moveTo>
                    <a:cubicBezTo>
                      <a:pt x="94" y="170"/>
                      <a:pt x="94" y="166"/>
                      <a:pt x="94" y="162"/>
                    </a:cubicBezTo>
                    <a:cubicBezTo>
                      <a:pt x="96" y="145"/>
                      <a:pt x="90" y="131"/>
                      <a:pt x="77" y="120"/>
                    </a:cubicBezTo>
                    <a:cubicBezTo>
                      <a:pt x="69" y="112"/>
                      <a:pt x="60" y="104"/>
                      <a:pt x="52" y="96"/>
                    </a:cubicBezTo>
                    <a:cubicBezTo>
                      <a:pt x="46" y="91"/>
                      <a:pt x="42" y="87"/>
                      <a:pt x="32" y="91"/>
                    </a:cubicBezTo>
                    <a:cubicBezTo>
                      <a:pt x="23" y="95"/>
                      <a:pt x="12" y="92"/>
                      <a:pt x="2" y="92"/>
                    </a:cubicBezTo>
                    <a:cubicBezTo>
                      <a:pt x="1" y="90"/>
                      <a:pt x="0" y="89"/>
                      <a:pt x="0" y="88"/>
                    </a:cubicBezTo>
                    <a:cubicBezTo>
                      <a:pt x="8" y="69"/>
                      <a:pt x="14" y="48"/>
                      <a:pt x="25" y="30"/>
                    </a:cubicBezTo>
                    <a:cubicBezTo>
                      <a:pt x="43" y="1"/>
                      <a:pt x="77" y="0"/>
                      <a:pt x="97" y="28"/>
                    </a:cubicBezTo>
                    <a:cubicBezTo>
                      <a:pt x="133" y="78"/>
                      <a:pt x="167" y="130"/>
                      <a:pt x="201" y="181"/>
                    </a:cubicBezTo>
                    <a:cubicBezTo>
                      <a:pt x="205" y="186"/>
                      <a:pt x="205" y="193"/>
                      <a:pt x="201" y="198"/>
                    </a:cubicBezTo>
                    <a:cubicBezTo>
                      <a:pt x="181" y="226"/>
                      <a:pt x="155" y="242"/>
                      <a:pt x="122" y="249"/>
                    </a:cubicBezTo>
                    <a:cubicBezTo>
                      <a:pt x="119" y="250"/>
                      <a:pt x="116" y="248"/>
                      <a:pt x="112" y="247"/>
                    </a:cubicBezTo>
                    <a:cubicBezTo>
                      <a:pt x="113" y="243"/>
                      <a:pt x="113" y="239"/>
                      <a:pt x="116" y="237"/>
                    </a:cubicBezTo>
                    <a:cubicBezTo>
                      <a:pt x="123" y="229"/>
                      <a:pt x="132" y="221"/>
                      <a:pt x="140" y="214"/>
                    </a:cubicBezTo>
                    <a:cubicBezTo>
                      <a:pt x="152" y="205"/>
                      <a:pt x="153" y="198"/>
                      <a:pt x="145" y="185"/>
                    </a:cubicBezTo>
                    <a:cubicBezTo>
                      <a:pt x="142" y="180"/>
                      <a:pt x="138" y="175"/>
                      <a:pt x="134" y="171"/>
                    </a:cubicBezTo>
                    <a:cubicBezTo>
                      <a:pt x="125" y="161"/>
                      <a:pt x="125" y="150"/>
                      <a:pt x="130" y="139"/>
                    </a:cubicBezTo>
                    <a:cubicBezTo>
                      <a:pt x="133" y="132"/>
                      <a:pt x="136" y="124"/>
                      <a:pt x="138" y="116"/>
                    </a:cubicBezTo>
                    <a:cubicBezTo>
                      <a:pt x="139" y="109"/>
                      <a:pt x="133" y="105"/>
                      <a:pt x="127" y="109"/>
                    </a:cubicBezTo>
                    <a:cubicBezTo>
                      <a:pt x="120" y="114"/>
                      <a:pt x="111" y="119"/>
                      <a:pt x="106" y="127"/>
                    </a:cubicBezTo>
                    <a:cubicBezTo>
                      <a:pt x="103" y="133"/>
                      <a:pt x="105" y="142"/>
                      <a:pt x="106" y="150"/>
                    </a:cubicBezTo>
                    <a:cubicBezTo>
                      <a:pt x="107" y="160"/>
                      <a:pt x="103" y="168"/>
                      <a:pt x="94" y="176"/>
                    </a:cubicBezTo>
                    <a:close/>
                    <a:moveTo>
                      <a:pt x="56" y="66"/>
                    </a:moveTo>
                    <a:cubicBezTo>
                      <a:pt x="55" y="68"/>
                      <a:pt x="54" y="69"/>
                      <a:pt x="54" y="70"/>
                    </a:cubicBezTo>
                    <a:cubicBezTo>
                      <a:pt x="56" y="78"/>
                      <a:pt x="59" y="86"/>
                      <a:pt x="62" y="93"/>
                    </a:cubicBezTo>
                    <a:cubicBezTo>
                      <a:pt x="65" y="100"/>
                      <a:pt x="71" y="104"/>
                      <a:pt x="79" y="102"/>
                    </a:cubicBezTo>
                    <a:cubicBezTo>
                      <a:pt x="87" y="99"/>
                      <a:pt x="93" y="95"/>
                      <a:pt x="94" y="87"/>
                    </a:cubicBezTo>
                    <a:cubicBezTo>
                      <a:pt x="95" y="78"/>
                      <a:pt x="92" y="71"/>
                      <a:pt x="83" y="69"/>
                    </a:cubicBezTo>
                    <a:cubicBezTo>
                      <a:pt x="74" y="67"/>
                      <a:pt x="65" y="67"/>
                      <a:pt x="56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E829FB15-9DC4-4014-9814-05A580D16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325" y="1744662"/>
                <a:ext cx="203200" cy="231775"/>
              </a:xfrm>
              <a:custGeom>
                <a:avLst/>
                <a:gdLst>
                  <a:gd name="T0" fmla="*/ 17 w 111"/>
                  <a:gd name="T1" fmla="*/ 0 h 126"/>
                  <a:gd name="T2" fmla="*/ 17 w 111"/>
                  <a:gd name="T3" fmla="*/ 10 h 126"/>
                  <a:gd name="T4" fmla="*/ 26 w 111"/>
                  <a:gd name="T5" fmla="*/ 20 h 126"/>
                  <a:gd name="T6" fmla="*/ 44 w 111"/>
                  <a:gd name="T7" fmla="*/ 44 h 126"/>
                  <a:gd name="T8" fmla="*/ 53 w 111"/>
                  <a:gd name="T9" fmla="*/ 62 h 126"/>
                  <a:gd name="T10" fmla="*/ 62 w 111"/>
                  <a:gd name="T11" fmla="*/ 78 h 126"/>
                  <a:gd name="T12" fmla="*/ 79 w 111"/>
                  <a:gd name="T13" fmla="*/ 102 h 126"/>
                  <a:gd name="T14" fmla="*/ 87 w 111"/>
                  <a:gd name="T15" fmla="*/ 99 h 126"/>
                  <a:gd name="T16" fmla="*/ 103 w 111"/>
                  <a:gd name="T17" fmla="*/ 81 h 126"/>
                  <a:gd name="T18" fmla="*/ 108 w 111"/>
                  <a:gd name="T19" fmla="*/ 73 h 126"/>
                  <a:gd name="T20" fmla="*/ 111 w 111"/>
                  <a:gd name="T21" fmla="*/ 74 h 126"/>
                  <a:gd name="T22" fmla="*/ 105 w 111"/>
                  <a:gd name="T23" fmla="*/ 123 h 126"/>
                  <a:gd name="T24" fmla="*/ 17 w 111"/>
                  <a:gd name="T2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26">
                    <a:moveTo>
                      <a:pt x="17" y="0"/>
                    </a:moveTo>
                    <a:cubicBezTo>
                      <a:pt x="17" y="3"/>
                      <a:pt x="17" y="7"/>
                      <a:pt x="17" y="10"/>
                    </a:cubicBezTo>
                    <a:cubicBezTo>
                      <a:pt x="17" y="16"/>
                      <a:pt x="19" y="19"/>
                      <a:pt x="26" y="20"/>
                    </a:cubicBezTo>
                    <a:cubicBezTo>
                      <a:pt x="40" y="21"/>
                      <a:pt x="47" y="30"/>
                      <a:pt x="44" y="44"/>
                    </a:cubicBezTo>
                    <a:cubicBezTo>
                      <a:pt x="41" y="53"/>
                      <a:pt x="44" y="58"/>
                      <a:pt x="53" y="62"/>
                    </a:cubicBezTo>
                    <a:cubicBezTo>
                      <a:pt x="58" y="64"/>
                      <a:pt x="61" y="72"/>
                      <a:pt x="62" y="78"/>
                    </a:cubicBezTo>
                    <a:cubicBezTo>
                      <a:pt x="63" y="84"/>
                      <a:pt x="72" y="100"/>
                      <a:pt x="79" y="102"/>
                    </a:cubicBezTo>
                    <a:cubicBezTo>
                      <a:pt x="82" y="102"/>
                      <a:pt x="85" y="101"/>
                      <a:pt x="87" y="99"/>
                    </a:cubicBezTo>
                    <a:cubicBezTo>
                      <a:pt x="93" y="93"/>
                      <a:pt x="98" y="87"/>
                      <a:pt x="103" y="81"/>
                    </a:cubicBezTo>
                    <a:cubicBezTo>
                      <a:pt x="105" y="78"/>
                      <a:pt x="106" y="76"/>
                      <a:pt x="108" y="73"/>
                    </a:cubicBezTo>
                    <a:cubicBezTo>
                      <a:pt x="109" y="73"/>
                      <a:pt x="110" y="74"/>
                      <a:pt x="111" y="74"/>
                    </a:cubicBezTo>
                    <a:cubicBezTo>
                      <a:pt x="109" y="90"/>
                      <a:pt x="107" y="107"/>
                      <a:pt x="105" y="123"/>
                    </a:cubicBezTo>
                    <a:cubicBezTo>
                      <a:pt x="59" y="126"/>
                      <a:pt x="0" y="52"/>
                      <a:pt x="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C9A3EC3D-4B32-454C-B3EC-31220D760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5" y="1870074"/>
                <a:ext cx="31750" cy="52387"/>
              </a:xfrm>
              <a:custGeom>
                <a:avLst/>
                <a:gdLst>
                  <a:gd name="T0" fmla="*/ 0 w 17"/>
                  <a:gd name="T1" fmla="*/ 27 h 29"/>
                  <a:gd name="T2" fmla="*/ 7 w 17"/>
                  <a:gd name="T3" fmla="*/ 1 h 29"/>
                  <a:gd name="T4" fmla="*/ 10 w 17"/>
                  <a:gd name="T5" fmla="*/ 0 h 29"/>
                  <a:gd name="T6" fmla="*/ 16 w 17"/>
                  <a:gd name="T7" fmla="*/ 13 h 29"/>
                  <a:gd name="T8" fmla="*/ 4 w 17"/>
                  <a:gd name="T9" fmla="*/ 29 h 29"/>
                  <a:gd name="T10" fmla="*/ 0 w 17"/>
                  <a:gd name="T1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9">
                    <a:moveTo>
                      <a:pt x="0" y="27"/>
                    </a:moveTo>
                    <a:cubicBezTo>
                      <a:pt x="3" y="18"/>
                      <a:pt x="5" y="10"/>
                      <a:pt x="7" y="1"/>
                    </a:cubicBezTo>
                    <a:cubicBezTo>
                      <a:pt x="8" y="1"/>
                      <a:pt x="9" y="0"/>
                      <a:pt x="10" y="0"/>
                    </a:cubicBezTo>
                    <a:cubicBezTo>
                      <a:pt x="12" y="4"/>
                      <a:pt x="17" y="10"/>
                      <a:pt x="16" y="13"/>
                    </a:cubicBezTo>
                    <a:cubicBezTo>
                      <a:pt x="14" y="19"/>
                      <a:pt x="8" y="24"/>
                      <a:pt x="4" y="29"/>
                    </a:cubicBezTo>
                    <a:cubicBezTo>
                      <a:pt x="3" y="29"/>
                      <a:pt x="2" y="28"/>
                      <a:pt x="0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86134604-6A15-45BB-86D3-586FEA70A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963" y="1789112"/>
                <a:ext cx="26987" cy="44450"/>
              </a:xfrm>
              <a:custGeom>
                <a:avLst/>
                <a:gdLst>
                  <a:gd name="T0" fmla="*/ 12 w 14"/>
                  <a:gd name="T1" fmla="*/ 24 h 24"/>
                  <a:gd name="T2" fmla="*/ 5 w 14"/>
                  <a:gd name="T3" fmla="*/ 3 h 24"/>
                  <a:gd name="T4" fmla="*/ 12 w 14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4">
                    <a:moveTo>
                      <a:pt x="12" y="24"/>
                    </a:moveTo>
                    <a:cubicBezTo>
                      <a:pt x="0" y="19"/>
                      <a:pt x="8" y="9"/>
                      <a:pt x="5" y="3"/>
                    </a:cubicBezTo>
                    <a:cubicBezTo>
                      <a:pt x="14" y="0"/>
                      <a:pt x="14" y="1"/>
                      <a:pt x="12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298A68AF-3F82-4708-A239-907C8259A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3013" y="2611437"/>
                <a:ext cx="53975" cy="65087"/>
              </a:xfrm>
              <a:custGeom>
                <a:avLst/>
                <a:gdLst>
                  <a:gd name="T0" fmla="*/ 10 w 29"/>
                  <a:gd name="T1" fmla="*/ 0 h 36"/>
                  <a:gd name="T2" fmla="*/ 29 w 29"/>
                  <a:gd name="T3" fmla="*/ 36 h 36"/>
                  <a:gd name="T4" fmla="*/ 10 w 29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36">
                    <a:moveTo>
                      <a:pt x="10" y="0"/>
                    </a:moveTo>
                    <a:cubicBezTo>
                      <a:pt x="21" y="10"/>
                      <a:pt x="26" y="22"/>
                      <a:pt x="29" y="36"/>
                    </a:cubicBezTo>
                    <a:cubicBezTo>
                      <a:pt x="7" y="35"/>
                      <a:pt x="0" y="23"/>
                      <a:pt x="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6A2F1A96-1A03-42E7-BCC6-CFC651EA4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4338" y="2649537"/>
                <a:ext cx="150812" cy="125412"/>
              </a:xfrm>
              <a:custGeom>
                <a:avLst/>
                <a:gdLst>
                  <a:gd name="T0" fmla="*/ 82 w 82"/>
                  <a:gd name="T1" fmla="*/ 49 h 68"/>
                  <a:gd name="T2" fmla="*/ 55 w 82"/>
                  <a:gd name="T3" fmla="*/ 61 h 68"/>
                  <a:gd name="T4" fmla="*/ 3 w 82"/>
                  <a:gd name="T5" fmla="*/ 10 h 68"/>
                  <a:gd name="T6" fmla="*/ 0 w 82"/>
                  <a:gd name="T7" fmla="*/ 0 h 68"/>
                  <a:gd name="T8" fmla="*/ 82 w 82"/>
                  <a:gd name="T9" fmla="*/ 4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8">
                    <a:moveTo>
                      <a:pt x="82" y="49"/>
                    </a:moveTo>
                    <a:cubicBezTo>
                      <a:pt x="76" y="66"/>
                      <a:pt x="69" y="68"/>
                      <a:pt x="55" y="61"/>
                    </a:cubicBezTo>
                    <a:cubicBezTo>
                      <a:pt x="32" y="50"/>
                      <a:pt x="12" y="35"/>
                      <a:pt x="3" y="10"/>
                    </a:cubicBezTo>
                    <a:cubicBezTo>
                      <a:pt x="2" y="7"/>
                      <a:pt x="2" y="4"/>
                      <a:pt x="0" y="0"/>
                    </a:cubicBezTo>
                    <a:cubicBezTo>
                      <a:pt x="33" y="10"/>
                      <a:pt x="58" y="29"/>
                      <a:pt x="82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8E48E73D-CDD2-4059-99BB-BA3B02B04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5" y="1252537"/>
                <a:ext cx="47625" cy="149225"/>
              </a:xfrm>
              <a:custGeom>
                <a:avLst/>
                <a:gdLst>
                  <a:gd name="T0" fmla="*/ 25 w 26"/>
                  <a:gd name="T1" fmla="*/ 0 h 81"/>
                  <a:gd name="T2" fmla="*/ 25 w 26"/>
                  <a:gd name="T3" fmla="*/ 65 h 81"/>
                  <a:gd name="T4" fmla="*/ 20 w 26"/>
                  <a:gd name="T5" fmla="*/ 72 h 81"/>
                  <a:gd name="T6" fmla="*/ 0 w 26"/>
                  <a:gd name="T7" fmla="*/ 81 h 81"/>
                  <a:gd name="T8" fmla="*/ 12 w 26"/>
                  <a:gd name="T9" fmla="*/ 63 h 81"/>
                  <a:gd name="T10" fmla="*/ 17 w 26"/>
                  <a:gd name="T11" fmla="*/ 21 h 81"/>
                  <a:gd name="T12" fmla="*/ 25 w 26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81">
                    <a:moveTo>
                      <a:pt x="25" y="0"/>
                    </a:moveTo>
                    <a:cubicBezTo>
                      <a:pt x="25" y="22"/>
                      <a:pt x="26" y="44"/>
                      <a:pt x="25" y="65"/>
                    </a:cubicBezTo>
                    <a:cubicBezTo>
                      <a:pt x="25" y="67"/>
                      <a:pt x="22" y="70"/>
                      <a:pt x="20" y="72"/>
                    </a:cubicBezTo>
                    <a:cubicBezTo>
                      <a:pt x="14" y="76"/>
                      <a:pt x="8" y="79"/>
                      <a:pt x="0" y="81"/>
                    </a:cubicBezTo>
                    <a:cubicBezTo>
                      <a:pt x="4" y="75"/>
                      <a:pt x="7" y="68"/>
                      <a:pt x="12" y="63"/>
                    </a:cubicBezTo>
                    <a:cubicBezTo>
                      <a:pt x="23" y="50"/>
                      <a:pt x="26" y="36"/>
                      <a:pt x="17" y="21"/>
                    </a:cubicBezTo>
                    <a:cubicBezTo>
                      <a:pt x="12" y="13"/>
                      <a:pt x="15" y="6"/>
                      <a:pt x="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82B4BD8B-CCD5-4114-A04C-F115DDEBF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663" y="5773737"/>
                <a:ext cx="150812" cy="271462"/>
              </a:xfrm>
              <a:custGeom>
                <a:avLst/>
                <a:gdLst>
                  <a:gd name="T0" fmla="*/ 3 w 82"/>
                  <a:gd name="T1" fmla="*/ 128 h 148"/>
                  <a:gd name="T2" fmla="*/ 14 w 82"/>
                  <a:gd name="T3" fmla="*/ 12 h 148"/>
                  <a:gd name="T4" fmla="*/ 28 w 82"/>
                  <a:gd name="T5" fmla="*/ 2 h 148"/>
                  <a:gd name="T6" fmla="*/ 67 w 82"/>
                  <a:gd name="T7" fmla="*/ 35 h 148"/>
                  <a:gd name="T8" fmla="*/ 58 w 82"/>
                  <a:gd name="T9" fmla="*/ 128 h 148"/>
                  <a:gd name="T10" fmla="*/ 10 w 82"/>
                  <a:gd name="T11" fmla="*/ 144 h 148"/>
                  <a:gd name="T12" fmla="*/ 3 w 82"/>
                  <a:gd name="T13" fmla="*/ 12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48">
                    <a:moveTo>
                      <a:pt x="3" y="128"/>
                    </a:moveTo>
                    <a:cubicBezTo>
                      <a:pt x="7" y="88"/>
                      <a:pt x="10" y="50"/>
                      <a:pt x="14" y="12"/>
                    </a:cubicBezTo>
                    <a:cubicBezTo>
                      <a:pt x="15" y="1"/>
                      <a:pt x="18" y="0"/>
                      <a:pt x="28" y="2"/>
                    </a:cubicBezTo>
                    <a:cubicBezTo>
                      <a:pt x="47" y="6"/>
                      <a:pt x="60" y="18"/>
                      <a:pt x="67" y="35"/>
                    </a:cubicBezTo>
                    <a:cubicBezTo>
                      <a:pt x="82" y="68"/>
                      <a:pt x="74" y="99"/>
                      <a:pt x="58" y="128"/>
                    </a:cubicBezTo>
                    <a:cubicBezTo>
                      <a:pt x="48" y="147"/>
                      <a:pt x="29" y="148"/>
                      <a:pt x="10" y="144"/>
                    </a:cubicBezTo>
                    <a:cubicBezTo>
                      <a:pt x="0" y="142"/>
                      <a:pt x="3" y="133"/>
                      <a:pt x="3" y="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49">
                <a:extLst>
                  <a:ext uri="{FF2B5EF4-FFF2-40B4-BE49-F238E27FC236}">
                    <a16:creationId xmlns:a16="http://schemas.microsoft.com/office/drawing/2014/main" id="{E4524AC3-FCA2-4158-AF48-92F72F19C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7650" y="5697537"/>
                <a:ext cx="149225" cy="284162"/>
              </a:xfrm>
              <a:custGeom>
                <a:avLst/>
                <a:gdLst>
                  <a:gd name="T0" fmla="*/ 0 w 81"/>
                  <a:gd name="T1" fmla="*/ 58 h 155"/>
                  <a:gd name="T2" fmla="*/ 8 w 81"/>
                  <a:gd name="T3" fmla="*/ 21 h 155"/>
                  <a:gd name="T4" fmla="*/ 36 w 81"/>
                  <a:gd name="T5" fmla="*/ 0 h 155"/>
                  <a:gd name="T6" fmla="*/ 62 w 81"/>
                  <a:gd name="T7" fmla="*/ 20 h 155"/>
                  <a:gd name="T8" fmla="*/ 79 w 81"/>
                  <a:gd name="T9" fmla="*/ 83 h 155"/>
                  <a:gd name="T10" fmla="*/ 64 w 81"/>
                  <a:gd name="T11" fmla="*/ 140 h 155"/>
                  <a:gd name="T12" fmla="*/ 22 w 81"/>
                  <a:gd name="T13" fmla="*/ 137 h 155"/>
                  <a:gd name="T14" fmla="*/ 0 w 81"/>
                  <a:gd name="T15" fmla="*/ 5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155">
                    <a:moveTo>
                      <a:pt x="0" y="58"/>
                    </a:moveTo>
                    <a:cubicBezTo>
                      <a:pt x="2" y="50"/>
                      <a:pt x="4" y="35"/>
                      <a:pt x="8" y="21"/>
                    </a:cubicBezTo>
                    <a:cubicBezTo>
                      <a:pt x="13" y="7"/>
                      <a:pt x="23" y="0"/>
                      <a:pt x="36" y="0"/>
                    </a:cubicBezTo>
                    <a:cubicBezTo>
                      <a:pt x="48" y="0"/>
                      <a:pt x="58" y="6"/>
                      <a:pt x="62" y="20"/>
                    </a:cubicBezTo>
                    <a:cubicBezTo>
                      <a:pt x="69" y="41"/>
                      <a:pt x="77" y="62"/>
                      <a:pt x="79" y="83"/>
                    </a:cubicBezTo>
                    <a:cubicBezTo>
                      <a:pt x="81" y="103"/>
                      <a:pt x="77" y="123"/>
                      <a:pt x="64" y="140"/>
                    </a:cubicBezTo>
                    <a:cubicBezTo>
                      <a:pt x="52" y="155"/>
                      <a:pt x="33" y="153"/>
                      <a:pt x="22" y="137"/>
                    </a:cubicBezTo>
                    <a:cubicBezTo>
                      <a:pt x="7" y="116"/>
                      <a:pt x="1" y="91"/>
                      <a:pt x="0" y="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50">
                <a:extLst>
                  <a:ext uri="{FF2B5EF4-FFF2-40B4-BE49-F238E27FC236}">
                    <a16:creationId xmlns:a16="http://schemas.microsoft.com/office/drawing/2014/main" id="{4966A5BA-AB79-4910-9193-A0B3FB2DA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3950" y="5637212"/>
                <a:ext cx="71437" cy="119062"/>
              </a:xfrm>
              <a:custGeom>
                <a:avLst/>
                <a:gdLst>
                  <a:gd name="T0" fmla="*/ 34 w 39"/>
                  <a:gd name="T1" fmla="*/ 0 h 65"/>
                  <a:gd name="T2" fmla="*/ 39 w 39"/>
                  <a:gd name="T3" fmla="*/ 65 h 65"/>
                  <a:gd name="T4" fmla="*/ 0 w 39"/>
                  <a:gd name="T5" fmla="*/ 49 h 65"/>
                  <a:gd name="T6" fmla="*/ 32 w 39"/>
                  <a:gd name="T7" fmla="*/ 0 h 65"/>
                  <a:gd name="T8" fmla="*/ 34 w 3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5">
                    <a:moveTo>
                      <a:pt x="34" y="0"/>
                    </a:moveTo>
                    <a:cubicBezTo>
                      <a:pt x="36" y="21"/>
                      <a:pt x="37" y="42"/>
                      <a:pt x="39" y="65"/>
                    </a:cubicBezTo>
                    <a:cubicBezTo>
                      <a:pt x="26" y="59"/>
                      <a:pt x="14" y="54"/>
                      <a:pt x="0" y="49"/>
                    </a:cubicBezTo>
                    <a:cubicBezTo>
                      <a:pt x="11" y="32"/>
                      <a:pt x="21" y="16"/>
                      <a:pt x="32" y="0"/>
                    </a:cubicBezTo>
                    <a:cubicBezTo>
                      <a:pt x="33" y="0"/>
                      <a:pt x="33" y="0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53">
                <a:extLst>
                  <a:ext uri="{FF2B5EF4-FFF2-40B4-BE49-F238E27FC236}">
                    <a16:creationId xmlns:a16="http://schemas.microsoft.com/office/drawing/2014/main" id="{1CA734E1-D9BE-4EF6-BA26-C6FCFDE06C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4663" y="1925637"/>
                <a:ext cx="3311525" cy="3430587"/>
              </a:xfrm>
              <a:custGeom>
                <a:avLst/>
                <a:gdLst>
                  <a:gd name="T0" fmla="*/ 679 w 1801"/>
                  <a:gd name="T1" fmla="*/ 472 h 1869"/>
                  <a:gd name="T2" fmla="*/ 809 w 1801"/>
                  <a:gd name="T3" fmla="*/ 114 h 1869"/>
                  <a:gd name="T4" fmla="*/ 1085 w 1801"/>
                  <a:gd name="T5" fmla="*/ 10 h 1869"/>
                  <a:gd name="T6" fmla="*/ 1226 w 1801"/>
                  <a:gd name="T7" fmla="*/ 291 h 1869"/>
                  <a:gd name="T8" fmla="*/ 1128 w 1801"/>
                  <a:gd name="T9" fmla="*/ 525 h 1869"/>
                  <a:gd name="T10" fmla="*/ 1499 w 1801"/>
                  <a:gd name="T11" fmla="*/ 445 h 1869"/>
                  <a:gd name="T12" fmla="*/ 1567 w 1801"/>
                  <a:gd name="T13" fmla="*/ 446 h 1869"/>
                  <a:gd name="T14" fmla="*/ 1801 w 1801"/>
                  <a:gd name="T15" fmla="*/ 621 h 1869"/>
                  <a:gd name="T16" fmla="*/ 1644 w 1801"/>
                  <a:gd name="T17" fmla="*/ 879 h 1869"/>
                  <a:gd name="T18" fmla="*/ 1444 w 1801"/>
                  <a:gd name="T19" fmla="*/ 917 h 1869"/>
                  <a:gd name="T20" fmla="*/ 1370 w 1801"/>
                  <a:gd name="T21" fmla="*/ 928 h 1869"/>
                  <a:gd name="T22" fmla="*/ 1651 w 1801"/>
                  <a:gd name="T23" fmla="*/ 1237 h 1869"/>
                  <a:gd name="T24" fmla="*/ 1638 w 1801"/>
                  <a:gd name="T25" fmla="*/ 1429 h 1869"/>
                  <a:gd name="T26" fmla="*/ 1613 w 1801"/>
                  <a:gd name="T27" fmla="*/ 1556 h 1869"/>
                  <a:gd name="T28" fmla="*/ 1295 w 1801"/>
                  <a:gd name="T29" fmla="*/ 1538 h 1869"/>
                  <a:gd name="T30" fmla="*/ 1141 w 1801"/>
                  <a:gd name="T31" fmla="*/ 1337 h 1869"/>
                  <a:gd name="T32" fmla="*/ 1015 w 1801"/>
                  <a:gd name="T33" fmla="*/ 1731 h 1869"/>
                  <a:gd name="T34" fmla="*/ 731 w 1801"/>
                  <a:gd name="T35" fmla="*/ 1866 h 1869"/>
                  <a:gd name="T36" fmla="*/ 579 w 1801"/>
                  <a:gd name="T37" fmla="*/ 1610 h 1869"/>
                  <a:gd name="T38" fmla="*/ 663 w 1801"/>
                  <a:gd name="T39" fmla="*/ 1367 h 1869"/>
                  <a:gd name="T40" fmla="*/ 627 w 1801"/>
                  <a:gd name="T41" fmla="*/ 1353 h 1869"/>
                  <a:gd name="T42" fmla="*/ 233 w 1801"/>
                  <a:gd name="T43" fmla="*/ 1424 h 1869"/>
                  <a:gd name="T44" fmla="*/ 0 w 1801"/>
                  <a:gd name="T45" fmla="*/ 1248 h 1869"/>
                  <a:gd name="T46" fmla="*/ 148 w 1801"/>
                  <a:gd name="T47" fmla="*/ 1003 h 1869"/>
                  <a:gd name="T48" fmla="*/ 391 w 1801"/>
                  <a:gd name="T49" fmla="*/ 948 h 1869"/>
                  <a:gd name="T50" fmla="*/ 431 w 1801"/>
                  <a:gd name="T51" fmla="*/ 942 h 1869"/>
                  <a:gd name="T52" fmla="*/ 151 w 1801"/>
                  <a:gd name="T53" fmla="*/ 636 h 1869"/>
                  <a:gd name="T54" fmla="*/ 161 w 1801"/>
                  <a:gd name="T55" fmla="*/ 452 h 1869"/>
                  <a:gd name="T56" fmla="*/ 186 w 1801"/>
                  <a:gd name="T57" fmla="*/ 315 h 1869"/>
                  <a:gd name="T58" fmla="*/ 476 w 1801"/>
                  <a:gd name="T59" fmla="*/ 320 h 1869"/>
                  <a:gd name="T60" fmla="*/ 646 w 1801"/>
                  <a:gd name="T61" fmla="*/ 517 h 1869"/>
                  <a:gd name="T62" fmla="*/ 1031 w 1801"/>
                  <a:gd name="T63" fmla="*/ 1092 h 1869"/>
                  <a:gd name="T64" fmla="*/ 1063 w 1801"/>
                  <a:gd name="T65" fmla="*/ 899 h 1869"/>
                  <a:gd name="T66" fmla="*/ 1104 w 1801"/>
                  <a:gd name="T67" fmla="*/ 898 h 1869"/>
                  <a:gd name="T68" fmla="*/ 969 w 1801"/>
                  <a:gd name="T69" fmla="*/ 751 h 1869"/>
                  <a:gd name="T70" fmla="*/ 964 w 1801"/>
                  <a:gd name="T71" fmla="*/ 743 h 1869"/>
                  <a:gd name="T72" fmla="*/ 833 w 1801"/>
                  <a:gd name="T73" fmla="*/ 796 h 1869"/>
                  <a:gd name="T74" fmla="*/ 767 w 1801"/>
                  <a:gd name="T75" fmla="*/ 777 h 1869"/>
                  <a:gd name="T76" fmla="*/ 700 w 1801"/>
                  <a:gd name="T77" fmla="*/ 970 h 1869"/>
                  <a:gd name="T78" fmla="*/ 853 w 1801"/>
                  <a:gd name="T79" fmla="*/ 1092 h 1869"/>
                  <a:gd name="T80" fmla="*/ 832 w 1801"/>
                  <a:gd name="T81" fmla="*/ 1129 h 1869"/>
                  <a:gd name="T82" fmla="*/ 1031 w 1801"/>
                  <a:gd name="T83" fmla="*/ 1092 h 1869"/>
                  <a:gd name="T84" fmla="*/ 569 w 1801"/>
                  <a:gd name="T85" fmla="*/ 1119 h 1869"/>
                  <a:gd name="T86" fmla="*/ 694 w 1801"/>
                  <a:gd name="T87" fmla="*/ 1122 h 1869"/>
                  <a:gd name="T88" fmla="*/ 938 w 1801"/>
                  <a:gd name="T89" fmla="*/ 611 h 1869"/>
                  <a:gd name="T90" fmla="*/ 813 w 1801"/>
                  <a:gd name="T91" fmla="*/ 610 h 1869"/>
                  <a:gd name="T92" fmla="*/ 938 w 1801"/>
                  <a:gd name="T93" fmla="*/ 611 h 1869"/>
                  <a:gd name="T94" fmla="*/ 1170 w 1801"/>
                  <a:gd name="T95" fmla="*/ 688 h 1869"/>
                  <a:gd name="T96" fmla="*/ 1169 w 1801"/>
                  <a:gd name="T97" fmla="*/ 813 h 1869"/>
                  <a:gd name="T98" fmla="*/ 989 w 1801"/>
                  <a:gd name="T99" fmla="*/ 1260 h 1869"/>
                  <a:gd name="T100" fmla="*/ 864 w 1801"/>
                  <a:gd name="T101" fmla="*/ 1260 h 1869"/>
                  <a:gd name="T102" fmla="*/ 989 w 1801"/>
                  <a:gd name="T103" fmla="*/ 1260 h 1869"/>
                  <a:gd name="T104" fmla="*/ 606 w 1801"/>
                  <a:gd name="T105" fmla="*/ 733 h 1869"/>
                  <a:gd name="T106" fmla="*/ 605 w 1801"/>
                  <a:gd name="T107" fmla="*/ 857 h 1869"/>
                  <a:gd name="T108" fmla="*/ 1257 w 1801"/>
                  <a:gd name="T109" fmla="*/ 1076 h 1869"/>
                  <a:gd name="T110" fmla="*/ 1133 w 1801"/>
                  <a:gd name="T111" fmla="*/ 1075 h 1869"/>
                  <a:gd name="T112" fmla="*/ 1257 w 1801"/>
                  <a:gd name="T113" fmla="*/ 1076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01" h="1869">
                    <a:moveTo>
                      <a:pt x="659" y="533"/>
                    </a:moveTo>
                    <a:cubicBezTo>
                      <a:pt x="666" y="512"/>
                      <a:pt x="673" y="492"/>
                      <a:pt x="679" y="472"/>
                    </a:cubicBezTo>
                    <a:cubicBezTo>
                      <a:pt x="714" y="362"/>
                      <a:pt x="750" y="251"/>
                      <a:pt x="785" y="140"/>
                    </a:cubicBezTo>
                    <a:cubicBezTo>
                      <a:pt x="789" y="127"/>
                      <a:pt x="796" y="119"/>
                      <a:pt x="809" y="114"/>
                    </a:cubicBezTo>
                    <a:cubicBezTo>
                      <a:pt x="895" y="78"/>
                      <a:pt x="981" y="41"/>
                      <a:pt x="1067" y="4"/>
                    </a:cubicBezTo>
                    <a:cubicBezTo>
                      <a:pt x="1076" y="0"/>
                      <a:pt x="1080" y="1"/>
                      <a:pt x="1085" y="10"/>
                    </a:cubicBezTo>
                    <a:cubicBezTo>
                      <a:pt x="1131" y="95"/>
                      <a:pt x="1178" y="180"/>
                      <a:pt x="1224" y="266"/>
                    </a:cubicBezTo>
                    <a:cubicBezTo>
                      <a:pt x="1229" y="274"/>
                      <a:pt x="1230" y="282"/>
                      <a:pt x="1226" y="291"/>
                    </a:cubicBezTo>
                    <a:cubicBezTo>
                      <a:pt x="1195" y="364"/>
                      <a:pt x="1164" y="438"/>
                      <a:pt x="1134" y="511"/>
                    </a:cubicBezTo>
                    <a:cubicBezTo>
                      <a:pt x="1132" y="515"/>
                      <a:pt x="1131" y="519"/>
                      <a:pt x="1128" y="525"/>
                    </a:cubicBezTo>
                    <a:cubicBezTo>
                      <a:pt x="1144" y="522"/>
                      <a:pt x="1157" y="520"/>
                      <a:pt x="1171" y="517"/>
                    </a:cubicBezTo>
                    <a:cubicBezTo>
                      <a:pt x="1280" y="493"/>
                      <a:pt x="1390" y="469"/>
                      <a:pt x="1499" y="445"/>
                    </a:cubicBezTo>
                    <a:cubicBezTo>
                      <a:pt x="1510" y="443"/>
                      <a:pt x="1521" y="441"/>
                      <a:pt x="1532" y="438"/>
                    </a:cubicBezTo>
                    <a:cubicBezTo>
                      <a:pt x="1546" y="434"/>
                      <a:pt x="1556" y="438"/>
                      <a:pt x="1567" y="446"/>
                    </a:cubicBezTo>
                    <a:cubicBezTo>
                      <a:pt x="1643" y="503"/>
                      <a:pt x="1719" y="560"/>
                      <a:pt x="1795" y="616"/>
                    </a:cubicBezTo>
                    <a:cubicBezTo>
                      <a:pt x="1797" y="618"/>
                      <a:pt x="1798" y="619"/>
                      <a:pt x="1801" y="621"/>
                    </a:cubicBezTo>
                    <a:cubicBezTo>
                      <a:pt x="1788" y="644"/>
                      <a:pt x="1774" y="665"/>
                      <a:pt x="1761" y="687"/>
                    </a:cubicBezTo>
                    <a:cubicBezTo>
                      <a:pt x="1722" y="751"/>
                      <a:pt x="1683" y="815"/>
                      <a:pt x="1644" y="879"/>
                    </a:cubicBezTo>
                    <a:cubicBezTo>
                      <a:pt x="1638" y="889"/>
                      <a:pt x="1630" y="894"/>
                      <a:pt x="1618" y="895"/>
                    </a:cubicBezTo>
                    <a:cubicBezTo>
                      <a:pt x="1560" y="902"/>
                      <a:pt x="1502" y="910"/>
                      <a:pt x="1444" y="917"/>
                    </a:cubicBezTo>
                    <a:cubicBezTo>
                      <a:pt x="1423" y="920"/>
                      <a:pt x="1402" y="923"/>
                      <a:pt x="1380" y="926"/>
                    </a:cubicBezTo>
                    <a:cubicBezTo>
                      <a:pt x="1377" y="926"/>
                      <a:pt x="1374" y="927"/>
                      <a:pt x="1370" y="928"/>
                    </a:cubicBezTo>
                    <a:cubicBezTo>
                      <a:pt x="1378" y="938"/>
                      <a:pt x="1386" y="946"/>
                      <a:pt x="1394" y="955"/>
                    </a:cubicBezTo>
                    <a:cubicBezTo>
                      <a:pt x="1479" y="1049"/>
                      <a:pt x="1565" y="1143"/>
                      <a:pt x="1651" y="1237"/>
                    </a:cubicBezTo>
                    <a:cubicBezTo>
                      <a:pt x="1658" y="1244"/>
                      <a:pt x="1660" y="1252"/>
                      <a:pt x="1659" y="1263"/>
                    </a:cubicBezTo>
                    <a:cubicBezTo>
                      <a:pt x="1652" y="1318"/>
                      <a:pt x="1645" y="1374"/>
                      <a:pt x="1638" y="1429"/>
                    </a:cubicBezTo>
                    <a:cubicBezTo>
                      <a:pt x="1634" y="1468"/>
                      <a:pt x="1628" y="1508"/>
                      <a:pt x="1624" y="1547"/>
                    </a:cubicBezTo>
                    <a:cubicBezTo>
                      <a:pt x="1623" y="1554"/>
                      <a:pt x="1620" y="1556"/>
                      <a:pt x="1613" y="1556"/>
                    </a:cubicBezTo>
                    <a:cubicBezTo>
                      <a:pt x="1515" y="1554"/>
                      <a:pt x="1416" y="1552"/>
                      <a:pt x="1318" y="1550"/>
                    </a:cubicBezTo>
                    <a:cubicBezTo>
                      <a:pt x="1308" y="1550"/>
                      <a:pt x="1301" y="1545"/>
                      <a:pt x="1295" y="1538"/>
                    </a:cubicBezTo>
                    <a:cubicBezTo>
                      <a:pt x="1247" y="1475"/>
                      <a:pt x="1199" y="1412"/>
                      <a:pt x="1151" y="1349"/>
                    </a:cubicBezTo>
                    <a:cubicBezTo>
                      <a:pt x="1149" y="1346"/>
                      <a:pt x="1146" y="1342"/>
                      <a:pt x="1141" y="1337"/>
                    </a:cubicBezTo>
                    <a:cubicBezTo>
                      <a:pt x="1138" y="1346"/>
                      <a:pt x="1136" y="1352"/>
                      <a:pt x="1133" y="1359"/>
                    </a:cubicBezTo>
                    <a:cubicBezTo>
                      <a:pt x="1094" y="1483"/>
                      <a:pt x="1054" y="1607"/>
                      <a:pt x="1015" y="1731"/>
                    </a:cubicBezTo>
                    <a:cubicBezTo>
                      <a:pt x="1011" y="1743"/>
                      <a:pt x="1005" y="1750"/>
                      <a:pt x="993" y="1755"/>
                    </a:cubicBezTo>
                    <a:cubicBezTo>
                      <a:pt x="905" y="1792"/>
                      <a:pt x="818" y="1829"/>
                      <a:pt x="731" y="1866"/>
                    </a:cubicBezTo>
                    <a:cubicBezTo>
                      <a:pt x="724" y="1869"/>
                      <a:pt x="720" y="1869"/>
                      <a:pt x="716" y="1861"/>
                    </a:cubicBezTo>
                    <a:cubicBezTo>
                      <a:pt x="671" y="1777"/>
                      <a:pt x="625" y="1693"/>
                      <a:pt x="579" y="1610"/>
                    </a:cubicBezTo>
                    <a:cubicBezTo>
                      <a:pt x="572" y="1597"/>
                      <a:pt x="572" y="1586"/>
                      <a:pt x="577" y="1572"/>
                    </a:cubicBezTo>
                    <a:cubicBezTo>
                      <a:pt x="606" y="1504"/>
                      <a:pt x="635" y="1436"/>
                      <a:pt x="663" y="1367"/>
                    </a:cubicBezTo>
                    <a:cubicBezTo>
                      <a:pt x="666" y="1360"/>
                      <a:pt x="668" y="1353"/>
                      <a:pt x="672" y="1344"/>
                    </a:cubicBezTo>
                    <a:cubicBezTo>
                      <a:pt x="656" y="1347"/>
                      <a:pt x="642" y="1350"/>
                      <a:pt x="627" y="1353"/>
                    </a:cubicBezTo>
                    <a:cubicBezTo>
                      <a:pt x="508" y="1379"/>
                      <a:pt x="389" y="1406"/>
                      <a:pt x="269" y="1432"/>
                    </a:cubicBezTo>
                    <a:cubicBezTo>
                      <a:pt x="255" y="1435"/>
                      <a:pt x="244" y="1433"/>
                      <a:pt x="233" y="1424"/>
                    </a:cubicBezTo>
                    <a:cubicBezTo>
                      <a:pt x="158" y="1368"/>
                      <a:pt x="84" y="1312"/>
                      <a:pt x="10" y="1256"/>
                    </a:cubicBezTo>
                    <a:cubicBezTo>
                      <a:pt x="6" y="1254"/>
                      <a:pt x="4" y="1252"/>
                      <a:pt x="0" y="1248"/>
                    </a:cubicBezTo>
                    <a:cubicBezTo>
                      <a:pt x="7" y="1235"/>
                      <a:pt x="15" y="1222"/>
                      <a:pt x="23" y="1209"/>
                    </a:cubicBezTo>
                    <a:cubicBezTo>
                      <a:pt x="65" y="1140"/>
                      <a:pt x="107" y="1072"/>
                      <a:pt x="148" y="1003"/>
                    </a:cubicBezTo>
                    <a:cubicBezTo>
                      <a:pt x="160" y="983"/>
                      <a:pt x="174" y="975"/>
                      <a:pt x="197" y="972"/>
                    </a:cubicBezTo>
                    <a:cubicBezTo>
                      <a:pt x="262" y="965"/>
                      <a:pt x="326" y="956"/>
                      <a:pt x="391" y="948"/>
                    </a:cubicBezTo>
                    <a:cubicBezTo>
                      <a:pt x="398" y="947"/>
                      <a:pt x="406" y="946"/>
                      <a:pt x="414" y="945"/>
                    </a:cubicBezTo>
                    <a:cubicBezTo>
                      <a:pt x="419" y="945"/>
                      <a:pt x="424" y="943"/>
                      <a:pt x="431" y="942"/>
                    </a:cubicBezTo>
                    <a:cubicBezTo>
                      <a:pt x="418" y="928"/>
                      <a:pt x="407" y="915"/>
                      <a:pt x="395" y="903"/>
                    </a:cubicBezTo>
                    <a:cubicBezTo>
                      <a:pt x="314" y="814"/>
                      <a:pt x="233" y="724"/>
                      <a:pt x="151" y="636"/>
                    </a:cubicBezTo>
                    <a:cubicBezTo>
                      <a:pt x="143" y="627"/>
                      <a:pt x="141" y="618"/>
                      <a:pt x="142" y="606"/>
                    </a:cubicBezTo>
                    <a:cubicBezTo>
                      <a:pt x="149" y="554"/>
                      <a:pt x="155" y="503"/>
                      <a:pt x="161" y="452"/>
                    </a:cubicBezTo>
                    <a:cubicBezTo>
                      <a:pt x="166" y="409"/>
                      <a:pt x="171" y="366"/>
                      <a:pt x="176" y="323"/>
                    </a:cubicBezTo>
                    <a:cubicBezTo>
                      <a:pt x="177" y="316"/>
                      <a:pt x="180" y="315"/>
                      <a:pt x="186" y="315"/>
                    </a:cubicBezTo>
                    <a:cubicBezTo>
                      <a:pt x="239" y="316"/>
                      <a:pt x="292" y="316"/>
                      <a:pt x="346" y="316"/>
                    </a:cubicBezTo>
                    <a:cubicBezTo>
                      <a:pt x="389" y="317"/>
                      <a:pt x="433" y="319"/>
                      <a:pt x="476" y="320"/>
                    </a:cubicBezTo>
                    <a:cubicBezTo>
                      <a:pt x="489" y="320"/>
                      <a:pt x="498" y="324"/>
                      <a:pt x="506" y="334"/>
                    </a:cubicBezTo>
                    <a:cubicBezTo>
                      <a:pt x="553" y="396"/>
                      <a:pt x="600" y="456"/>
                      <a:pt x="646" y="517"/>
                    </a:cubicBezTo>
                    <a:cubicBezTo>
                      <a:pt x="650" y="522"/>
                      <a:pt x="654" y="527"/>
                      <a:pt x="659" y="533"/>
                    </a:cubicBezTo>
                    <a:close/>
                    <a:moveTo>
                      <a:pt x="1031" y="1092"/>
                    </a:moveTo>
                    <a:cubicBezTo>
                      <a:pt x="1032" y="1091"/>
                      <a:pt x="1034" y="1091"/>
                      <a:pt x="1035" y="1091"/>
                    </a:cubicBezTo>
                    <a:cubicBezTo>
                      <a:pt x="1044" y="1027"/>
                      <a:pt x="1053" y="963"/>
                      <a:pt x="1063" y="899"/>
                    </a:cubicBezTo>
                    <a:cubicBezTo>
                      <a:pt x="1077" y="899"/>
                      <a:pt x="1090" y="900"/>
                      <a:pt x="1103" y="901"/>
                    </a:cubicBezTo>
                    <a:cubicBezTo>
                      <a:pt x="1103" y="900"/>
                      <a:pt x="1103" y="899"/>
                      <a:pt x="1104" y="898"/>
                    </a:cubicBezTo>
                    <a:cubicBezTo>
                      <a:pt x="1052" y="858"/>
                      <a:pt x="1001" y="818"/>
                      <a:pt x="949" y="778"/>
                    </a:cubicBezTo>
                    <a:cubicBezTo>
                      <a:pt x="956" y="769"/>
                      <a:pt x="963" y="760"/>
                      <a:pt x="969" y="751"/>
                    </a:cubicBezTo>
                    <a:cubicBezTo>
                      <a:pt x="971" y="749"/>
                      <a:pt x="970" y="746"/>
                      <a:pt x="971" y="744"/>
                    </a:cubicBezTo>
                    <a:cubicBezTo>
                      <a:pt x="968" y="744"/>
                      <a:pt x="966" y="743"/>
                      <a:pt x="964" y="743"/>
                    </a:cubicBezTo>
                    <a:cubicBezTo>
                      <a:pt x="962" y="744"/>
                      <a:pt x="961" y="745"/>
                      <a:pt x="959" y="745"/>
                    </a:cubicBezTo>
                    <a:cubicBezTo>
                      <a:pt x="917" y="762"/>
                      <a:pt x="875" y="779"/>
                      <a:pt x="833" y="796"/>
                    </a:cubicBezTo>
                    <a:cubicBezTo>
                      <a:pt x="818" y="802"/>
                      <a:pt x="803" y="808"/>
                      <a:pt x="789" y="814"/>
                    </a:cubicBezTo>
                    <a:cubicBezTo>
                      <a:pt x="781" y="802"/>
                      <a:pt x="779" y="788"/>
                      <a:pt x="767" y="777"/>
                    </a:cubicBezTo>
                    <a:cubicBezTo>
                      <a:pt x="758" y="843"/>
                      <a:pt x="749" y="907"/>
                      <a:pt x="739" y="972"/>
                    </a:cubicBezTo>
                    <a:cubicBezTo>
                      <a:pt x="726" y="971"/>
                      <a:pt x="713" y="970"/>
                      <a:pt x="700" y="970"/>
                    </a:cubicBezTo>
                    <a:cubicBezTo>
                      <a:pt x="700" y="971"/>
                      <a:pt x="699" y="972"/>
                      <a:pt x="699" y="973"/>
                    </a:cubicBezTo>
                    <a:cubicBezTo>
                      <a:pt x="750" y="1013"/>
                      <a:pt x="801" y="1052"/>
                      <a:pt x="853" y="1092"/>
                    </a:cubicBezTo>
                    <a:cubicBezTo>
                      <a:pt x="844" y="1104"/>
                      <a:pt x="837" y="1115"/>
                      <a:pt x="829" y="1125"/>
                    </a:cubicBezTo>
                    <a:cubicBezTo>
                      <a:pt x="830" y="1127"/>
                      <a:pt x="831" y="1128"/>
                      <a:pt x="832" y="1129"/>
                    </a:cubicBezTo>
                    <a:cubicBezTo>
                      <a:pt x="892" y="1105"/>
                      <a:pt x="952" y="1080"/>
                      <a:pt x="1013" y="1056"/>
                    </a:cubicBezTo>
                    <a:cubicBezTo>
                      <a:pt x="1019" y="1068"/>
                      <a:pt x="1025" y="1080"/>
                      <a:pt x="1031" y="1092"/>
                    </a:cubicBezTo>
                    <a:close/>
                    <a:moveTo>
                      <a:pt x="633" y="1058"/>
                    </a:moveTo>
                    <a:cubicBezTo>
                      <a:pt x="597" y="1058"/>
                      <a:pt x="569" y="1084"/>
                      <a:pt x="569" y="1119"/>
                    </a:cubicBezTo>
                    <a:cubicBezTo>
                      <a:pt x="569" y="1153"/>
                      <a:pt x="598" y="1183"/>
                      <a:pt x="632" y="1184"/>
                    </a:cubicBezTo>
                    <a:cubicBezTo>
                      <a:pt x="666" y="1184"/>
                      <a:pt x="694" y="1156"/>
                      <a:pt x="694" y="1122"/>
                    </a:cubicBezTo>
                    <a:cubicBezTo>
                      <a:pt x="695" y="1086"/>
                      <a:pt x="668" y="1058"/>
                      <a:pt x="633" y="1058"/>
                    </a:cubicBezTo>
                    <a:close/>
                    <a:moveTo>
                      <a:pt x="938" y="611"/>
                    </a:moveTo>
                    <a:cubicBezTo>
                      <a:pt x="938" y="576"/>
                      <a:pt x="910" y="548"/>
                      <a:pt x="876" y="548"/>
                    </a:cubicBezTo>
                    <a:cubicBezTo>
                      <a:pt x="840" y="547"/>
                      <a:pt x="813" y="575"/>
                      <a:pt x="813" y="610"/>
                    </a:cubicBezTo>
                    <a:cubicBezTo>
                      <a:pt x="813" y="644"/>
                      <a:pt x="842" y="673"/>
                      <a:pt x="876" y="673"/>
                    </a:cubicBezTo>
                    <a:cubicBezTo>
                      <a:pt x="910" y="673"/>
                      <a:pt x="938" y="645"/>
                      <a:pt x="938" y="611"/>
                    </a:cubicBezTo>
                    <a:close/>
                    <a:moveTo>
                      <a:pt x="1232" y="751"/>
                    </a:moveTo>
                    <a:cubicBezTo>
                      <a:pt x="1232" y="717"/>
                      <a:pt x="1204" y="688"/>
                      <a:pt x="1170" y="688"/>
                    </a:cubicBezTo>
                    <a:cubicBezTo>
                      <a:pt x="1136" y="688"/>
                      <a:pt x="1108" y="715"/>
                      <a:pt x="1107" y="749"/>
                    </a:cubicBezTo>
                    <a:cubicBezTo>
                      <a:pt x="1107" y="783"/>
                      <a:pt x="1135" y="813"/>
                      <a:pt x="1169" y="813"/>
                    </a:cubicBezTo>
                    <a:cubicBezTo>
                      <a:pt x="1204" y="813"/>
                      <a:pt x="1232" y="786"/>
                      <a:pt x="1232" y="751"/>
                    </a:cubicBezTo>
                    <a:close/>
                    <a:moveTo>
                      <a:pt x="989" y="1260"/>
                    </a:moveTo>
                    <a:cubicBezTo>
                      <a:pt x="989" y="1226"/>
                      <a:pt x="960" y="1198"/>
                      <a:pt x="925" y="1198"/>
                    </a:cubicBezTo>
                    <a:cubicBezTo>
                      <a:pt x="891" y="1198"/>
                      <a:pt x="864" y="1226"/>
                      <a:pt x="864" y="1260"/>
                    </a:cubicBezTo>
                    <a:cubicBezTo>
                      <a:pt x="864" y="1295"/>
                      <a:pt x="892" y="1322"/>
                      <a:pt x="928" y="1322"/>
                    </a:cubicBezTo>
                    <a:cubicBezTo>
                      <a:pt x="962" y="1322"/>
                      <a:pt x="989" y="1294"/>
                      <a:pt x="989" y="1260"/>
                    </a:cubicBezTo>
                    <a:close/>
                    <a:moveTo>
                      <a:pt x="668" y="795"/>
                    </a:moveTo>
                    <a:cubicBezTo>
                      <a:pt x="668" y="761"/>
                      <a:pt x="639" y="733"/>
                      <a:pt x="606" y="733"/>
                    </a:cubicBezTo>
                    <a:cubicBezTo>
                      <a:pt x="571" y="733"/>
                      <a:pt x="544" y="760"/>
                      <a:pt x="544" y="794"/>
                    </a:cubicBezTo>
                    <a:cubicBezTo>
                      <a:pt x="544" y="829"/>
                      <a:pt x="571" y="857"/>
                      <a:pt x="605" y="857"/>
                    </a:cubicBezTo>
                    <a:cubicBezTo>
                      <a:pt x="639" y="857"/>
                      <a:pt x="668" y="829"/>
                      <a:pt x="668" y="795"/>
                    </a:cubicBezTo>
                    <a:close/>
                    <a:moveTo>
                      <a:pt x="1257" y="1076"/>
                    </a:moveTo>
                    <a:cubicBezTo>
                      <a:pt x="1257" y="1041"/>
                      <a:pt x="1230" y="1013"/>
                      <a:pt x="1196" y="1013"/>
                    </a:cubicBezTo>
                    <a:cubicBezTo>
                      <a:pt x="1162" y="1013"/>
                      <a:pt x="1133" y="1041"/>
                      <a:pt x="1133" y="1075"/>
                    </a:cubicBezTo>
                    <a:cubicBezTo>
                      <a:pt x="1133" y="1108"/>
                      <a:pt x="1162" y="1138"/>
                      <a:pt x="1195" y="1138"/>
                    </a:cubicBezTo>
                    <a:cubicBezTo>
                      <a:pt x="1230" y="1138"/>
                      <a:pt x="1257" y="1111"/>
                      <a:pt x="1257" y="10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61">
                <a:extLst>
                  <a:ext uri="{FF2B5EF4-FFF2-40B4-BE49-F238E27FC236}">
                    <a16:creationId xmlns:a16="http://schemas.microsoft.com/office/drawing/2014/main" id="{8DA9DE8B-868B-477E-A4A2-183B2109C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0563" y="3471862"/>
                <a:ext cx="342900" cy="342900"/>
              </a:xfrm>
              <a:custGeom>
                <a:avLst/>
                <a:gdLst>
                  <a:gd name="T0" fmla="*/ 93 w 187"/>
                  <a:gd name="T1" fmla="*/ 187 h 187"/>
                  <a:gd name="T2" fmla="*/ 0 w 187"/>
                  <a:gd name="T3" fmla="*/ 94 h 187"/>
                  <a:gd name="T4" fmla="*/ 94 w 187"/>
                  <a:gd name="T5" fmla="*/ 0 h 187"/>
                  <a:gd name="T6" fmla="*/ 187 w 187"/>
                  <a:gd name="T7" fmla="*/ 94 h 187"/>
                  <a:gd name="T8" fmla="*/ 93 w 187"/>
                  <a:gd name="T9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87">
                    <a:moveTo>
                      <a:pt x="93" y="187"/>
                    </a:moveTo>
                    <a:cubicBezTo>
                      <a:pt x="42" y="187"/>
                      <a:pt x="0" y="145"/>
                      <a:pt x="0" y="94"/>
                    </a:cubicBezTo>
                    <a:cubicBezTo>
                      <a:pt x="0" y="41"/>
                      <a:pt x="41" y="0"/>
                      <a:pt x="94" y="0"/>
                    </a:cubicBezTo>
                    <a:cubicBezTo>
                      <a:pt x="146" y="0"/>
                      <a:pt x="187" y="42"/>
                      <a:pt x="187" y="94"/>
                    </a:cubicBezTo>
                    <a:cubicBezTo>
                      <a:pt x="187" y="145"/>
                      <a:pt x="145" y="187"/>
                      <a:pt x="93" y="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50">
                <a:extLst>
                  <a:ext uri="{FF2B5EF4-FFF2-40B4-BE49-F238E27FC236}">
                    <a16:creationId xmlns:a16="http://schemas.microsoft.com/office/drawing/2014/main" id="{7EA3A47A-CBCD-4F02-BA04-8C6F1A75A35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54236">
                <a:off x="6621171" y="5783362"/>
                <a:ext cx="71437" cy="119062"/>
              </a:xfrm>
              <a:custGeom>
                <a:avLst/>
                <a:gdLst>
                  <a:gd name="T0" fmla="*/ 34 w 39"/>
                  <a:gd name="T1" fmla="*/ 0 h 65"/>
                  <a:gd name="T2" fmla="*/ 39 w 39"/>
                  <a:gd name="T3" fmla="*/ 65 h 65"/>
                  <a:gd name="T4" fmla="*/ 0 w 39"/>
                  <a:gd name="T5" fmla="*/ 49 h 65"/>
                  <a:gd name="T6" fmla="*/ 32 w 39"/>
                  <a:gd name="T7" fmla="*/ 0 h 65"/>
                  <a:gd name="T8" fmla="*/ 34 w 3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5">
                    <a:moveTo>
                      <a:pt x="34" y="0"/>
                    </a:moveTo>
                    <a:cubicBezTo>
                      <a:pt x="36" y="21"/>
                      <a:pt x="37" y="42"/>
                      <a:pt x="39" y="65"/>
                    </a:cubicBezTo>
                    <a:cubicBezTo>
                      <a:pt x="26" y="59"/>
                      <a:pt x="14" y="54"/>
                      <a:pt x="0" y="49"/>
                    </a:cubicBezTo>
                    <a:cubicBezTo>
                      <a:pt x="11" y="32"/>
                      <a:pt x="21" y="16"/>
                      <a:pt x="32" y="0"/>
                    </a:cubicBezTo>
                    <a:cubicBezTo>
                      <a:pt x="33" y="0"/>
                      <a:pt x="33" y="0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32E0A4-1678-4295-A72D-EFF568FFBAD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46825" y="6356349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15AB8F-1C56-49E9-90C8-78D22B0C1B9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5084C8D4-D68A-4E67-9B40-F2BF543819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7474" y="6466911"/>
            <a:ext cx="514410" cy="144000"/>
            <a:chOff x="1913731" y="2709767"/>
            <a:chExt cx="1412079" cy="395287"/>
          </a:xfrm>
        </p:grpSpPr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12281BC0-CB4D-4F6B-A2C1-E291354B66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4573" y="2734013"/>
              <a:ext cx="282575" cy="360362"/>
            </a:xfrm>
            <a:custGeom>
              <a:avLst/>
              <a:gdLst>
                <a:gd name="T0" fmla="*/ 41 w 153"/>
                <a:gd name="T1" fmla="*/ 70 h 196"/>
                <a:gd name="T2" fmla="*/ 37 w 153"/>
                <a:gd name="T3" fmla="*/ 30 h 196"/>
                <a:gd name="T4" fmla="*/ 81 w 153"/>
                <a:gd name="T5" fmla="*/ 17 h 196"/>
                <a:gd name="T6" fmla="*/ 92 w 153"/>
                <a:gd name="T7" fmla="*/ 35 h 196"/>
                <a:gd name="T8" fmla="*/ 115 w 153"/>
                <a:gd name="T9" fmla="*/ 18 h 196"/>
                <a:gd name="T10" fmla="*/ 105 w 153"/>
                <a:gd name="T11" fmla="*/ 10 h 196"/>
                <a:gd name="T12" fmla="*/ 124 w 153"/>
                <a:gd name="T13" fmla="*/ 6 h 196"/>
                <a:gd name="T14" fmla="*/ 139 w 153"/>
                <a:gd name="T15" fmla="*/ 28 h 196"/>
                <a:gd name="T16" fmla="*/ 119 w 153"/>
                <a:gd name="T17" fmla="*/ 33 h 196"/>
                <a:gd name="T18" fmla="*/ 90 w 153"/>
                <a:gd name="T19" fmla="*/ 47 h 196"/>
                <a:gd name="T20" fmla="*/ 113 w 153"/>
                <a:gd name="T21" fmla="*/ 43 h 196"/>
                <a:gd name="T22" fmla="*/ 142 w 153"/>
                <a:gd name="T23" fmla="*/ 49 h 196"/>
                <a:gd name="T24" fmla="*/ 145 w 153"/>
                <a:gd name="T25" fmla="*/ 70 h 196"/>
                <a:gd name="T26" fmla="*/ 111 w 153"/>
                <a:gd name="T27" fmla="*/ 95 h 196"/>
                <a:gd name="T28" fmla="*/ 92 w 153"/>
                <a:gd name="T29" fmla="*/ 115 h 196"/>
                <a:gd name="T30" fmla="*/ 146 w 153"/>
                <a:gd name="T31" fmla="*/ 115 h 196"/>
                <a:gd name="T32" fmla="*/ 151 w 153"/>
                <a:gd name="T33" fmla="*/ 123 h 196"/>
                <a:gd name="T34" fmla="*/ 104 w 153"/>
                <a:gd name="T35" fmla="*/ 133 h 196"/>
                <a:gd name="T36" fmla="*/ 111 w 153"/>
                <a:gd name="T37" fmla="*/ 153 h 196"/>
                <a:gd name="T38" fmla="*/ 114 w 153"/>
                <a:gd name="T39" fmla="*/ 166 h 196"/>
                <a:gd name="T40" fmla="*/ 102 w 153"/>
                <a:gd name="T41" fmla="*/ 194 h 196"/>
                <a:gd name="T42" fmla="*/ 71 w 153"/>
                <a:gd name="T43" fmla="*/ 184 h 196"/>
                <a:gd name="T44" fmla="*/ 80 w 153"/>
                <a:gd name="T45" fmla="*/ 143 h 196"/>
                <a:gd name="T46" fmla="*/ 19 w 153"/>
                <a:gd name="T47" fmla="*/ 163 h 196"/>
                <a:gd name="T48" fmla="*/ 11 w 153"/>
                <a:gd name="T49" fmla="*/ 165 h 196"/>
                <a:gd name="T50" fmla="*/ 0 w 153"/>
                <a:gd name="T51" fmla="*/ 161 h 196"/>
                <a:gd name="T52" fmla="*/ 8 w 153"/>
                <a:gd name="T53" fmla="*/ 152 h 196"/>
                <a:gd name="T54" fmla="*/ 57 w 153"/>
                <a:gd name="T55" fmla="*/ 136 h 196"/>
                <a:gd name="T56" fmla="*/ 74 w 153"/>
                <a:gd name="T57" fmla="*/ 112 h 196"/>
                <a:gd name="T58" fmla="*/ 48 w 153"/>
                <a:gd name="T59" fmla="*/ 100 h 196"/>
                <a:gd name="T60" fmla="*/ 41 w 153"/>
                <a:gd name="T61" fmla="*/ 114 h 196"/>
                <a:gd name="T62" fmla="*/ 19 w 153"/>
                <a:gd name="T63" fmla="*/ 107 h 196"/>
                <a:gd name="T64" fmla="*/ 30 w 153"/>
                <a:gd name="T65" fmla="*/ 80 h 196"/>
                <a:gd name="T66" fmla="*/ 41 w 153"/>
                <a:gd name="T67" fmla="*/ 70 h 196"/>
                <a:gd name="T68" fmla="*/ 54 w 153"/>
                <a:gd name="T69" fmla="*/ 91 h 196"/>
                <a:gd name="T70" fmla="*/ 108 w 153"/>
                <a:gd name="T71" fmla="*/ 77 h 196"/>
                <a:gd name="T72" fmla="*/ 121 w 153"/>
                <a:gd name="T73" fmla="*/ 66 h 196"/>
                <a:gd name="T74" fmla="*/ 122 w 153"/>
                <a:gd name="T75" fmla="*/ 55 h 196"/>
                <a:gd name="T76" fmla="*/ 112 w 153"/>
                <a:gd name="T77" fmla="*/ 53 h 196"/>
                <a:gd name="T78" fmla="*/ 56 w 153"/>
                <a:gd name="T79" fmla="*/ 83 h 196"/>
                <a:gd name="T80" fmla="*/ 54 w 153"/>
                <a:gd name="T81" fmla="*/ 91 h 196"/>
                <a:gd name="T82" fmla="*/ 84 w 153"/>
                <a:gd name="T83" fmla="*/ 41 h 196"/>
                <a:gd name="T84" fmla="*/ 62 w 153"/>
                <a:gd name="T85" fmla="*/ 33 h 196"/>
                <a:gd name="T86" fmla="*/ 62 w 153"/>
                <a:gd name="T87" fmla="*/ 56 h 196"/>
                <a:gd name="T88" fmla="*/ 84 w 153"/>
                <a:gd name="T89" fmla="*/ 4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3" h="196">
                  <a:moveTo>
                    <a:pt x="41" y="70"/>
                  </a:moveTo>
                  <a:cubicBezTo>
                    <a:pt x="28" y="57"/>
                    <a:pt x="27" y="43"/>
                    <a:pt x="37" y="30"/>
                  </a:cubicBezTo>
                  <a:cubicBezTo>
                    <a:pt x="42" y="22"/>
                    <a:pt x="74" y="12"/>
                    <a:pt x="81" y="17"/>
                  </a:cubicBezTo>
                  <a:cubicBezTo>
                    <a:pt x="86" y="21"/>
                    <a:pt x="88" y="28"/>
                    <a:pt x="92" y="35"/>
                  </a:cubicBezTo>
                  <a:cubicBezTo>
                    <a:pt x="98" y="30"/>
                    <a:pt x="106" y="24"/>
                    <a:pt x="115" y="18"/>
                  </a:cubicBezTo>
                  <a:cubicBezTo>
                    <a:pt x="111" y="14"/>
                    <a:pt x="108" y="12"/>
                    <a:pt x="105" y="10"/>
                  </a:cubicBezTo>
                  <a:cubicBezTo>
                    <a:pt x="110" y="0"/>
                    <a:pt x="118" y="0"/>
                    <a:pt x="124" y="6"/>
                  </a:cubicBezTo>
                  <a:cubicBezTo>
                    <a:pt x="131" y="12"/>
                    <a:pt x="134" y="20"/>
                    <a:pt x="139" y="28"/>
                  </a:cubicBezTo>
                  <a:cubicBezTo>
                    <a:pt x="132" y="30"/>
                    <a:pt x="126" y="34"/>
                    <a:pt x="119" y="33"/>
                  </a:cubicBezTo>
                  <a:cubicBezTo>
                    <a:pt x="107" y="31"/>
                    <a:pt x="98" y="35"/>
                    <a:pt x="90" y="47"/>
                  </a:cubicBezTo>
                  <a:cubicBezTo>
                    <a:pt x="99" y="45"/>
                    <a:pt x="106" y="43"/>
                    <a:pt x="113" y="43"/>
                  </a:cubicBezTo>
                  <a:cubicBezTo>
                    <a:pt x="123" y="44"/>
                    <a:pt x="133" y="45"/>
                    <a:pt x="142" y="49"/>
                  </a:cubicBezTo>
                  <a:cubicBezTo>
                    <a:pt x="150" y="53"/>
                    <a:pt x="153" y="61"/>
                    <a:pt x="145" y="70"/>
                  </a:cubicBezTo>
                  <a:cubicBezTo>
                    <a:pt x="136" y="80"/>
                    <a:pt x="131" y="95"/>
                    <a:pt x="111" y="95"/>
                  </a:cubicBezTo>
                  <a:cubicBezTo>
                    <a:pt x="106" y="94"/>
                    <a:pt x="99" y="107"/>
                    <a:pt x="92" y="115"/>
                  </a:cubicBezTo>
                  <a:cubicBezTo>
                    <a:pt x="113" y="123"/>
                    <a:pt x="129" y="97"/>
                    <a:pt x="146" y="115"/>
                  </a:cubicBezTo>
                  <a:cubicBezTo>
                    <a:pt x="148" y="117"/>
                    <a:pt x="149" y="121"/>
                    <a:pt x="151" y="123"/>
                  </a:cubicBezTo>
                  <a:cubicBezTo>
                    <a:pt x="134" y="126"/>
                    <a:pt x="120" y="129"/>
                    <a:pt x="104" y="133"/>
                  </a:cubicBezTo>
                  <a:cubicBezTo>
                    <a:pt x="106" y="141"/>
                    <a:pt x="109" y="147"/>
                    <a:pt x="111" y="153"/>
                  </a:cubicBezTo>
                  <a:cubicBezTo>
                    <a:pt x="112" y="157"/>
                    <a:pt x="114" y="162"/>
                    <a:pt x="114" y="166"/>
                  </a:cubicBezTo>
                  <a:cubicBezTo>
                    <a:pt x="116" y="178"/>
                    <a:pt x="113" y="191"/>
                    <a:pt x="102" y="194"/>
                  </a:cubicBezTo>
                  <a:cubicBezTo>
                    <a:pt x="93" y="196"/>
                    <a:pt x="82" y="189"/>
                    <a:pt x="71" y="184"/>
                  </a:cubicBezTo>
                  <a:cubicBezTo>
                    <a:pt x="89" y="172"/>
                    <a:pt x="91" y="159"/>
                    <a:pt x="80" y="143"/>
                  </a:cubicBezTo>
                  <a:cubicBezTo>
                    <a:pt x="59" y="150"/>
                    <a:pt x="39" y="156"/>
                    <a:pt x="19" y="163"/>
                  </a:cubicBezTo>
                  <a:cubicBezTo>
                    <a:pt x="16" y="163"/>
                    <a:pt x="13" y="166"/>
                    <a:pt x="11" y="165"/>
                  </a:cubicBezTo>
                  <a:cubicBezTo>
                    <a:pt x="7" y="165"/>
                    <a:pt x="3" y="162"/>
                    <a:pt x="0" y="161"/>
                  </a:cubicBezTo>
                  <a:cubicBezTo>
                    <a:pt x="2" y="158"/>
                    <a:pt x="4" y="153"/>
                    <a:pt x="8" y="152"/>
                  </a:cubicBezTo>
                  <a:cubicBezTo>
                    <a:pt x="24" y="146"/>
                    <a:pt x="40" y="141"/>
                    <a:pt x="57" y="136"/>
                  </a:cubicBezTo>
                  <a:cubicBezTo>
                    <a:pt x="70" y="132"/>
                    <a:pt x="77" y="124"/>
                    <a:pt x="74" y="112"/>
                  </a:cubicBezTo>
                  <a:cubicBezTo>
                    <a:pt x="64" y="107"/>
                    <a:pt x="56" y="104"/>
                    <a:pt x="48" y="100"/>
                  </a:cubicBezTo>
                  <a:cubicBezTo>
                    <a:pt x="47" y="103"/>
                    <a:pt x="44" y="108"/>
                    <a:pt x="41" y="114"/>
                  </a:cubicBezTo>
                  <a:cubicBezTo>
                    <a:pt x="33" y="112"/>
                    <a:pt x="26" y="109"/>
                    <a:pt x="19" y="107"/>
                  </a:cubicBezTo>
                  <a:cubicBezTo>
                    <a:pt x="22" y="98"/>
                    <a:pt x="25" y="88"/>
                    <a:pt x="30" y="80"/>
                  </a:cubicBezTo>
                  <a:cubicBezTo>
                    <a:pt x="32" y="76"/>
                    <a:pt x="38" y="74"/>
                    <a:pt x="41" y="70"/>
                  </a:cubicBezTo>
                  <a:close/>
                  <a:moveTo>
                    <a:pt x="54" y="91"/>
                  </a:moveTo>
                  <a:cubicBezTo>
                    <a:pt x="72" y="86"/>
                    <a:pt x="90" y="83"/>
                    <a:pt x="108" y="77"/>
                  </a:cubicBezTo>
                  <a:cubicBezTo>
                    <a:pt x="113" y="76"/>
                    <a:pt x="117" y="70"/>
                    <a:pt x="121" y="66"/>
                  </a:cubicBezTo>
                  <a:cubicBezTo>
                    <a:pt x="123" y="63"/>
                    <a:pt x="123" y="58"/>
                    <a:pt x="122" y="55"/>
                  </a:cubicBezTo>
                  <a:cubicBezTo>
                    <a:pt x="121" y="53"/>
                    <a:pt x="115" y="52"/>
                    <a:pt x="112" y="53"/>
                  </a:cubicBezTo>
                  <a:cubicBezTo>
                    <a:pt x="94" y="63"/>
                    <a:pt x="75" y="72"/>
                    <a:pt x="56" y="83"/>
                  </a:cubicBezTo>
                  <a:cubicBezTo>
                    <a:pt x="54" y="84"/>
                    <a:pt x="54" y="88"/>
                    <a:pt x="54" y="91"/>
                  </a:cubicBezTo>
                  <a:close/>
                  <a:moveTo>
                    <a:pt x="84" y="41"/>
                  </a:moveTo>
                  <a:cubicBezTo>
                    <a:pt x="76" y="38"/>
                    <a:pt x="70" y="36"/>
                    <a:pt x="62" y="33"/>
                  </a:cubicBezTo>
                  <a:cubicBezTo>
                    <a:pt x="62" y="40"/>
                    <a:pt x="62" y="47"/>
                    <a:pt x="62" y="56"/>
                  </a:cubicBezTo>
                  <a:cubicBezTo>
                    <a:pt x="70" y="51"/>
                    <a:pt x="76" y="47"/>
                    <a:pt x="8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CC45E449-9955-46FF-A9AF-14265AC46EC9}"/>
                </a:ext>
              </a:extLst>
            </p:cNvPr>
            <p:cNvGrpSpPr/>
            <p:nvPr/>
          </p:nvGrpSpPr>
          <p:grpSpPr>
            <a:xfrm>
              <a:off x="3011484" y="2709767"/>
              <a:ext cx="314326" cy="395287"/>
              <a:chOff x="2400694" y="3942167"/>
              <a:chExt cx="314326" cy="395287"/>
            </a:xfrm>
          </p:grpSpPr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195627C9-2D77-43C6-AB27-0987CB80A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907" y="3942167"/>
                <a:ext cx="171450" cy="209550"/>
              </a:xfrm>
              <a:custGeom>
                <a:avLst/>
                <a:gdLst>
                  <a:gd name="T0" fmla="*/ 71 w 93"/>
                  <a:gd name="T1" fmla="*/ 65 h 114"/>
                  <a:gd name="T2" fmla="*/ 90 w 93"/>
                  <a:gd name="T3" fmla="*/ 83 h 114"/>
                  <a:gd name="T4" fmla="*/ 70 w 93"/>
                  <a:gd name="T5" fmla="*/ 95 h 114"/>
                  <a:gd name="T6" fmla="*/ 33 w 93"/>
                  <a:gd name="T7" fmla="*/ 107 h 114"/>
                  <a:gd name="T8" fmla="*/ 0 w 93"/>
                  <a:gd name="T9" fmla="*/ 102 h 114"/>
                  <a:gd name="T10" fmla="*/ 40 w 93"/>
                  <a:gd name="T11" fmla="*/ 64 h 114"/>
                  <a:gd name="T12" fmla="*/ 5 w 93"/>
                  <a:gd name="T13" fmla="*/ 68 h 114"/>
                  <a:gd name="T14" fmla="*/ 0 w 93"/>
                  <a:gd name="T15" fmla="*/ 58 h 114"/>
                  <a:gd name="T16" fmla="*/ 20 w 93"/>
                  <a:gd name="T17" fmla="*/ 53 h 114"/>
                  <a:gd name="T18" fmla="*/ 45 w 93"/>
                  <a:gd name="T19" fmla="*/ 20 h 114"/>
                  <a:gd name="T20" fmla="*/ 54 w 93"/>
                  <a:gd name="T21" fmla="*/ 0 h 114"/>
                  <a:gd name="T22" fmla="*/ 74 w 93"/>
                  <a:gd name="T23" fmla="*/ 13 h 114"/>
                  <a:gd name="T24" fmla="*/ 87 w 93"/>
                  <a:gd name="T25" fmla="*/ 25 h 114"/>
                  <a:gd name="T26" fmla="*/ 93 w 93"/>
                  <a:gd name="T27" fmla="*/ 34 h 114"/>
                  <a:gd name="T28" fmla="*/ 87 w 93"/>
                  <a:gd name="T29" fmla="*/ 41 h 114"/>
                  <a:gd name="T30" fmla="*/ 71 w 93"/>
                  <a:gd name="T31" fmla="*/ 6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114">
                    <a:moveTo>
                      <a:pt x="71" y="65"/>
                    </a:moveTo>
                    <a:cubicBezTo>
                      <a:pt x="80" y="72"/>
                      <a:pt x="90" y="77"/>
                      <a:pt x="90" y="83"/>
                    </a:cubicBezTo>
                    <a:cubicBezTo>
                      <a:pt x="91" y="95"/>
                      <a:pt x="78" y="92"/>
                      <a:pt x="70" y="95"/>
                    </a:cubicBezTo>
                    <a:cubicBezTo>
                      <a:pt x="58" y="99"/>
                      <a:pt x="45" y="103"/>
                      <a:pt x="33" y="107"/>
                    </a:cubicBezTo>
                    <a:cubicBezTo>
                      <a:pt x="22" y="110"/>
                      <a:pt x="11" y="114"/>
                      <a:pt x="0" y="102"/>
                    </a:cubicBezTo>
                    <a:cubicBezTo>
                      <a:pt x="17" y="92"/>
                      <a:pt x="47" y="95"/>
                      <a:pt x="40" y="64"/>
                    </a:cubicBezTo>
                    <a:cubicBezTo>
                      <a:pt x="29" y="65"/>
                      <a:pt x="17" y="67"/>
                      <a:pt x="5" y="68"/>
                    </a:cubicBezTo>
                    <a:cubicBezTo>
                      <a:pt x="4" y="68"/>
                      <a:pt x="2" y="62"/>
                      <a:pt x="0" y="58"/>
                    </a:cubicBezTo>
                    <a:cubicBezTo>
                      <a:pt x="8" y="56"/>
                      <a:pt x="14" y="55"/>
                      <a:pt x="20" y="53"/>
                    </a:cubicBezTo>
                    <a:cubicBezTo>
                      <a:pt x="36" y="48"/>
                      <a:pt x="47" y="40"/>
                      <a:pt x="45" y="20"/>
                    </a:cubicBezTo>
                    <a:cubicBezTo>
                      <a:pt x="45" y="14"/>
                      <a:pt x="51" y="7"/>
                      <a:pt x="54" y="0"/>
                    </a:cubicBezTo>
                    <a:cubicBezTo>
                      <a:pt x="61" y="4"/>
                      <a:pt x="68" y="8"/>
                      <a:pt x="74" y="13"/>
                    </a:cubicBezTo>
                    <a:cubicBezTo>
                      <a:pt x="79" y="17"/>
                      <a:pt x="83" y="21"/>
                      <a:pt x="87" y="25"/>
                    </a:cubicBezTo>
                    <a:cubicBezTo>
                      <a:pt x="89" y="28"/>
                      <a:pt x="93" y="30"/>
                      <a:pt x="93" y="34"/>
                    </a:cubicBezTo>
                    <a:cubicBezTo>
                      <a:pt x="93" y="36"/>
                      <a:pt x="89" y="40"/>
                      <a:pt x="87" y="41"/>
                    </a:cubicBezTo>
                    <a:cubicBezTo>
                      <a:pt x="70" y="44"/>
                      <a:pt x="69" y="56"/>
                      <a:pt x="71" y="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64B4AC6B-776F-42B7-A86B-4487A095D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694" y="4162829"/>
                <a:ext cx="279400" cy="174625"/>
              </a:xfrm>
              <a:custGeom>
                <a:avLst/>
                <a:gdLst>
                  <a:gd name="T0" fmla="*/ 57 w 151"/>
                  <a:gd name="T1" fmla="*/ 0 h 95"/>
                  <a:gd name="T2" fmla="*/ 50 w 151"/>
                  <a:gd name="T3" fmla="*/ 27 h 95"/>
                  <a:gd name="T4" fmla="*/ 66 w 151"/>
                  <a:gd name="T5" fmla="*/ 48 h 95"/>
                  <a:gd name="T6" fmla="*/ 127 w 151"/>
                  <a:gd name="T7" fmla="*/ 56 h 95"/>
                  <a:gd name="T8" fmla="*/ 145 w 151"/>
                  <a:gd name="T9" fmla="*/ 52 h 95"/>
                  <a:gd name="T10" fmla="*/ 150 w 151"/>
                  <a:gd name="T11" fmla="*/ 62 h 95"/>
                  <a:gd name="T12" fmla="*/ 137 w 151"/>
                  <a:gd name="T13" fmla="*/ 78 h 95"/>
                  <a:gd name="T14" fmla="*/ 38 w 151"/>
                  <a:gd name="T15" fmla="*/ 46 h 95"/>
                  <a:gd name="T16" fmla="*/ 36 w 151"/>
                  <a:gd name="T17" fmla="*/ 42 h 95"/>
                  <a:gd name="T18" fmla="*/ 17 w 151"/>
                  <a:gd name="T19" fmla="*/ 58 h 95"/>
                  <a:gd name="T20" fmla="*/ 0 w 151"/>
                  <a:gd name="T21" fmla="*/ 51 h 95"/>
                  <a:gd name="T22" fmla="*/ 57 w 151"/>
                  <a:gd name="T2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1" h="95">
                    <a:moveTo>
                      <a:pt x="57" y="0"/>
                    </a:moveTo>
                    <a:cubicBezTo>
                      <a:pt x="56" y="6"/>
                      <a:pt x="53" y="16"/>
                      <a:pt x="50" y="27"/>
                    </a:cubicBezTo>
                    <a:cubicBezTo>
                      <a:pt x="55" y="33"/>
                      <a:pt x="60" y="41"/>
                      <a:pt x="66" y="48"/>
                    </a:cubicBezTo>
                    <a:cubicBezTo>
                      <a:pt x="80" y="67"/>
                      <a:pt x="110" y="71"/>
                      <a:pt x="127" y="56"/>
                    </a:cubicBezTo>
                    <a:cubicBezTo>
                      <a:pt x="131" y="53"/>
                      <a:pt x="139" y="52"/>
                      <a:pt x="145" y="52"/>
                    </a:cubicBezTo>
                    <a:cubicBezTo>
                      <a:pt x="146" y="52"/>
                      <a:pt x="151" y="60"/>
                      <a:pt x="150" y="62"/>
                    </a:cubicBezTo>
                    <a:cubicBezTo>
                      <a:pt x="146" y="68"/>
                      <a:pt x="143" y="76"/>
                      <a:pt x="137" y="78"/>
                    </a:cubicBezTo>
                    <a:cubicBezTo>
                      <a:pt x="98" y="95"/>
                      <a:pt x="60" y="82"/>
                      <a:pt x="38" y="46"/>
                    </a:cubicBezTo>
                    <a:cubicBezTo>
                      <a:pt x="37" y="45"/>
                      <a:pt x="37" y="44"/>
                      <a:pt x="36" y="42"/>
                    </a:cubicBezTo>
                    <a:cubicBezTo>
                      <a:pt x="29" y="48"/>
                      <a:pt x="24" y="55"/>
                      <a:pt x="17" y="58"/>
                    </a:cubicBezTo>
                    <a:cubicBezTo>
                      <a:pt x="13" y="59"/>
                      <a:pt x="6" y="54"/>
                      <a:pt x="0" y="51"/>
                    </a:cubicBezTo>
                    <a:cubicBezTo>
                      <a:pt x="20" y="33"/>
                      <a:pt x="39" y="16"/>
                      <a:pt x="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21">
                <a:extLst>
                  <a:ext uri="{FF2B5EF4-FFF2-40B4-BE49-F238E27FC236}">
                    <a16:creationId xmlns:a16="http://schemas.microsoft.com/office/drawing/2014/main" id="{14560EF4-4509-430D-80E3-76660F509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107" y="4119967"/>
                <a:ext cx="188913" cy="109537"/>
              </a:xfrm>
              <a:custGeom>
                <a:avLst/>
                <a:gdLst>
                  <a:gd name="T0" fmla="*/ 34 w 102"/>
                  <a:gd name="T1" fmla="*/ 50 h 60"/>
                  <a:gd name="T2" fmla="*/ 19 w 102"/>
                  <a:gd name="T3" fmla="*/ 59 h 60"/>
                  <a:gd name="T4" fmla="*/ 0 w 102"/>
                  <a:gd name="T5" fmla="*/ 44 h 60"/>
                  <a:gd name="T6" fmla="*/ 9 w 102"/>
                  <a:gd name="T7" fmla="*/ 36 h 60"/>
                  <a:gd name="T8" fmla="*/ 55 w 102"/>
                  <a:gd name="T9" fmla="*/ 15 h 60"/>
                  <a:gd name="T10" fmla="*/ 94 w 102"/>
                  <a:gd name="T11" fmla="*/ 11 h 60"/>
                  <a:gd name="T12" fmla="*/ 101 w 102"/>
                  <a:gd name="T13" fmla="*/ 22 h 60"/>
                  <a:gd name="T14" fmla="*/ 92 w 102"/>
                  <a:gd name="T15" fmla="*/ 32 h 60"/>
                  <a:gd name="T16" fmla="*/ 64 w 102"/>
                  <a:gd name="T17" fmla="*/ 28 h 60"/>
                  <a:gd name="T18" fmla="*/ 34 w 102"/>
                  <a:gd name="T19" fmla="*/ 5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60">
                    <a:moveTo>
                      <a:pt x="34" y="50"/>
                    </a:moveTo>
                    <a:cubicBezTo>
                      <a:pt x="33" y="55"/>
                      <a:pt x="28" y="60"/>
                      <a:pt x="19" y="59"/>
                    </a:cubicBezTo>
                    <a:cubicBezTo>
                      <a:pt x="9" y="59"/>
                      <a:pt x="0" y="56"/>
                      <a:pt x="0" y="44"/>
                    </a:cubicBezTo>
                    <a:cubicBezTo>
                      <a:pt x="0" y="41"/>
                      <a:pt x="5" y="37"/>
                      <a:pt x="9" y="36"/>
                    </a:cubicBezTo>
                    <a:cubicBezTo>
                      <a:pt x="24" y="28"/>
                      <a:pt x="40" y="22"/>
                      <a:pt x="55" y="15"/>
                    </a:cubicBezTo>
                    <a:cubicBezTo>
                      <a:pt x="68" y="9"/>
                      <a:pt x="80" y="0"/>
                      <a:pt x="94" y="11"/>
                    </a:cubicBezTo>
                    <a:cubicBezTo>
                      <a:pt x="98" y="13"/>
                      <a:pt x="102" y="19"/>
                      <a:pt x="101" y="22"/>
                    </a:cubicBezTo>
                    <a:cubicBezTo>
                      <a:pt x="101" y="26"/>
                      <a:pt x="95" y="32"/>
                      <a:pt x="92" y="32"/>
                    </a:cubicBezTo>
                    <a:cubicBezTo>
                      <a:pt x="82" y="32"/>
                      <a:pt x="73" y="31"/>
                      <a:pt x="64" y="28"/>
                    </a:cubicBezTo>
                    <a:cubicBezTo>
                      <a:pt x="49" y="23"/>
                      <a:pt x="34" y="31"/>
                      <a:pt x="34" y="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6FD50C41-01B9-4D79-A644-2EFAD29BA33B}"/>
                </a:ext>
              </a:extLst>
            </p:cNvPr>
            <p:cNvGrpSpPr/>
            <p:nvPr/>
          </p:nvGrpSpPr>
          <p:grpSpPr>
            <a:xfrm>
              <a:off x="2675728" y="2733579"/>
              <a:ext cx="257176" cy="347662"/>
              <a:chOff x="2406650" y="3605213"/>
              <a:chExt cx="257176" cy="347662"/>
            </a:xfrm>
          </p:grpSpPr>
          <p:sp>
            <p:nvSpPr>
              <p:cNvPr id="54" name="Freeform 10">
                <a:extLst>
                  <a:ext uri="{FF2B5EF4-FFF2-40B4-BE49-F238E27FC236}">
                    <a16:creationId xmlns:a16="http://schemas.microsoft.com/office/drawing/2014/main" id="{218F6CFF-C24E-4960-AB51-3A7C2AA0D9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14588" y="3605213"/>
                <a:ext cx="249238" cy="347662"/>
              </a:xfrm>
              <a:custGeom>
                <a:avLst/>
                <a:gdLst>
                  <a:gd name="T0" fmla="*/ 34 w 135"/>
                  <a:gd name="T1" fmla="*/ 74 h 189"/>
                  <a:gd name="T2" fmla="*/ 17 w 135"/>
                  <a:gd name="T3" fmla="*/ 73 h 189"/>
                  <a:gd name="T4" fmla="*/ 1 w 135"/>
                  <a:gd name="T5" fmla="*/ 57 h 189"/>
                  <a:gd name="T6" fmla="*/ 39 w 135"/>
                  <a:gd name="T7" fmla="*/ 9 h 189"/>
                  <a:gd name="T8" fmla="*/ 68 w 135"/>
                  <a:gd name="T9" fmla="*/ 36 h 189"/>
                  <a:gd name="T10" fmla="*/ 92 w 135"/>
                  <a:gd name="T11" fmla="*/ 9 h 189"/>
                  <a:gd name="T12" fmla="*/ 109 w 135"/>
                  <a:gd name="T13" fmla="*/ 9 h 189"/>
                  <a:gd name="T14" fmla="*/ 115 w 135"/>
                  <a:gd name="T15" fmla="*/ 15 h 189"/>
                  <a:gd name="T16" fmla="*/ 128 w 135"/>
                  <a:gd name="T17" fmla="*/ 29 h 189"/>
                  <a:gd name="T18" fmla="*/ 112 w 135"/>
                  <a:gd name="T19" fmla="*/ 37 h 189"/>
                  <a:gd name="T20" fmla="*/ 105 w 135"/>
                  <a:gd name="T21" fmla="*/ 72 h 189"/>
                  <a:gd name="T22" fmla="*/ 92 w 135"/>
                  <a:gd name="T23" fmla="*/ 101 h 189"/>
                  <a:gd name="T24" fmla="*/ 98 w 135"/>
                  <a:gd name="T25" fmla="*/ 102 h 189"/>
                  <a:gd name="T26" fmla="*/ 135 w 135"/>
                  <a:gd name="T27" fmla="*/ 135 h 189"/>
                  <a:gd name="T28" fmla="*/ 125 w 135"/>
                  <a:gd name="T29" fmla="*/ 178 h 189"/>
                  <a:gd name="T30" fmla="*/ 99 w 135"/>
                  <a:gd name="T31" fmla="*/ 176 h 189"/>
                  <a:gd name="T32" fmla="*/ 95 w 135"/>
                  <a:gd name="T33" fmla="*/ 168 h 189"/>
                  <a:gd name="T34" fmla="*/ 111 w 135"/>
                  <a:gd name="T35" fmla="*/ 155 h 189"/>
                  <a:gd name="T36" fmla="*/ 110 w 135"/>
                  <a:gd name="T37" fmla="*/ 119 h 189"/>
                  <a:gd name="T38" fmla="*/ 96 w 135"/>
                  <a:gd name="T39" fmla="*/ 115 h 189"/>
                  <a:gd name="T40" fmla="*/ 58 w 135"/>
                  <a:gd name="T41" fmla="*/ 130 h 189"/>
                  <a:gd name="T42" fmla="*/ 40 w 135"/>
                  <a:gd name="T43" fmla="*/ 132 h 189"/>
                  <a:gd name="T44" fmla="*/ 41 w 135"/>
                  <a:gd name="T45" fmla="*/ 115 h 189"/>
                  <a:gd name="T46" fmla="*/ 54 w 135"/>
                  <a:gd name="T47" fmla="*/ 86 h 189"/>
                  <a:gd name="T48" fmla="*/ 44 w 135"/>
                  <a:gd name="T49" fmla="*/ 91 h 189"/>
                  <a:gd name="T50" fmla="*/ 25 w 135"/>
                  <a:gd name="T51" fmla="*/ 93 h 189"/>
                  <a:gd name="T52" fmla="*/ 34 w 135"/>
                  <a:gd name="T53" fmla="*/ 74 h 189"/>
                  <a:gd name="T54" fmla="*/ 90 w 135"/>
                  <a:gd name="T55" fmla="*/ 71 h 189"/>
                  <a:gd name="T56" fmla="*/ 88 w 135"/>
                  <a:gd name="T57" fmla="*/ 66 h 189"/>
                  <a:gd name="T58" fmla="*/ 76 w 135"/>
                  <a:gd name="T59" fmla="*/ 71 h 189"/>
                  <a:gd name="T60" fmla="*/ 65 w 135"/>
                  <a:gd name="T61" fmla="*/ 107 h 189"/>
                  <a:gd name="T62" fmla="*/ 69 w 135"/>
                  <a:gd name="T63" fmla="*/ 109 h 189"/>
                  <a:gd name="T64" fmla="*/ 90 w 135"/>
                  <a:gd name="T65" fmla="*/ 7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5" h="189">
                    <a:moveTo>
                      <a:pt x="34" y="74"/>
                    </a:moveTo>
                    <a:cubicBezTo>
                      <a:pt x="30" y="74"/>
                      <a:pt x="23" y="72"/>
                      <a:pt x="17" y="73"/>
                    </a:cubicBezTo>
                    <a:cubicBezTo>
                      <a:pt x="5" y="73"/>
                      <a:pt x="0" y="68"/>
                      <a:pt x="1" y="57"/>
                    </a:cubicBezTo>
                    <a:cubicBezTo>
                      <a:pt x="2" y="38"/>
                      <a:pt x="20" y="14"/>
                      <a:pt x="39" y="9"/>
                    </a:cubicBezTo>
                    <a:cubicBezTo>
                      <a:pt x="52" y="6"/>
                      <a:pt x="62" y="14"/>
                      <a:pt x="68" y="36"/>
                    </a:cubicBezTo>
                    <a:cubicBezTo>
                      <a:pt x="76" y="26"/>
                      <a:pt x="84" y="17"/>
                      <a:pt x="92" y="9"/>
                    </a:cubicBezTo>
                    <a:cubicBezTo>
                      <a:pt x="98" y="3"/>
                      <a:pt x="103" y="0"/>
                      <a:pt x="109" y="9"/>
                    </a:cubicBezTo>
                    <a:cubicBezTo>
                      <a:pt x="111" y="11"/>
                      <a:pt x="113" y="13"/>
                      <a:pt x="115" y="15"/>
                    </a:cubicBezTo>
                    <a:cubicBezTo>
                      <a:pt x="120" y="19"/>
                      <a:pt x="124" y="24"/>
                      <a:pt x="128" y="29"/>
                    </a:cubicBezTo>
                    <a:cubicBezTo>
                      <a:pt x="123" y="31"/>
                      <a:pt x="118" y="34"/>
                      <a:pt x="112" y="37"/>
                    </a:cubicBezTo>
                    <a:cubicBezTo>
                      <a:pt x="123" y="50"/>
                      <a:pt x="109" y="60"/>
                      <a:pt x="105" y="72"/>
                    </a:cubicBezTo>
                    <a:cubicBezTo>
                      <a:pt x="102" y="82"/>
                      <a:pt x="97" y="91"/>
                      <a:pt x="92" y="101"/>
                    </a:cubicBezTo>
                    <a:cubicBezTo>
                      <a:pt x="94" y="102"/>
                      <a:pt x="96" y="102"/>
                      <a:pt x="98" y="102"/>
                    </a:cubicBezTo>
                    <a:cubicBezTo>
                      <a:pt x="128" y="99"/>
                      <a:pt x="135" y="106"/>
                      <a:pt x="135" y="135"/>
                    </a:cubicBezTo>
                    <a:cubicBezTo>
                      <a:pt x="135" y="150"/>
                      <a:pt x="135" y="165"/>
                      <a:pt x="125" y="178"/>
                    </a:cubicBezTo>
                    <a:cubicBezTo>
                      <a:pt x="115" y="189"/>
                      <a:pt x="107" y="189"/>
                      <a:pt x="99" y="176"/>
                    </a:cubicBezTo>
                    <a:cubicBezTo>
                      <a:pt x="97" y="172"/>
                      <a:pt x="96" y="169"/>
                      <a:pt x="95" y="168"/>
                    </a:cubicBezTo>
                    <a:cubicBezTo>
                      <a:pt x="102" y="163"/>
                      <a:pt x="111" y="159"/>
                      <a:pt x="111" y="155"/>
                    </a:cubicBezTo>
                    <a:cubicBezTo>
                      <a:pt x="113" y="143"/>
                      <a:pt x="111" y="131"/>
                      <a:pt x="110" y="119"/>
                    </a:cubicBezTo>
                    <a:cubicBezTo>
                      <a:pt x="109" y="117"/>
                      <a:pt x="100" y="114"/>
                      <a:pt x="96" y="115"/>
                    </a:cubicBezTo>
                    <a:cubicBezTo>
                      <a:pt x="84" y="119"/>
                      <a:pt x="71" y="125"/>
                      <a:pt x="58" y="130"/>
                    </a:cubicBezTo>
                    <a:cubicBezTo>
                      <a:pt x="53" y="132"/>
                      <a:pt x="46" y="132"/>
                      <a:pt x="40" y="132"/>
                    </a:cubicBezTo>
                    <a:cubicBezTo>
                      <a:pt x="40" y="127"/>
                      <a:pt x="39" y="120"/>
                      <a:pt x="41" y="115"/>
                    </a:cubicBezTo>
                    <a:cubicBezTo>
                      <a:pt x="45" y="105"/>
                      <a:pt x="51" y="97"/>
                      <a:pt x="54" y="86"/>
                    </a:cubicBezTo>
                    <a:cubicBezTo>
                      <a:pt x="51" y="88"/>
                      <a:pt x="48" y="91"/>
                      <a:pt x="44" y="91"/>
                    </a:cubicBezTo>
                    <a:cubicBezTo>
                      <a:pt x="38" y="92"/>
                      <a:pt x="31" y="92"/>
                      <a:pt x="25" y="93"/>
                    </a:cubicBezTo>
                    <a:cubicBezTo>
                      <a:pt x="27" y="87"/>
                      <a:pt x="30" y="82"/>
                      <a:pt x="34" y="74"/>
                    </a:cubicBezTo>
                    <a:close/>
                    <a:moveTo>
                      <a:pt x="90" y="71"/>
                    </a:moveTo>
                    <a:cubicBezTo>
                      <a:pt x="89" y="69"/>
                      <a:pt x="89" y="68"/>
                      <a:pt x="88" y="66"/>
                    </a:cubicBezTo>
                    <a:cubicBezTo>
                      <a:pt x="84" y="68"/>
                      <a:pt x="77" y="68"/>
                      <a:pt x="76" y="71"/>
                    </a:cubicBezTo>
                    <a:cubicBezTo>
                      <a:pt x="72" y="83"/>
                      <a:pt x="69" y="95"/>
                      <a:pt x="65" y="107"/>
                    </a:cubicBezTo>
                    <a:cubicBezTo>
                      <a:pt x="66" y="108"/>
                      <a:pt x="68" y="109"/>
                      <a:pt x="69" y="109"/>
                    </a:cubicBezTo>
                    <a:cubicBezTo>
                      <a:pt x="76" y="96"/>
                      <a:pt x="83" y="84"/>
                      <a:pt x="90" y="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22">
                <a:extLst>
                  <a:ext uri="{FF2B5EF4-FFF2-40B4-BE49-F238E27FC236}">
                    <a16:creationId xmlns:a16="http://schemas.microsoft.com/office/drawing/2014/main" id="{E73DAD15-6888-4992-9C97-DBA741D10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650" y="3860800"/>
                <a:ext cx="187325" cy="87312"/>
              </a:xfrm>
              <a:custGeom>
                <a:avLst/>
                <a:gdLst>
                  <a:gd name="T0" fmla="*/ 25 w 101"/>
                  <a:gd name="T1" fmla="*/ 22 h 47"/>
                  <a:gd name="T2" fmla="*/ 21 w 101"/>
                  <a:gd name="T3" fmla="*/ 34 h 47"/>
                  <a:gd name="T4" fmla="*/ 14 w 101"/>
                  <a:gd name="T5" fmla="*/ 47 h 47"/>
                  <a:gd name="T6" fmla="*/ 1 w 101"/>
                  <a:gd name="T7" fmla="*/ 37 h 47"/>
                  <a:gd name="T8" fmla="*/ 9 w 101"/>
                  <a:gd name="T9" fmla="*/ 20 h 47"/>
                  <a:gd name="T10" fmla="*/ 39 w 101"/>
                  <a:gd name="T11" fmla="*/ 12 h 47"/>
                  <a:gd name="T12" fmla="*/ 74 w 101"/>
                  <a:gd name="T13" fmla="*/ 2 h 47"/>
                  <a:gd name="T14" fmla="*/ 92 w 101"/>
                  <a:gd name="T15" fmla="*/ 1 h 47"/>
                  <a:gd name="T16" fmla="*/ 101 w 101"/>
                  <a:gd name="T17" fmla="*/ 11 h 47"/>
                  <a:gd name="T18" fmla="*/ 87 w 101"/>
                  <a:gd name="T19" fmla="*/ 19 h 47"/>
                  <a:gd name="T20" fmla="*/ 74 w 101"/>
                  <a:gd name="T21" fmla="*/ 16 h 47"/>
                  <a:gd name="T22" fmla="*/ 63 w 101"/>
                  <a:gd name="T23" fmla="*/ 19 h 47"/>
                  <a:gd name="T24" fmla="*/ 34 w 101"/>
                  <a:gd name="T25" fmla="*/ 26 h 47"/>
                  <a:gd name="T26" fmla="*/ 25 w 101"/>
                  <a:gd name="T27" fmla="*/ 2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47">
                    <a:moveTo>
                      <a:pt x="25" y="22"/>
                    </a:moveTo>
                    <a:cubicBezTo>
                      <a:pt x="24" y="26"/>
                      <a:pt x="23" y="30"/>
                      <a:pt x="21" y="34"/>
                    </a:cubicBezTo>
                    <a:cubicBezTo>
                      <a:pt x="19" y="38"/>
                      <a:pt x="17" y="43"/>
                      <a:pt x="14" y="47"/>
                    </a:cubicBezTo>
                    <a:cubicBezTo>
                      <a:pt x="10" y="44"/>
                      <a:pt x="1" y="41"/>
                      <a:pt x="1" y="37"/>
                    </a:cubicBezTo>
                    <a:cubicBezTo>
                      <a:pt x="0" y="31"/>
                      <a:pt x="4" y="22"/>
                      <a:pt x="9" y="20"/>
                    </a:cubicBezTo>
                    <a:cubicBezTo>
                      <a:pt x="18" y="16"/>
                      <a:pt x="29" y="15"/>
                      <a:pt x="39" y="12"/>
                    </a:cubicBezTo>
                    <a:cubicBezTo>
                      <a:pt x="51" y="9"/>
                      <a:pt x="62" y="5"/>
                      <a:pt x="74" y="2"/>
                    </a:cubicBezTo>
                    <a:cubicBezTo>
                      <a:pt x="80" y="1"/>
                      <a:pt x="86" y="0"/>
                      <a:pt x="92" y="1"/>
                    </a:cubicBezTo>
                    <a:cubicBezTo>
                      <a:pt x="95" y="2"/>
                      <a:pt x="98" y="7"/>
                      <a:pt x="101" y="11"/>
                    </a:cubicBezTo>
                    <a:cubicBezTo>
                      <a:pt x="96" y="14"/>
                      <a:pt x="92" y="18"/>
                      <a:pt x="87" y="19"/>
                    </a:cubicBezTo>
                    <a:cubicBezTo>
                      <a:pt x="83" y="20"/>
                      <a:pt x="79" y="16"/>
                      <a:pt x="74" y="16"/>
                    </a:cubicBezTo>
                    <a:cubicBezTo>
                      <a:pt x="71" y="15"/>
                      <a:pt x="65" y="17"/>
                      <a:pt x="63" y="19"/>
                    </a:cubicBezTo>
                    <a:cubicBezTo>
                      <a:pt x="52" y="38"/>
                      <a:pt x="52" y="38"/>
                      <a:pt x="34" y="26"/>
                    </a:cubicBezTo>
                    <a:cubicBezTo>
                      <a:pt x="32" y="24"/>
                      <a:pt x="29" y="23"/>
                      <a:pt x="25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7F799086-6597-4BC9-9F8D-B8B4B78FE0D7}"/>
                </a:ext>
              </a:extLst>
            </p:cNvPr>
            <p:cNvGrpSpPr/>
            <p:nvPr/>
          </p:nvGrpSpPr>
          <p:grpSpPr>
            <a:xfrm>
              <a:off x="1913731" y="2720879"/>
              <a:ext cx="322262" cy="373062"/>
              <a:chOff x="2395538" y="2817813"/>
              <a:chExt cx="322262" cy="373062"/>
            </a:xfrm>
          </p:grpSpPr>
          <p:sp>
            <p:nvSpPr>
              <p:cNvPr id="52" name="Freeform 6">
                <a:extLst>
                  <a:ext uri="{FF2B5EF4-FFF2-40B4-BE49-F238E27FC236}">
                    <a16:creationId xmlns:a16="http://schemas.microsoft.com/office/drawing/2014/main" id="{A6EC2FCA-BA3D-4A1A-8081-F45A7AA82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2835275"/>
                <a:ext cx="296863" cy="355600"/>
              </a:xfrm>
              <a:custGeom>
                <a:avLst/>
                <a:gdLst>
                  <a:gd name="T0" fmla="*/ 114 w 161"/>
                  <a:gd name="T1" fmla="*/ 124 h 193"/>
                  <a:gd name="T2" fmla="*/ 58 w 161"/>
                  <a:gd name="T3" fmla="*/ 156 h 193"/>
                  <a:gd name="T4" fmla="*/ 38 w 161"/>
                  <a:gd name="T5" fmla="*/ 168 h 193"/>
                  <a:gd name="T6" fmla="*/ 18 w 161"/>
                  <a:gd name="T7" fmla="*/ 154 h 193"/>
                  <a:gd name="T8" fmla="*/ 21 w 161"/>
                  <a:gd name="T9" fmla="*/ 114 h 193"/>
                  <a:gd name="T10" fmla="*/ 15 w 161"/>
                  <a:gd name="T11" fmla="*/ 102 h 193"/>
                  <a:gd name="T12" fmla="*/ 13 w 161"/>
                  <a:gd name="T13" fmla="*/ 72 h 193"/>
                  <a:gd name="T14" fmla="*/ 30 w 161"/>
                  <a:gd name="T15" fmla="*/ 30 h 193"/>
                  <a:gd name="T16" fmla="*/ 41 w 161"/>
                  <a:gd name="T17" fmla="*/ 12 h 193"/>
                  <a:gd name="T18" fmla="*/ 55 w 161"/>
                  <a:gd name="T19" fmla="*/ 15 h 193"/>
                  <a:gd name="T20" fmla="*/ 60 w 161"/>
                  <a:gd name="T21" fmla="*/ 36 h 193"/>
                  <a:gd name="T22" fmla="*/ 61 w 161"/>
                  <a:gd name="T23" fmla="*/ 41 h 193"/>
                  <a:gd name="T24" fmla="*/ 68 w 161"/>
                  <a:gd name="T25" fmla="*/ 72 h 193"/>
                  <a:gd name="T26" fmla="*/ 51 w 161"/>
                  <a:gd name="T27" fmla="*/ 140 h 193"/>
                  <a:gd name="T28" fmla="*/ 69 w 161"/>
                  <a:gd name="T29" fmla="*/ 136 h 193"/>
                  <a:gd name="T30" fmla="*/ 60 w 161"/>
                  <a:gd name="T31" fmla="*/ 106 h 193"/>
                  <a:gd name="T32" fmla="*/ 66 w 161"/>
                  <a:gd name="T33" fmla="*/ 89 h 193"/>
                  <a:gd name="T34" fmla="*/ 83 w 161"/>
                  <a:gd name="T35" fmla="*/ 96 h 193"/>
                  <a:gd name="T36" fmla="*/ 79 w 161"/>
                  <a:gd name="T37" fmla="*/ 76 h 193"/>
                  <a:gd name="T38" fmla="*/ 96 w 161"/>
                  <a:gd name="T39" fmla="*/ 69 h 193"/>
                  <a:gd name="T40" fmla="*/ 82 w 161"/>
                  <a:gd name="T41" fmla="*/ 63 h 193"/>
                  <a:gd name="T42" fmla="*/ 102 w 161"/>
                  <a:gd name="T43" fmla="*/ 42 h 193"/>
                  <a:gd name="T44" fmla="*/ 97 w 161"/>
                  <a:gd name="T45" fmla="*/ 20 h 193"/>
                  <a:gd name="T46" fmla="*/ 101 w 161"/>
                  <a:gd name="T47" fmla="*/ 11 h 193"/>
                  <a:gd name="T48" fmla="*/ 115 w 161"/>
                  <a:gd name="T49" fmla="*/ 6 h 193"/>
                  <a:gd name="T50" fmla="*/ 140 w 161"/>
                  <a:gd name="T51" fmla="*/ 16 h 193"/>
                  <a:gd name="T52" fmla="*/ 124 w 161"/>
                  <a:gd name="T53" fmla="*/ 35 h 193"/>
                  <a:gd name="T54" fmla="*/ 136 w 161"/>
                  <a:gd name="T55" fmla="*/ 33 h 193"/>
                  <a:gd name="T56" fmla="*/ 152 w 161"/>
                  <a:gd name="T57" fmla="*/ 51 h 193"/>
                  <a:gd name="T58" fmla="*/ 148 w 161"/>
                  <a:gd name="T59" fmla="*/ 87 h 193"/>
                  <a:gd name="T60" fmla="*/ 149 w 161"/>
                  <a:gd name="T61" fmla="*/ 96 h 193"/>
                  <a:gd name="T62" fmla="*/ 148 w 161"/>
                  <a:gd name="T63" fmla="*/ 116 h 193"/>
                  <a:gd name="T64" fmla="*/ 141 w 161"/>
                  <a:gd name="T65" fmla="*/ 140 h 193"/>
                  <a:gd name="T66" fmla="*/ 143 w 161"/>
                  <a:gd name="T67" fmla="*/ 172 h 193"/>
                  <a:gd name="T68" fmla="*/ 121 w 161"/>
                  <a:gd name="T69" fmla="*/ 188 h 193"/>
                  <a:gd name="T70" fmla="*/ 87 w 161"/>
                  <a:gd name="T71" fmla="*/ 162 h 193"/>
                  <a:gd name="T72" fmla="*/ 88 w 161"/>
                  <a:gd name="T73" fmla="*/ 144 h 193"/>
                  <a:gd name="T74" fmla="*/ 103 w 161"/>
                  <a:gd name="T75" fmla="*/ 150 h 193"/>
                  <a:gd name="T76" fmla="*/ 107 w 161"/>
                  <a:gd name="T77" fmla="*/ 156 h 193"/>
                  <a:gd name="T78" fmla="*/ 114 w 161"/>
                  <a:gd name="T79" fmla="*/ 161 h 193"/>
                  <a:gd name="T80" fmla="*/ 118 w 161"/>
                  <a:gd name="T81" fmla="*/ 154 h 193"/>
                  <a:gd name="T82" fmla="*/ 114 w 161"/>
                  <a:gd name="T83" fmla="*/ 12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1" h="193">
                    <a:moveTo>
                      <a:pt x="114" y="124"/>
                    </a:moveTo>
                    <a:cubicBezTo>
                      <a:pt x="93" y="136"/>
                      <a:pt x="76" y="146"/>
                      <a:pt x="58" y="156"/>
                    </a:cubicBezTo>
                    <a:cubicBezTo>
                      <a:pt x="51" y="160"/>
                      <a:pt x="45" y="164"/>
                      <a:pt x="38" y="168"/>
                    </a:cubicBezTo>
                    <a:cubicBezTo>
                      <a:pt x="24" y="174"/>
                      <a:pt x="18" y="170"/>
                      <a:pt x="18" y="154"/>
                    </a:cubicBezTo>
                    <a:cubicBezTo>
                      <a:pt x="19" y="141"/>
                      <a:pt x="21" y="128"/>
                      <a:pt x="21" y="114"/>
                    </a:cubicBezTo>
                    <a:cubicBezTo>
                      <a:pt x="21" y="110"/>
                      <a:pt x="19" y="104"/>
                      <a:pt x="15" y="102"/>
                    </a:cubicBezTo>
                    <a:cubicBezTo>
                      <a:pt x="2" y="91"/>
                      <a:pt x="0" y="81"/>
                      <a:pt x="13" y="72"/>
                    </a:cubicBezTo>
                    <a:cubicBezTo>
                      <a:pt x="28" y="60"/>
                      <a:pt x="30" y="47"/>
                      <a:pt x="30" y="30"/>
                    </a:cubicBezTo>
                    <a:cubicBezTo>
                      <a:pt x="30" y="24"/>
                      <a:pt x="36" y="16"/>
                      <a:pt x="41" y="12"/>
                    </a:cubicBezTo>
                    <a:cubicBezTo>
                      <a:pt x="43" y="10"/>
                      <a:pt x="53" y="12"/>
                      <a:pt x="55" y="15"/>
                    </a:cubicBezTo>
                    <a:cubicBezTo>
                      <a:pt x="59" y="21"/>
                      <a:pt x="59" y="29"/>
                      <a:pt x="60" y="36"/>
                    </a:cubicBezTo>
                    <a:cubicBezTo>
                      <a:pt x="61" y="38"/>
                      <a:pt x="61" y="40"/>
                      <a:pt x="61" y="41"/>
                    </a:cubicBezTo>
                    <a:cubicBezTo>
                      <a:pt x="82" y="49"/>
                      <a:pt x="82" y="54"/>
                      <a:pt x="68" y="72"/>
                    </a:cubicBezTo>
                    <a:cubicBezTo>
                      <a:pt x="53" y="91"/>
                      <a:pt x="37" y="111"/>
                      <a:pt x="51" y="140"/>
                    </a:cubicBezTo>
                    <a:cubicBezTo>
                      <a:pt x="57" y="139"/>
                      <a:pt x="64" y="137"/>
                      <a:pt x="69" y="136"/>
                    </a:cubicBezTo>
                    <a:cubicBezTo>
                      <a:pt x="66" y="125"/>
                      <a:pt x="61" y="116"/>
                      <a:pt x="60" y="106"/>
                    </a:cubicBezTo>
                    <a:cubicBezTo>
                      <a:pt x="59" y="101"/>
                      <a:pt x="64" y="95"/>
                      <a:pt x="66" y="89"/>
                    </a:cubicBezTo>
                    <a:cubicBezTo>
                      <a:pt x="70" y="91"/>
                      <a:pt x="75" y="93"/>
                      <a:pt x="83" y="96"/>
                    </a:cubicBezTo>
                    <a:cubicBezTo>
                      <a:pt x="82" y="89"/>
                      <a:pt x="80" y="83"/>
                      <a:pt x="79" y="76"/>
                    </a:cubicBezTo>
                    <a:cubicBezTo>
                      <a:pt x="84" y="74"/>
                      <a:pt x="88" y="72"/>
                      <a:pt x="96" y="69"/>
                    </a:cubicBezTo>
                    <a:cubicBezTo>
                      <a:pt x="90" y="66"/>
                      <a:pt x="87" y="65"/>
                      <a:pt x="82" y="63"/>
                    </a:cubicBezTo>
                    <a:cubicBezTo>
                      <a:pt x="88" y="56"/>
                      <a:pt x="94" y="49"/>
                      <a:pt x="102" y="42"/>
                    </a:cubicBezTo>
                    <a:cubicBezTo>
                      <a:pt x="84" y="36"/>
                      <a:pt x="85" y="29"/>
                      <a:pt x="97" y="20"/>
                    </a:cubicBezTo>
                    <a:cubicBezTo>
                      <a:pt x="99" y="18"/>
                      <a:pt x="99" y="14"/>
                      <a:pt x="101" y="11"/>
                    </a:cubicBezTo>
                    <a:cubicBezTo>
                      <a:pt x="104" y="4"/>
                      <a:pt x="106" y="0"/>
                      <a:pt x="115" y="6"/>
                    </a:cubicBezTo>
                    <a:cubicBezTo>
                      <a:pt x="122" y="10"/>
                      <a:pt x="130" y="12"/>
                      <a:pt x="140" y="16"/>
                    </a:cubicBezTo>
                    <a:cubicBezTo>
                      <a:pt x="134" y="23"/>
                      <a:pt x="130" y="29"/>
                      <a:pt x="124" y="35"/>
                    </a:cubicBezTo>
                    <a:cubicBezTo>
                      <a:pt x="128" y="35"/>
                      <a:pt x="132" y="34"/>
                      <a:pt x="136" y="33"/>
                    </a:cubicBezTo>
                    <a:cubicBezTo>
                      <a:pt x="149" y="32"/>
                      <a:pt x="154" y="38"/>
                      <a:pt x="152" y="51"/>
                    </a:cubicBezTo>
                    <a:cubicBezTo>
                      <a:pt x="150" y="63"/>
                      <a:pt x="149" y="75"/>
                      <a:pt x="148" y="87"/>
                    </a:cubicBezTo>
                    <a:cubicBezTo>
                      <a:pt x="147" y="90"/>
                      <a:pt x="147" y="95"/>
                      <a:pt x="149" y="96"/>
                    </a:cubicBezTo>
                    <a:cubicBezTo>
                      <a:pt x="161" y="104"/>
                      <a:pt x="154" y="109"/>
                      <a:pt x="148" y="116"/>
                    </a:cubicBezTo>
                    <a:cubicBezTo>
                      <a:pt x="143" y="122"/>
                      <a:pt x="141" y="132"/>
                      <a:pt x="141" y="140"/>
                    </a:cubicBezTo>
                    <a:cubicBezTo>
                      <a:pt x="141" y="151"/>
                      <a:pt x="144" y="162"/>
                      <a:pt x="143" y="172"/>
                    </a:cubicBezTo>
                    <a:cubicBezTo>
                      <a:pt x="142" y="185"/>
                      <a:pt x="132" y="193"/>
                      <a:pt x="121" y="188"/>
                    </a:cubicBezTo>
                    <a:cubicBezTo>
                      <a:pt x="109" y="182"/>
                      <a:pt x="93" y="177"/>
                      <a:pt x="87" y="162"/>
                    </a:cubicBezTo>
                    <a:cubicBezTo>
                      <a:pt x="85" y="157"/>
                      <a:pt x="88" y="150"/>
                      <a:pt x="88" y="144"/>
                    </a:cubicBezTo>
                    <a:cubicBezTo>
                      <a:pt x="93" y="146"/>
                      <a:pt x="99" y="148"/>
                      <a:pt x="103" y="150"/>
                    </a:cubicBezTo>
                    <a:cubicBezTo>
                      <a:pt x="105" y="151"/>
                      <a:pt x="106" y="155"/>
                      <a:pt x="107" y="156"/>
                    </a:cubicBezTo>
                    <a:cubicBezTo>
                      <a:pt x="109" y="158"/>
                      <a:pt x="112" y="159"/>
                      <a:pt x="114" y="161"/>
                    </a:cubicBezTo>
                    <a:cubicBezTo>
                      <a:pt x="115" y="158"/>
                      <a:pt x="118" y="156"/>
                      <a:pt x="118" y="154"/>
                    </a:cubicBezTo>
                    <a:cubicBezTo>
                      <a:pt x="117" y="146"/>
                      <a:pt x="116" y="137"/>
                      <a:pt x="114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25">
                <a:extLst>
                  <a:ext uri="{FF2B5EF4-FFF2-40B4-BE49-F238E27FC236}">
                    <a16:creationId xmlns:a16="http://schemas.microsoft.com/office/drawing/2014/main" id="{4070183B-B4E3-4447-9CE5-F9221DE7E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175" y="2817813"/>
                <a:ext cx="47625" cy="61912"/>
              </a:xfrm>
              <a:custGeom>
                <a:avLst/>
                <a:gdLst>
                  <a:gd name="T0" fmla="*/ 9 w 25"/>
                  <a:gd name="T1" fmla="*/ 0 h 34"/>
                  <a:gd name="T2" fmla="*/ 24 w 25"/>
                  <a:gd name="T3" fmla="*/ 23 h 34"/>
                  <a:gd name="T4" fmla="*/ 11 w 25"/>
                  <a:gd name="T5" fmla="*/ 33 h 34"/>
                  <a:gd name="T6" fmla="*/ 0 w 25"/>
                  <a:gd name="T7" fmla="*/ 17 h 34"/>
                  <a:gd name="T8" fmla="*/ 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9" y="0"/>
                    </a:moveTo>
                    <a:cubicBezTo>
                      <a:pt x="16" y="10"/>
                      <a:pt x="22" y="16"/>
                      <a:pt x="24" y="23"/>
                    </a:cubicBezTo>
                    <a:cubicBezTo>
                      <a:pt x="25" y="24"/>
                      <a:pt x="16" y="32"/>
                      <a:pt x="11" y="33"/>
                    </a:cubicBezTo>
                    <a:cubicBezTo>
                      <a:pt x="0" y="34"/>
                      <a:pt x="0" y="24"/>
                      <a:pt x="0" y="17"/>
                    </a:cubicBezTo>
                    <a:cubicBezTo>
                      <a:pt x="0" y="13"/>
                      <a:pt x="4" y="9"/>
                      <a:pt x="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693E5294-E46F-46F9-9911-4AA2A3BE67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18480" y="6466911"/>
            <a:ext cx="593033" cy="144000"/>
            <a:chOff x="3565256" y="2734541"/>
            <a:chExt cx="1464463" cy="355600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907959A3-78C2-4720-832B-89A6F47183ED}"/>
                </a:ext>
              </a:extLst>
            </p:cNvPr>
            <p:cNvGrpSpPr/>
            <p:nvPr/>
          </p:nvGrpSpPr>
          <p:grpSpPr>
            <a:xfrm>
              <a:off x="4005786" y="2749623"/>
              <a:ext cx="304800" cy="325437"/>
              <a:chOff x="2027238" y="3278188"/>
              <a:chExt cx="304800" cy="325437"/>
            </a:xfrm>
          </p:grpSpPr>
          <p:sp>
            <p:nvSpPr>
              <p:cNvPr id="88" name="Freeform 11">
                <a:extLst>
                  <a:ext uri="{FF2B5EF4-FFF2-40B4-BE49-F238E27FC236}">
                    <a16:creationId xmlns:a16="http://schemas.microsoft.com/office/drawing/2014/main" id="{57604EDD-C29A-437A-830A-4DCFC9EC5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363" y="3281363"/>
                <a:ext cx="193675" cy="322262"/>
              </a:xfrm>
              <a:custGeom>
                <a:avLst/>
                <a:gdLst>
                  <a:gd name="T0" fmla="*/ 23 w 105"/>
                  <a:gd name="T1" fmla="*/ 132 h 176"/>
                  <a:gd name="T2" fmla="*/ 15 w 105"/>
                  <a:gd name="T3" fmla="*/ 109 h 176"/>
                  <a:gd name="T4" fmla="*/ 34 w 105"/>
                  <a:gd name="T5" fmla="*/ 76 h 176"/>
                  <a:gd name="T6" fmla="*/ 27 w 105"/>
                  <a:gd name="T7" fmla="*/ 72 h 176"/>
                  <a:gd name="T8" fmla="*/ 20 w 105"/>
                  <a:gd name="T9" fmla="*/ 46 h 176"/>
                  <a:gd name="T10" fmla="*/ 29 w 105"/>
                  <a:gd name="T11" fmla="*/ 15 h 176"/>
                  <a:gd name="T12" fmla="*/ 42 w 105"/>
                  <a:gd name="T13" fmla="*/ 1 h 176"/>
                  <a:gd name="T14" fmla="*/ 56 w 105"/>
                  <a:gd name="T15" fmla="*/ 20 h 176"/>
                  <a:gd name="T16" fmla="*/ 48 w 105"/>
                  <a:gd name="T17" fmla="*/ 49 h 176"/>
                  <a:gd name="T18" fmla="*/ 82 w 105"/>
                  <a:gd name="T19" fmla="*/ 42 h 176"/>
                  <a:gd name="T20" fmla="*/ 104 w 105"/>
                  <a:gd name="T21" fmla="*/ 61 h 176"/>
                  <a:gd name="T22" fmla="*/ 101 w 105"/>
                  <a:gd name="T23" fmla="*/ 114 h 176"/>
                  <a:gd name="T24" fmla="*/ 92 w 105"/>
                  <a:gd name="T25" fmla="*/ 141 h 176"/>
                  <a:gd name="T26" fmla="*/ 51 w 105"/>
                  <a:gd name="T27" fmla="*/ 130 h 176"/>
                  <a:gd name="T28" fmla="*/ 11 w 105"/>
                  <a:gd name="T29" fmla="*/ 176 h 176"/>
                  <a:gd name="T30" fmla="*/ 7 w 105"/>
                  <a:gd name="T31" fmla="*/ 155 h 176"/>
                  <a:gd name="T32" fmla="*/ 23 w 105"/>
                  <a:gd name="T33" fmla="*/ 132 h 176"/>
                  <a:gd name="T34" fmla="*/ 47 w 105"/>
                  <a:gd name="T35" fmla="*/ 103 h 176"/>
                  <a:gd name="T36" fmla="*/ 62 w 105"/>
                  <a:gd name="T37" fmla="*/ 77 h 176"/>
                  <a:gd name="T38" fmla="*/ 67 w 105"/>
                  <a:gd name="T39" fmla="*/ 78 h 176"/>
                  <a:gd name="T40" fmla="*/ 68 w 105"/>
                  <a:gd name="T41" fmla="*/ 98 h 176"/>
                  <a:gd name="T42" fmla="*/ 59 w 105"/>
                  <a:gd name="T43" fmla="*/ 119 h 176"/>
                  <a:gd name="T44" fmla="*/ 63 w 105"/>
                  <a:gd name="T45" fmla="*/ 124 h 176"/>
                  <a:gd name="T46" fmla="*/ 80 w 105"/>
                  <a:gd name="T47" fmla="*/ 114 h 176"/>
                  <a:gd name="T48" fmla="*/ 79 w 105"/>
                  <a:gd name="T49" fmla="*/ 68 h 176"/>
                  <a:gd name="T50" fmla="*/ 74 w 105"/>
                  <a:gd name="T51" fmla="*/ 60 h 176"/>
                  <a:gd name="T52" fmla="*/ 36 w 105"/>
                  <a:gd name="T53" fmla="*/ 73 h 176"/>
                  <a:gd name="T54" fmla="*/ 40 w 105"/>
                  <a:gd name="T55" fmla="*/ 103 h 176"/>
                  <a:gd name="T56" fmla="*/ 23 w 105"/>
                  <a:gd name="T57" fmla="*/ 13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5" h="176">
                    <a:moveTo>
                      <a:pt x="23" y="132"/>
                    </a:moveTo>
                    <a:cubicBezTo>
                      <a:pt x="9" y="128"/>
                      <a:pt x="7" y="121"/>
                      <a:pt x="15" y="109"/>
                    </a:cubicBezTo>
                    <a:cubicBezTo>
                      <a:pt x="22" y="99"/>
                      <a:pt x="27" y="88"/>
                      <a:pt x="34" y="76"/>
                    </a:cubicBezTo>
                    <a:cubicBezTo>
                      <a:pt x="31" y="74"/>
                      <a:pt x="29" y="73"/>
                      <a:pt x="27" y="72"/>
                    </a:cubicBezTo>
                    <a:cubicBezTo>
                      <a:pt x="10" y="63"/>
                      <a:pt x="11" y="62"/>
                      <a:pt x="20" y="46"/>
                    </a:cubicBezTo>
                    <a:cubicBezTo>
                      <a:pt x="25" y="37"/>
                      <a:pt x="27" y="26"/>
                      <a:pt x="29" y="15"/>
                    </a:cubicBezTo>
                    <a:cubicBezTo>
                      <a:pt x="30" y="7"/>
                      <a:pt x="32" y="0"/>
                      <a:pt x="42" y="1"/>
                    </a:cubicBezTo>
                    <a:cubicBezTo>
                      <a:pt x="51" y="3"/>
                      <a:pt x="59" y="8"/>
                      <a:pt x="56" y="20"/>
                    </a:cubicBezTo>
                    <a:cubicBezTo>
                      <a:pt x="53" y="29"/>
                      <a:pt x="51" y="37"/>
                      <a:pt x="48" y="49"/>
                    </a:cubicBezTo>
                    <a:cubicBezTo>
                      <a:pt x="61" y="46"/>
                      <a:pt x="71" y="44"/>
                      <a:pt x="82" y="42"/>
                    </a:cubicBezTo>
                    <a:cubicBezTo>
                      <a:pt x="96" y="39"/>
                      <a:pt x="105" y="46"/>
                      <a:pt x="104" y="61"/>
                    </a:cubicBezTo>
                    <a:cubicBezTo>
                      <a:pt x="103" y="79"/>
                      <a:pt x="103" y="97"/>
                      <a:pt x="101" y="114"/>
                    </a:cubicBezTo>
                    <a:cubicBezTo>
                      <a:pt x="100" y="123"/>
                      <a:pt x="98" y="134"/>
                      <a:pt x="92" y="141"/>
                    </a:cubicBezTo>
                    <a:cubicBezTo>
                      <a:pt x="88" y="147"/>
                      <a:pt x="60" y="139"/>
                      <a:pt x="51" y="130"/>
                    </a:cubicBezTo>
                    <a:cubicBezTo>
                      <a:pt x="38" y="145"/>
                      <a:pt x="25" y="160"/>
                      <a:pt x="11" y="176"/>
                    </a:cubicBezTo>
                    <a:cubicBezTo>
                      <a:pt x="2" y="170"/>
                      <a:pt x="0" y="164"/>
                      <a:pt x="7" y="155"/>
                    </a:cubicBezTo>
                    <a:cubicBezTo>
                      <a:pt x="13" y="148"/>
                      <a:pt x="18" y="140"/>
                      <a:pt x="23" y="132"/>
                    </a:cubicBezTo>
                    <a:cubicBezTo>
                      <a:pt x="31" y="122"/>
                      <a:pt x="40" y="113"/>
                      <a:pt x="47" y="103"/>
                    </a:cubicBezTo>
                    <a:cubicBezTo>
                      <a:pt x="53" y="95"/>
                      <a:pt x="57" y="86"/>
                      <a:pt x="62" y="77"/>
                    </a:cubicBezTo>
                    <a:cubicBezTo>
                      <a:pt x="64" y="77"/>
                      <a:pt x="66" y="77"/>
                      <a:pt x="67" y="78"/>
                    </a:cubicBezTo>
                    <a:cubicBezTo>
                      <a:pt x="68" y="85"/>
                      <a:pt x="69" y="92"/>
                      <a:pt x="68" y="98"/>
                    </a:cubicBezTo>
                    <a:cubicBezTo>
                      <a:pt x="66" y="105"/>
                      <a:pt x="62" y="112"/>
                      <a:pt x="59" y="119"/>
                    </a:cubicBezTo>
                    <a:cubicBezTo>
                      <a:pt x="61" y="121"/>
                      <a:pt x="62" y="122"/>
                      <a:pt x="63" y="124"/>
                    </a:cubicBezTo>
                    <a:cubicBezTo>
                      <a:pt x="69" y="120"/>
                      <a:pt x="79" y="117"/>
                      <a:pt x="80" y="114"/>
                    </a:cubicBezTo>
                    <a:cubicBezTo>
                      <a:pt x="81" y="99"/>
                      <a:pt x="80" y="83"/>
                      <a:pt x="79" y="68"/>
                    </a:cubicBezTo>
                    <a:cubicBezTo>
                      <a:pt x="79" y="65"/>
                      <a:pt x="76" y="61"/>
                      <a:pt x="74" y="60"/>
                    </a:cubicBezTo>
                    <a:cubicBezTo>
                      <a:pt x="63" y="55"/>
                      <a:pt x="44" y="62"/>
                      <a:pt x="36" y="73"/>
                    </a:cubicBezTo>
                    <a:cubicBezTo>
                      <a:pt x="49" y="81"/>
                      <a:pt x="46" y="92"/>
                      <a:pt x="40" y="103"/>
                    </a:cubicBezTo>
                    <a:cubicBezTo>
                      <a:pt x="34" y="112"/>
                      <a:pt x="29" y="122"/>
                      <a:pt x="23" y="1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14">
                <a:extLst>
                  <a:ext uri="{FF2B5EF4-FFF2-40B4-BE49-F238E27FC236}">
                    <a16:creationId xmlns:a16="http://schemas.microsoft.com/office/drawing/2014/main" id="{3D2319D5-F8D3-47F1-973B-5A39FDA5B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7238" y="3278188"/>
                <a:ext cx="123825" cy="290512"/>
              </a:xfrm>
              <a:custGeom>
                <a:avLst/>
                <a:gdLst>
                  <a:gd name="T0" fmla="*/ 67 w 67"/>
                  <a:gd name="T1" fmla="*/ 50 h 158"/>
                  <a:gd name="T2" fmla="*/ 56 w 67"/>
                  <a:gd name="T3" fmla="*/ 69 h 158"/>
                  <a:gd name="T4" fmla="*/ 61 w 67"/>
                  <a:gd name="T5" fmla="*/ 84 h 158"/>
                  <a:gd name="T6" fmla="*/ 56 w 67"/>
                  <a:gd name="T7" fmla="*/ 105 h 158"/>
                  <a:gd name="T8" fmla="*/ 55 w 67"/>
                  <a:gd name="T9" fmla="*/ 132 h 158"/>
                  <a:gd name="T10" fmla="*/ 48 w 67"/>
                  <a:gd name="T11" fmla="*/ 155 h 158"/>
                  <a:gd name="T12" fmla="*/ 31 w 67"/>
                  <a:gd name="T13" fmla="*/ 139 h 158"/>
                  <a:gd name="T14" fmla="*/ 30 w 67"/>
                  <a:gd name="T15" fmla="*/ 137 h 158"/>
                  <a:gd name="T16" fmla="*/ 15 w 67"/>
                  <a:gd name="T17" fmla="*/ 144 h 158"/>
                  <a:gd name="T18" fmla="*/ 4 w 67"/>
                  <a:gd name="T19" fmla="*/ 139 h 158"/>
                  <a:gd name="T20" fmla="*/ 10 w 67"/>
                  <a:gd name="T21" fmla="*/ 130 h 158"/>
                  <a:gd name="T22" fmla="*/ 36 w 67"/>
                  <a:gd name="T23" fmla="*/ 80 h 158"/>
                  <a:gd name="T24" fmla="*/ 22 w 67"/>
                  <a:gd name="T25" fmla="*/ 90 h 158"/>
                  <a:gd name="T26" fmla="*/ 2 w 67"/>
                  <a:gd name="T27" fmla="*/ 90 h 158"/>
                  <a:gd name="T28" fmla="*/ 5 w 67"/>
                  <a:gd name="T29" fmla="*/ 75 h 158"/>
                  <a:gd name="T30" fmla="*/ 24 w 67"/>
                  <a:gd name="T31" fmla="*/ 27 h 158"/>
                  <a:gd name="T32" fmla="*/ 40 w 67"/>
                  <a:gd name="T33" fmla="*/ 35 h 158"/>
                  <a:gd name="T34" fmla="*/ 40 w 67"/>
                  <a:gd name="T35" fmla="*/ 0 h 158"/>
                  <a:gd name="T36" fmla="*/ 59 w 67"/>
                  <a:gd name="T37" fmla="*/ 21 h 158"/>
                  <a:gd name="T38" fmla="*/ 63 w 67"/>
                  <a:gd name="T39" fmla="*/ 49 h 158"/>
                  <a:gd name="T40" fmla="*/ 67 w 67"/>
                  <a:gd name="T41" fmla="*/ 5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" h="158">
                    <a:moveTo>
                      <a:pt x="67" y="50"/>
                    </a:moveTo>
                    <a:cubicBezTo>
                      <a:pt x="63" y="56"/>
                      <a:pt x="58" y="62"/>
                      <a:pt x="56" y="69"/>
                    </a:cubicBezTo>
                    <a:cubicBezTo>
                      <a:pt x="55" y="72"/>
                      <a:pt x="46" y="83"/>
                      <a:pt x="61" y="84"/>
                    </a:cubicBezTo>
                    <a:cubicBezTo>
                      <a:pt x="59" y="91"/>
                      <a:pt x="57" y="98"/>
                      <a:pt x="56" y="105"/>
                    </a:cubicBezTo>
                    <a:cubicBezTo>
                      <a:pt x="55" y="114"/>
                      <a:pt x="52" y="124"/>
                      <a:pt x="55" y="132"/>
                    </a:cubicBezTo>
                    <a:cubicBezTo>
                      <a:pt x="58" y="143"/>
                      <a:pt x="60" y="152"/>
                      <a:pt x="48" y="155"/>
                    </a:cubicBezTo>
                    <a:cubicBezTo>
                      <a:pt x="37" y="158"/>
                      <a:pt x="33" y="149"/>
                      <a:pt x="31" y="139"/>
                    </a:cubicBezTo>
                    <a:cubicBezTo>
                      <a:pt x="31" y="138"/>
                      <a:pt x="30" y="138"/>
                      <a:pt x="30" y="137"/>
                    </a:cubicBezTo>
                    <a:cubicBezTo>
                      <a:pt x="25" y="139"/>
                      <a:pt x="20" y="143"/>
                      <a:pt x="15" y="144"/>
                    </a:cubicBezTo>
                    <a:cubicBezTo>
                      <a:pt x="12" y="144"/>
                      <a:pt x="8" y="141"/>
                      <a:pt x="4" y="139"/>
                    </a:cubicBezTo>
                    <a:cubicBezTo>
                      <a:pt x="6" y="136"/>
                      <a:pt x="7" y="132"/>
                      <a:pt x="10" y="130"/>
                    </a:cubicBezTo>
                    <a:cubicBezTo>
                      <a:pt x="33" y="116"/>
                      <a:pt x="34" y="113"/>
                      <a:pt x="36" y="80"/>
                    </a:cubicBezTo>
                    <a:cubicBezTo>
                      <a:pt x="30" y="84"/>
                      <a:pt x="25" y="86"/>
                      <a:pt x="22" y="90"/>
                    </a:cubicBezTo>
                    <a:cubicBezTo>
                      <a:pt x="15" y="100"/>
                      <a:pt x="8" y="95"/>
                      <a:pt x="2" y="90"/>
                    </a:cubicBezTo>
                    <a:cubicBezTo>
                      <a:pt x="0" y="88"/>
                      <a:pt x="3" y="80"/>
                      <a:pt x="5" y="75"/>
                    </a:cubicBezTo>
                    <a:cubicBezTo>
                      <a:pt x="10" y="60"/>
                      <a:pt x="17" y="44"/>
                      <a:pt x="24" y="27"/>
                    </a:cubicBezTo>
                    <a:cubicBezTo>
                      <a:pt x="27" y="28"/>
                      <a:pt x="33" y="32"/>
                      <a:pt x="40" y="35"/>
                    </a:cubicBezTo>
                    <a:cubicBezTo>
                      <a:pt x="40" y="24"/>
                      <a:pt x="40" y="13"/>
                      <a:pt x="40" y="0"/>
                    </a:cubicBezTo>
                    <a:cubicBezTo>
                      <a:pt x="55" y="2"/>
                      <a:pt x="59" y="10"/>
                      <a:pt x="59" y="21"/>
                    </a:cubicBezTo>
                    <a:cubicBezTo>
                      <a:pt x="60" y="31"/>
                      <a:pt x="62" y="40"/>
                      <a:pt x="63" y="49"/>
                    </a:cubicBezTo>
                    <a:cubicBezTo>
                      <a:pt x="65" y="49"/>
                      <a:pt x="66" y="50"/>
                      <a:pt x="67" y="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FDACC597-FD3A-4468-9F64-985D460589FC}"/>
                </a:ext>
              </a:extLst>
            </p:cNvPr>
            <p:cNvGrpSpPr/>
            <p:nvPr/>
          </p:nvGrpSpPr>
          <p:grpSpPr>
            <a:xfrm>
              <a:off x="4389166" y="2771054"/>
              <a:ext cx="261938" cy="282575"/>
              <a:chOff x="2032000" y="3644900"/>
              <a:chExt cx="261938" cy="282575"/>
            </a:xfrm>
          </p:grpSpPr>
          <p:sp>
            <p:nvSpPr>
              <p:cNvPr id="69" name="Freeform 12">
                <a:extLst>
                  <a:ext uri="{FF2B5EF4-FFF2-40B4-BE49-F238E27FC236}">
                    <a16:creationId xmlns:a16="http://schemas.microsoft.com/office/drawing/2014/main" id="{29200496-7E85-4448-B7B3-0F11B23991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8675" y="3644900"/>
                <a:ext cx="195263" cy="282575"/>
              </a:xfrm>
              <a:custGeom>
                <a:avLst/>
                <a:gdLst>
                  <a:gd name="T0" fmla="*/ 57 w 106"/>
                  <a:gd name="T1" fmla="*/ 120 h 154"/>
                  <a:gd name="T2" fmla="*/ 77 w 106"/>
                  <a:gd name="T3" fmla="*/ 121 h 154"/>
                  <a:gd name="T4" fmla="*/ 77 w 106"/>
                  <a:gd name="T5" fmla="*/ 68 h 154"/>
                  <a:gd name="T6" fmla="*/ 39 w 106"/>
                  <a:gd name="T7" fmla="*/ 65 h 154"/>
                  <a:gd name="T8" fmla="*/ 48 w 106"/>
                  <a:gd name="T9" fmla="*/ 75 h 154"/>
                  <a:gd name="T10" fmla="*/ 65 w 106"/>
                  <a:gd name="T11" fmla="*/ 81 h 154"/>
                  <a:gd name="T12" fmla="*/ 69 w 106"/>
                  <a:gd name="T13" fmla="*/ 96 h 154"/>
                  <a:gd name="T14" fmla="*/ 57 w 106"/>
                  <a:gd name="T15" fmla="*/ 98 h 154"/>
                  <a:gd name="T16" fmla="*/ 38 w 106"/>
                  <a:gd name="T17" fmla="*/ 91 h 154"/>
                  <a:gd name="T18" fmla="*/ 13 w 106"/>
                  <a:gd name="T19" fmla="*/ 154 h 154"/>
                  <a:gd name="T20" fmla="*/ 9 w 106"/>
                  <a:gd name="T21" fmla="*/ 127 h 154"/>
                  <a:gd name="T22" fmla="*/ 28 w 106"/>
                  <a:gd name="T23" fmla="*/ 47 h 154"/>
                  <a:gd name="T24" fmla="*/ 20 w 106"/>
                  <a:gd name="T25" fmla="*/ 39 h 154"/>
                  <a:gd name="T26" fmla="*/ 53 w 106"/>
                  <a:gd name="T27" fmla="*/ 16 h 154"/>
                  <a:gd name="T28" fmla="*/ 92 w 106"/>
                  <a:gd name="T29" fmla="*/ 38 h 154"/>
                  <a:gd name="T30" fmla="*/ 104 w 106"/>
                  <a:gd name="T31" fmla="*/ 125 h 154"/>
                  <a:gd name="T32" fmla="*/ 85 w 106"/>
                  <a:gd name="T33" fmla="*/ 142 h 154"/>
                  <a:gd name="T34" fmla="*/ 56 w 106"/>
                  <a:gd name="T35" fmla="*/ 122 h 154"/>
                  <a:gd name="T36" fmla="*/ 57 w 106"/>
                  <a:gd name="T37" fmla="*/ 120 h 154"/>
                  <a:gd name="T38" fmla="*/ 42 w 106"/>
                  <a:gd name="T39" fmla="*/ 52 h 154"/>
                  <a:gd name="T40" fmla="*/ 74 w 106"/>
                  <a:gd name="T41" fmla="*/ 47 h 154"/>
                  <a:gd name="T42" fmla="*/ 71 w 106"/>
                  <a:gd name="T43" fmla="*/ 25 h 154"/>
                  <a:gd name="T44" fmla="*/ 42 w 106"/>
                  <a:gd name="T45" fmla="*/ 5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154">
                    <a:moveTo>
                      <a:pt x="57" y="120"/>
                    </a:moveTo>
                    <a:cubicBezTo>
                      <a:pt x="64" y="120"/>
                      <a:pt x="70" y="120"/>
                      <a:pt x="77" y="121"/>
                    </a:cubicBezTo>
                    <a:cubicBezTo>
                      <a:pt x="77" y="103"/>
                      <a:pt x="77" y="85"/>
                      <a:pt x="77" y="68"/>
                    </a:cubicBezTo>
                    <a:cubicBezTo>
                      <a:pt x="65" y="67"/>
                      <a:pt x="54" y="66"/>
                      <a:pt x="39" y="65"/>
                    </a:cubicBezTo>
                    <a:cubicBezTo>
                      <a:pt x="42" y="69"/>
                      <a:pt x="45" y="73"/>
                      <a:pt x="48" y="75"/>
                    </a:cubicBezTo>
                    <a:cubicBezTo>
                      <a:pt x="53" y="78"/>
                      <a:pt x="61" y="78"/>
                      <a:pt x="65" y="81"/>
                    </a:cubicBezTo>
                    <a:cubicBezTo>
                      <a:pt x="68" y="84"/>
                      <a:pt x="68" y="91"/>
                      <a:pt x="69" y="96"/>
                    </a:cubicBezTo>
                    <a:cubicBezTo>
                      <a:pt x="65" y="97"/>
                      <a:pt x="61" y="99"/>
                      <a:pt x="57" y="98"/>
                    </a:cubicBezTo>
                    <a:cubicBezTo>
                      <a:pt x="51" y="97"/>
                      <a:pt x="46" y="94"/>
                      <a:pt x="38" y="91"/>
                    </a:cubicBezTo>
                    <a:cubicBezTo>
                      <a:pt x="36" y="115"/>
                      <a:pt x="30" y="137"/>
                      <a:pt x="13" y="154"/>
                    </a:cubicBezTo>
                    <a:cubicBezTo>
                      <a:pt x="0" y="146"/>
                      <a:pt x="2" y="136"/>
                      <a:pt x="9" y="127"/>
                    </a:cubicBezTo>
                    <a:cubicBezTo>
                      <a:pt x="29" y="104"/>
                      <a:pt x="24" y="75"/>
                      <a:pt x="28" y="47"/>
                    </a:cubicBezTo>
                    <a:cubicBezTo>
                      <a:pt x="28" y="45"/>
                      <a:pt x="23" y="42"/>
                      <a:pt x="20" y="39"/>
                    </a:cubicBezTo>
                    <a:cubicBezTo>
                      <a:pt x="24" y="23"/>
                      <a:pt x="40" y="21"/>
                      <a:pt x="53" y="16"/>
                    </a:cubicBezTo>
                    <a:cubicBezTo>
                      <a:pt x="89" y="0"/>
                      <a:pt x="89" y="0"/>
                      <a:pt x="92" y="38"/>
                    </a:cubicBezTo>
                    <a:cubicBezTo>
                      <a:pt x="95" y="67"/>
                      <a:pt x="100" y="96"/>
                      <a:pt x="104" y="125"/>
                    </a:cubicBezTo>
                    <a:cubicBezTo>
                      <a:pt x="106" y="139"/>
                      <a:pt x="98" y="148"/>
                      <a:pt x="85" y="142"/>
                    </a:cubicBezTo>
                    <a:cubicBezTo>
                      <a:pt x="75" y="137"/>
                      <a:pt x="65" y="129"/>
                      <a:pt x="56" y="122"/>
                    </a:cubicBezTo>
                    <a:cubicBezTo>
                      <a:pt x="56" y="122"/>
                      <a:pt x="56" y="121"/>
                      <a:pt x="57" y="120"/>
                    </a:cubicBezTo>
                    <a:close/>
                    <a:moveTo>
                      <a:pt x="42" y="52"/>
                    </a:moveTo>
                    <a:cubicBezTo>
                      <a:pt x="52" y="51"/>
                      <a:pt x="62" y="49"/>
                      <a:pt x="74" y="47"/>
                    </a:cubicBezTo>
                    <a:cubicBezTo>
                      <a:pt x="73" y="40"/>
                      <a:pt x="72" y="32"/>
                      <a:pt x="71" y="25"/>
                    </a:cubicBezTo>
                    <a:cubicBezTo>
                      <a:pt x="46" y="23"/>
                      <a:pt x="36" y="33"/>
                      <a:pt x="42" y="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17">
                <a:extLst>
                  <a:ext uri="{FF2B5EF4-FFF2-40B4-BE49-F238E27FC236}">
                    <a16:creationId xmlns:a16="http://schemas.microsoft.com/office/drawing/2014/main" id="{ABC4D802-BE24-4E7D-BE5A-8C59EB146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000" y="3706813"/>
                <a:ext cx="92075" cy="160337"/>
              </a:xfrm>
              <a:custGeom>
                <a:avLst/>
                <a:gdLst>
                  <a:gd name="T0" fmla="*/ 14 w 50"/>
                  <a:gd name="T1" fmla="*/ 16 h 87"/>
                  <a:gd name="T2" fmla="*/ 39 w 50"/>
                  <a:gd name="T3" fmla="*/ 3 h 87"/>
                  <a:gd name="T4" fmla="*/ 49 w 50"/>
                  <a:gd name="T5" fmla="*/ 22 h 87"/>
                  <a:gd name="T6" fmla="*/ 47 w 50"/>
                  <a:gd name="T7" fmla="*/ 75 h 87"/>
                  <a:gd name="T8" fmla="*/ 46 w 50"/>
                  <a:gd name="T9" fmla="*/ 81 h 87"/>
                  <a:gd name="T10" fmla="*/ 11 w 50"/>
                  <a:gd name="T11" fmla="*/ 86 h 87"/>
                  <a:gd name="T12" fmla="*/ 1 w 50"/>
                  <a:gd name="T13" fmla="*/ 66 h 87"/>
                  <a:gd name="T14" fmla="*/ 3 w 50"/>
                  <a:gd name="T15" fmla="*/ 39 h 87"/>
                  <a:gd name="T16" fmla="*/ 14 w 50"/>
                  <a:gd name="T17" fmla="*/ 31 h 87"/>
                  <a:gd name="T18" fmla="*/ 31 w 50"/>
                  <a:gd name="T19" fmla="*/ 30 h 87"/>
                  <a:gd name="T20" fmla="*/ 33 w 50"/>
                  <a:gd name="T21" fmla="*/ 23 h 87"/>
                  <a:gd name="T22" fmla="*/ 17 w 50"/>
                  <a:gd name="T23" fmla="*/ 17 h 87"/>
                  <a:gd name="T24" fmla="*/ 14 w 50"/>
                  <a:gd name="T25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87">
                    <a:moveTo>
                      <a:pt x="14" y="16"/>
                    </a:moveTo>
                    <a:cubicBezTo>
                      <a:pt x="19" y="4"/>
                      <a:pt x="29" y="0"/>
                      <a:pt x="39" y="3"/>
                    </a:cubicBezTo>
                    <a:cubicBezTo>
                      <a:pt x="44" y="5"/>
                      <a:pt x="49" y="15"/>
                      <a:pt x="49" y="22"/>
                    </a:cubicBezTo>
                    <a:cubicBezTo>
                      <a:pt x="50" y="39"/>
                      <a:pt x="48" y="57"/>
                      <a:pt x="47" y="75"/>
                    </a:cubicBezTo>
                    <a:cubicBezTo>
                      <a:pt x="47" y="77"/>
                      <a:pt x="47" y="81"/>
                      <a:pt x="46" y="81"/>
                    </a:cubicBezTo>
                    <a:cubicBezTo>
                      <a:pt x="34" y="83"/>
                      <a:pt x="22" y="87"/>
                      <a:pt x="11" y="86"/>
                    </a:cubicBezTo>
                    <a:cubicBezTo>
                      <a:pt x="7" y="86"/>
                      <a:pt x="3" y="73"/>
                      <a:pt x="1" y="66"/>
                    </a:cubicBezTo>
                    <a:cubicBezTo>
                      <a:pt x="0" y="57"/>
                      <a:pt x="1" y="48"/>
                      <a:pt x="3" y="39"/>
                    </a:cubicBezTo>
                    <a:cubicBezTo>
                      <a:pt x="4" y="36"/>
                      <a:pt x="10" y="32"/>
                      <a:pt x="14" y="31"/>
                    </a:cubicBezTo>
                    <a:cubicBezTo>
                      <a:pt x="19" y="29"/>
                      <a:pt x="25" y="31"/>
                      <a:pt x="31" y="30"/>
                    </a:cubicBezTo>
                    <a:cubicBezTo>
                      <a:pt x="32" y="30"/>
                      <a:pt x="33" y="23"/>
                      <a:pt x="33" y="23"/>
                    </a:cubicBezTo>
                    <a:cubicBezTo>
                      <a:pt x="28" y="21"/>
                      <a:pt x="22" y="19"/>
                      <a:pt x="17" y="17"/>
                    </a:cubicBezTo>
                    <a:cubicBezTo>
                      <a:pt x="17" y="17"/>
                      <a:pt x="16" y="17"/>
                      <a:pt x="14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979BA650-3F3E-485A-8B2B-2C830CFFE129}"/>
                </a:ext>
              </a:extLst>
            </p:cNvPr>
            <p:cNvGrpSpPr/>
            <p:nvPr/>
          </p:nvGrpSpPr>
          <p:grpSpPr>
            <a:xfrm>
              <a:off x="3565256" y="2755179"/>
              <a:ext cx="361950" cy="314325"/>
              <a:chOff x="1449388" y="2736253"/>
              <a:chExt cx="361950" cy="314325"/>
            </a:xfrm>
          </p:grpSpPr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DE4B36A7-3038-4AE2-94B0-73068058E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388" y="2736253"/>
                <a:ext cx="361950" cy="314325"/>
              </a:xfrm>
              <a:custGeom>
                <a:avLst/>
                <a:gdLst>
                  <a:gd name="T0" fmla="*/ 92 w 196"/>
                  <a:gd name="T1" fmla="*/ 81 h 171"/>
                  <a:gd name="T2" fmla="*/ 100 w 196"/>
                  <a:gd name="T3" fmla="*/ 63 h 171"/>
                  <a:gd name="T4" fmla="*/ 111 w 196"/>
                  <a:gd name="T5" fmla="*/ 58 h 171"/>
                  <a:gd name="T6" fmla="*/ 110 w 196"/>
                  <a:gd name="T7" fmla="*/ 54 h 171"/>
                  <a:gd name="T8" fmla="*/ 97 w 196"/>
                  <a:gd name="T9" fmla="*/ 53 h 171"/>
                  <a:gd name="T10" fmla="*/ 126 w 196"/>
                  <a:gd name="T11" fmla="*/ 0 h 171"/>
                  <a:gd name="T12" fmla="*/ 128 w 196"/>
                  <a:gd name="T13" fmla="*/ 22 h 171"/>
                  <a:gd name="T14" fmla="*/ 139 w 196"/>
                  <a:gd name="T15" fmla="*/ 18 h 171"/>
                  <a:gd name="T16" fmla="*/ 154 w 196"/>
                  <a:gd name="T17" fmla="*/ 19 h 171"/>
                  <a:gd name="T18" fmla="*/ 152 w 196"/>
                  <a:gd name="T19" fmla="*/ 35 h 171"/>
                  <a:gd name="T20" fmla="*/ 134 w 196"/>
                  <a:gd name="T21" fmla="*/ 59 h 171"/>
                  <a:gd name="T22" fmla="*/ 129 w 196"/>
                  <a:gd name="T23" fmla="*/ 68 h 171"/>
                  <a:gd name="T24" fmla="*/ 162 w 196"/>
                  <a:gd name="T25" fmla="*/ 73 h 171"/>
                  <a:gd name="T26" fmla="*/ 176 w 196"/>
                  <a:gd name="T27" fmla="*/ 73 h 171"/>
                  <a:gd name="T28" fmla="*/ 196 w 196"/>
                  <a:gd name="T29" fmla="*/ 80 h 171"/>
                  <a:gd name="T30" fmla="*/ 193 w 196"/>
                  <a:gd name="T31" fmla="*/ 87 h 171"/>
                  <a:gd name="T32" fmla="*/ 166 w 196"/>
                  <a:gd name="T33" fmla="*/ 96 h 171"/>
                  <a:gd name="T34" fmla="*/ 139 w 196"/>
                  <a:gd name="T35" fmla="*/ 87 h 171"/>
                  <a:gd name="T36" fmla="*/ 107 w 196"/>
                  <a:gd name="T37" fmla="*/ 98 h 171"/>
                  <a:gd name="T38" fmla="*/ 70 w 196"/>
                  <a:gd name="T39" fmla="*/ 129 h 171"/>
                  <a:gd name="T40" fmla="*/ 62 w 196"/>
                  <a:gd name="T41" fmla="*/ 144 h 171"/>
                  <a:gd name="T42" fmla="*/ 43 w 196"/>
                  <a:gd name="T43" fmla="*/ 170 h 171"/>
                  <a:gd name="T44" fmla="*/ 23 w 196"/>
                  <a:gd name="T45" fmla="*/ 154 h 171"/>
                  <a:gd name="T46" fmla="*/ 5 w 196"/>
                  <a:gd name="T47" fmla="*/ 166 h 171"/>
                  <a:gd name="T48" fmla="*/ 0 w 196"/>
                  <a:gd name="T49" fmla="*/ 163 h 171"/>
                  <a:gd name="T50" fmla="*/ 6 w 196"/>
                  <a:gd name="T51" fmla="*/ 141 h 171"/>
                  <a:gd name="T52" fmla="*/ 20 w 196"/>
                  <a:gd name="T53" fmla="*/ 114 h 171"/>
                  <a:gd name="T54" fmla="*/ 18 w 196"/>
                  <a:gd name="T55" fmla="*/ 97 h 171"/>
                  <a:gd name="T56" fmla="*/ 22 w 196"/>
                  <a:gd name="T57" fmla="*/ 66 h 171"/>
                  <a:gd name="T58" fmla="*/ 42 w 196"/>
                  <a:gd name="T59" fmla="*/ 25 h 171"/>
                  <a:gd name="T60" fmla="*/ 55 w 196"/>
                  <a:gd name="T61" fmla="*/ 5 h 171"/>
                  <a:gd name="T62" fmla="*/ 69 w 196"/>
                  <a:gd name="T63" fmla="*/ 29 h 171"/>
                  <a:gd name="T64" fmla="*/ 69 w 196"/>
                  <a:gd name="T65" fmla="*/ 35 h 171"/>
                  <a:gd name="T66" fmla="*/ 66 w 196"/>
                  <a:gd name="T67" fmla="*/ 86 h 171"/>
                  <a:gd name="T68" fmla="*/ 69 w 196"/>
                  <a:gd name="T69" fmla="*/ 93 h 171"/>
                  <a:gd name="T70" fmla="*/ 78 w 196"/>
                  <a:gd name="T71" fmla="*/ 93 h 171"/>
                  <a:gd name="T72" fmla="*/ 92 w 196"/>
                  <a:gd name="T73" fmla="*/ 8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6" h="171">
                    <a:moveTo>
                      <a:pt x="92" y="81"/>
                    </a:moveTo>
                    <a:cubicBezTo>
                      <a:pt x="84" y="67"/>
                      <a:pt x="84" y="66"/>
                      <a:pt x="100" y="63"/>
                    </a:cubicBezTo>
                    <a:cubicBezTo>
                      <a:pt x="104" y="62"/>
                      <a:pt x="108" y="59"/>
                      <a:pt x="111" y="58"/>
                    </a:cubicBezTo>
                    <a:cubicBezTo>
                      <a:pt x="111" y="56"/>
                      <a:pt x="111" y="55"/>
                      <a:pt x="110" y="54"/>
                    </a:cubicBezTo>
                    <a:cubicBezTo>
                      <a:pt x="106" y="54"/>
                      <a:pt x="101" y="53"/>
                      <a:pt x="97" y="53"/>
                    </a:cubicBezTo>
                    <a:cubicBezTo>
                      <a:pt x="93" y="40"/>
                      <a:pt x="102" y="23"/>
                      <a:pt x="126" y="0"/>
                    </a:cubicBezTo>
                    <a:cubicBezTo>
                      <a:pt x="127" y="8"/>
                      <a:pt x="127" y="14"/>
                      <a:pt x="128" y="22"/>
                    </a:cubicBezTo>
                    <a:cubicBezTo>
                      <a:pt x="131" y="21"/>
                      <a:pt x="135" y="19"/>
                      <a:pt x="139" y="18"/>
                    </a:cubicBezTo>
                    <a:cubicBezTo>
                      <a:pt x="144" y="18"/>
                      <a:pt x="149" y="19"/>
                      <a:pt x="154" y="19"/>
                    </a:cubicBezTo>
                    <a:cubicBezTo>
                      <a:pt x="153" y="24"/>
                      <a:pt x="155" y="31"/>
                      <a:pt x="152" y="35"/>
                    </a:cubicBezTo>
                    <a:cubicBezTo>
                      <a:pt x="147" y="44"/>
                      <a:pt x="140" y="51"/>
                      <a:pt x="134" y="59"/>
                    </a:cubicBezTo>
                    <a:cubicBezTo>
                      <a:pt x="133" y="60"/>
                      <a:pt x="132" y="63"/>
                      <a:pt x="129" y="68"/>
                    </a:cubicBezTo>
                    <a:cubicBezTo>
                      <a:pt x="141" y="70"/>
                      <a:pt x="152" y="72"/>
                      <a:pt x="162" y="73"/>
                    </a:cubicBezTo>
                    <a:cubicBezTo>
                      <a:pt x="167" y="74"/>
                      <a:pt x="171" y="72"/>
                      <a:pt x="176" y="73"/>
                    </a:cubicBezTo>
                    <a:cubicBezTo>
                      <a:pt x="183" y="74"/>
                      <a:pt x="189" y="77"/>
                      <a:pt x="196" y="80"/>
                    </a:cubicBezTo>
                    <a:cubicBezTo>
                      <a:pt x="196" y="80"/>
                      <a:pt x="195" y="86"/>
                      <a:pt x="193" y="87"/>
                    </a:cubicBezTo>
                    <a:cubicBezTo>
                      <a:pt x="185" y="91"/>
                      <a:pt x="179" y="101"/>
                      <a:pt x="166" y="96"/>
                    </a:cubicBezTo>
                    <a:cubicBezTo>
                      <a:pt x="158" y="92"/>
                      <a:pt x="149" y="90"/>
                      <a:pt x="139" y="87"/>
                    </a:cubicBezTo>
                    <a:cubicBezTo>
                      <a:pt x="127" y="84"/>
                      <a:pt x="117" y="88"/>
                      <a:pt x="107" y="98"/>
                    </a:cubicBezTo>
                    <a:cubicBezTo>
                      <a:pt x="96" y="109"/>
                      <a:pt x="82" y="118"/>
                      <a:pt x="70" y="129"/>
                    </a:cubicBezTo>
                    <a:cubicBezTo>
                      <a:pt x="65" y="133"/>
                      <a:pt x="61" y="139"/>
                      <a:pt x="62" y="144"/>
                    </a:cubicBezTo>
                    <a:cubicBezTo>
                      <a:pt x="62" y="159"/>
                      <a:pt x="56" y="169"/>
                      <a:pt x="43" y="170"/>
                    </a:cubicBezTo>
                    <a:cubicBezTo>
                      <a:pt x="37" y="171"/>
                      <a:pt x="30" y="160"/>
                      <a:pt x="23" y="154"/>
                    </a:cubicBezTo>
                    <a:cubicBezTo>
                      <a:pt x="18" y="157"/>
                      <a:pt x="11" y="161"/>
                      <a:pt x="5" y="166"/>
                    </a:cubicBezTo>
                    <a:cubicBezTo>
                      <a:pt x="3" y="165"/>
                      <a:pt x="2" y="164"/>
                      <a:pt x="0" y="163"/>
                    </a:cubicBezTo>
                    <a:cubicBezTo>
                      <a:pt x="2" y="155"/>
                      <a:pt x="3" y="148"/>
                      <a:pt x="6" y="141"/>
                    </a:cubicBezTo>
                    <a:cubicBezTo>
                      <a:pt x="10" y="132"/>
                      <a:pt x="15" y="123"/>
                      <a:pt x="20" y="114"/>
                    </a:cubicBezTo>
                    <a:cubicBezTo>
                      <a:pt x="23" y="108"/>
                      <a:pt x="24" y="104"/>
                      <a:pt x="18" y="97"/>
                    </a:cubicBezTo>
                    <a:cubicBezTo>
                      <a:pt x="7" y="85"/>
                      <a:pt x="8" y="75"/>
                      <a:pt x="22" y="66"/>
                    </a:cubicBezTo>
                    <a:cubicBezTo>
                      <a:pt x="38" y="56"/>
                      <a:pt x="41" y="42"/>
                      <a:pt x="42" y="25"/>
                    </a:cubicBezTo>
                    <a:cubicBezTo>
                      <a:pt x="43" y="17"/>
                      <a:pt x="39" y="3"/>
                      <a:pt x="55" y="5"/>
                    </a:cubicBezTo>
                    <a:cubicBezTo>
                      <a:pt x="68" y="7"/>
                      <a:pt x="72" y="16"/>
                      <a:pt x="69" y="29"/>
                    </a:cubicBezTo>
                    <a:cubicBezTo>
                      <a:pt x="69" y="31"/>
                      <a:pt x="68" y="33"/>
                      <a:pt x="69" y="35"/>
                    </a:cubicBezTo>
                    <a:cubicBezTo>
                      <a:pt x="79" y="52"/>
                      <a:pt x="82" y="70"/>
                      <a:pt x="66" y="86"/>
                    </a:cubicBezTo>
                    <a:cubicBezTo>
                      <a:pt x="65" y="87"/>
                      <a:pt x="67" y="92"/>
                      <a:pt x="69" y="93"/>
                    </a:cubicBezTo>
                    <a:cubicBezTo>
                      <a:pt x="71" y="94"/>
                      <a:pt x="76" y="94"/>
                      <a:pt x="78" y="93"/>
                    </a:cubicBezTo>
                    <a:cubicBezTo>
                      <a:pt x="83" y="90"/>
                      <a:pt x="87" y="85"/>
                      <a:pt x="92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18">
                <a:extLst>
                  <a:ext uri="{FF2B5EF4-FFF2-40B4-BE49-F238E27FC236}">
                    <a16:creationId xmlns:a16="http://schemas.microsoft.com/office/drawing/2014/main" id="{F6B08169-7EB6-4489-BD5A-4C130488D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963" y="2921990"/>
                <a:ext cx="141288" cy="119062"/>
              </a:xfrm>
              <a:custGeom>
                <a:avLst/>
                <a:gdLst>
                  <a:gd name="T0" fmla="*/ 49 w 77"/>
                  <a:gd name="T1" fmla="*/ 27 h 65"/>
                  <a:gd name="T2" fmla="*/ 31 w 77"/>
                  <a:gd name="T3" fmla="*/ 49 h 65"/>
                  <a:gd name="T4" fmla="*/ 22 w 77"/>
                  <a:gd name="T5" fmla="*/ 65 h 65"/>
                  <a:gd name="T6" fmla="*/ 8 w 77"/>
                  <a:gd name="T7" fmla="*/ 56 h 65"/>
                  <a:gd name="T8" fmla="*/ 26 w 77"/>
                  <a:gd name="T9" fmla="*/ 16 h 65"/>
                  <a:gd name="T10" fmla="*/ 55 w 77"/>
                  <a:gd name="T11" fmla="*/ 4 h 65"/>
                  <a:gd name="T12" fmla="*/ 72 w 77"/>
                  <a:gd name="T13" fmla="*/ 3 h 65"/>
                  <a:gd name="T14" fmla="*/ 76 w 77"/>
                  <a:gd name="T15" fmla="*/ 20 h 65"/>
                  <a:gd name="T16" fmla="*/ 76 w 77"/>
                  <a:gd name="T17" fmla="*/ 43 h 65"/>
                  <a:gd name="T18" fmla="*/ 68 w 77"/>
                  <a:gd name="T19" fmla="*/ 57 h 65"/>
                  <a:gd name="T20" fmla="*/ 47 w 77"/>
                  <a:gd name="T21" fmla="*/ 57 h 65"/>
                  <a:gd name="T22" fmla="*/ 40 w 77"/>
                  <a:gd name="T23" fmla="*/ 40 h 65"/>
                  <a:gd name="T24" fmla="*/ 49 w 77"/>
                  <a:gd name="T25" fmla="*/ 2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65">
                    <a:moveTo>
                      <a:pt x="49" y="27"/>
                    </a:moveTo>
                    <a:cubicBezTo>
                      <a:pt x="36" y="29"/>
                      <a:pt x="27" y="34"/>
                      <a:pt x="31" y="49"/>
                    </a:cubicBezTo>
                    <a:cubicBezTo>
                      <a:pt x="32" y="54"/>
                      <a:pt x="25" y="60"/>
                      <a:pt x="22" y="65"/>
                    </a:cubicBezTo>
                    <a:cubicBezTo>
                      <a:pt x="17" y="62"/>
                      <a:pt x="10" y="60"/>
                      <a:pt x="8" y="56"/>
                    </a:cubicBezTo>
                    <a:cubicBezTo>
                      <a:pt x="0" y="36"/>
                      <a:pt x="6" y="24"/>
                      <a:pt x="26" y="16"/>
                    </a:cubicBezTo>
                    <a:cubicBezTo>
                      <a:pt x="36" y="13"/>
                      <a:pt x="45" y="7"/>
                      <a:pt x="55" y="4"/>
                    </a:cubicBezTo>
                    <a:cubicBezTo>
                      <a:pt x="60" y="2"/>
                      <a:pt x="69" y="0"/>
                      <a:pt x="72" y="3"/>
                    </a:cubicBezTo>
                    <a:cubicBezTo>
                      <a:pt x="76" y="6"/>
                      <a:pt x="77" y="14"/>
                      <a:pt x="76" y="20"/>
                    </a:cubicBezTo>
                    <a:cubicBezTo>
                      <a:pt x="74" y="28"/>
                      <a:pt x="68" y="35"/>
                      <a:pt x="76" y="43"/>
                    </a:cubicBezTo>
                    <a:cubicBezTo>
                      <a:pt x="77" y="44"/>
                      <a:pt x="72" y="56"/>
                      <a:pt x="68" y="57"/>
                    </a:cubicBezTo>
                    <a:cubicBezTo>
                      <a:pt x="62" y="60"/>
                      <a:pt x="54" y="58"/>
                      <a:pt x="47" y="57"/>
                    </a:cubicBezTo>
                    <a:cubicBezTo>
                      <a:pt x="37" y="55"/>
                      <a:pt x="35" y="49"/>
                      <a:pt x="40" y="40"/>
                    </a:cubicBezTo>
                    <a:cubicBezTo>
                      <a:pt x="43" y="36"/>
                      <a:pt x="46" y="31"/>
                      <a:pt x="49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64A64CD6-2B52-4C9B-B664-10C7B9D4A7B5}"/>
                </a:ext>
              </a:extLst>
            </p:cNvPr>
            <p:cNvGrpSpPr/>
            <p:nvPr/>
          </p:nvGrpSpPr>
          <p:grpSpPr>
            <a:xfrm>
              <a:off x="4729682" y="2734541"/>
              <a:ext cx="300037" cy="355600"/>
              <a:chOff x="2008188" y="3970338"/>
              <a:chExt cx="300037" cy="355600"/>
            </a:xfrm>
          </p:grpSpPr>
          <p:sp>
            <p:nvSpPr>
              <p:cNvPr id="64" name="Freeform 8">
                <a:extLst>
                  <a:ext uri="{FF2B5EF4-FFF2-40B4-BE49-F238E27FC236}">
                    <a16:creationId xmlns:a16="http://schemas.microsoft.com/office/drawing/2014/main" id="{211AA54B-2775-44AD-841B-FDD398556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188" y="3970338"/>
                <a:ext cx="280988" cy="355600"/>
              </a:xfrm>
              <a:custGeom>
                <a:avLst/>
                <a:gdLst>
                  <a:gd name="T0" fmla="*/ 70 w 152"/>
                  <a:gd name="T1" fmla="*/ 159 h 194"/>
                  <a:gd name="T2" fmla="*/ 48 w 152"/>
                  <a:gd name="T3" fmla="*/ 163 h 194"/>
                  <a:gd name="T4" fmla="*/ 67 w 152"/>
                  <a:gd name="T5" fmla="*/ 136 h 194"/>
                  <a:gd name="T6" fmla="*/ 56 w 152"/>
                  <a:gd name="T7" fmla="*/ 129 h 194"/>
                  <a:gd name="T8" fmla="*/ 113 w 152"/>
                  <a:gd name="T9" fmla="*/ 97 h 194"/>
                  <a:gd name="T10" fmla="*/ 111 w 152"/>
                  <a:gd name="T11" fmla="*/ 92 h 194"/>
                  <a:gd name="T12" fmla="*/ 84 w 152"/>
                  <a:gd name="T13" fmla="*/ 104 h 194"/>
                  <a:gd name="T14" fmla="*/ 54 w 152"/>
                  <a:gd name="T15" fmla="*/ 95 h 194"/>
                  <a:gd name="T16" fmla="*/ 46 w 152"/>
                  <a:gd name="T17" fmla="*/ 88 h 194"/>
                  <a:gd name="T18" fmla="*/ 40 w 152"/>
                  <a:gd name="T19" fmla="*/ 116 h 194"/>
                  <a:gd name="T20" fmla="*/ 40 w 152"/>
                  <a:gd name="T21" fmla="*/ 176 h 194"/>
                  <a:gd name="T22" fmla="*/ 33 w 152"/>
                  <a:gd name="T23" fmla="*/ 185 h 194"/>
                  <a:gd name="T24" fmla="*/ 12 w 152"/>
                  <a:gd name="T25" fmla="*/ 176 h 194"/>
                  <a:gd name="T26" fmla="*/ 12 w 152"/>
                  <a:gd name="T27" fmla="*/ 152 h 194"/>
                  <a:gd name="T28" fmla="*/ 2 w 152"/>
                  <a:gd name="T29" fmla="*/ 126 h 194"/>
                  <a:gd name="T30" fmla="*/ 2 w 152"/>
                  <a:gd name="T31" fmla="*/ 113 h 194"/>
                  <a:gd name="T32" fmla="*/ 24 w 152"/>
                  <a:gd name="T33" fmla="*/ 83 h 194"/>
                  <a:gd name="T34" fmla="*/ 6 w 152"/>
                  <a:gd name="T35" fmla="*/ 76 h 194"/>
                  <a:gd name="T36" fmla="*/ 40 w 152"/>
                  <a:gd name="T37" fmla="*/ 24 h 194"/>
                  <a:gd name="T38" fmla="*/ 46 w 152"/>
                  <a:gd name="T39" fmla="*/ 22 h 194"/>
                  <a:gd name="T40" fmla="*/ 51 w 152"/>
                  <a:gd name="T41" fmla="*/ 30 h 194"/>
                  <a:gd name="T42" fmla="*/ 45 w 152"/>
                  <a:gd name="T43" fmla="*/ 49 h 194"/>
                  <a:gd name="T44" fmla="*/ 56 w 152"/>
                  <a:gd name="T45" fmla="*/ 65 h 194"/>
                  <a:gd name="T46" fmla="*/ 54 w 152"/>
                  <a:gd name="T47" fmla="*/ 84 h 194"/>
                  <a:gd name="T48" fmla="*/ 58 w 152"/>
                  <a:gd name="T49" fmla="*/ 86 h 194"/>
                  <a:gd name="T50" fmla="*/ 76 w 152"/>
                  <a:gd name="T51" fmla="*/ 62 h 194"/>
                  <a:gd name="T52" fmla="*/ 59 w 152"/>
                  <a:gd name="T53" fmla="*/ 58 h 194"/>
                  <a:gd name="T54" fmla="*/ 91 w 152"/>
                  <a:gd name="T55" fmla="*/ 3 h 194"/>
                  <a:gd name="T56" fmla="*/ 113 w 152"/>
                  <a:gd name="T57" fmla="*/ 28 h 194"/>
                  <a:gd name="T58" fmla="*/ 123 w 152"/>
                  <a:gd name="T59" fmla="*/ 31 h 194"/>
                  <a:gd name="T60" fmla="*/ 125 w 152"/>
                  <a:gd name="T61" fmla="*/ 35 h 194"/>
                  <a:gd name="T62" fmla="*/ 101 w 152"/>
                  <a:gd name="T63" fmla="*/ 51 h 194"/>
                  <a:gd name="T64" fmla="*/ 134 w 152"/>
                  <a:gd name="T65" fmla="*/ 57 h 194"/>
                  <a:gd name="T66" fmla="*/ 142 w 152"/>
                  <a:gd name="T67" fmla="*/ 78 h 194"/>
                  <a:gd name="T68" fmla="*/ 140 w 152"/>
                  <a:gd name="T69" fmla="*/ 88 h 194"/>
                  <a:gd name="T70" fmla="*/ 136 w 152"/>
                  <a:gd name="T71" fmla="*/ 98 h 194"/>
                  <a:gd name="T72" fmla="*/ 108 w 152"/>
                  <a:gd name="T73" fmla="*/ 113 h 194"/>
                  <a:gd name="T74" fmla="*/ 78 w 152"/>
                  <a:gd name="T75" fmla="*/ 131 h 194"/>
                  <a:gd name="T76" fmla="*/ 103 w 152"/>
                  <a:gd name="T77" fmla="*/ 171 h 194"/>
                  <a:gd name="T78" fmla="*/ 134 w 152"/>
                  <a:gd name="T79" fmla="*/ 160 h 194"/>
                  <a:gd name="T80" fmla="*/ 143 w 152"/>
                  <a:gd name="T81" fmla="*/ 159 h 194"/>
                  <a:gd name="T82" fmla="*/ 148 w 152"/>
                  <a:gd name="T83" fmla="*/ 169 h 194"/>
                  <a:gd name="T84" fmla="*/ 132 w 152"/>
                  <a:gd name="T85" fmla="*/ 185 h 194"/>
                  <a:gd name="T86" fmla="*/ 70 w 152"/>
                  <a:gd name="T87" fmla="*/ 15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2" h="194">
                    <a:moveTo>
                      <a:pt x="70" y="159"/>
                    </a:moveTo>
                    <a:cubicBezTo>
                      <a:pt x="65" y="172"/>
                      <a:pt x="58" y="175"/>
                      <a:pt x="48" y="163"/>
                    </a:cubicBezTo>
                    <a:cubicBezTo>
                      <a:pt x="54" y="154"/>
                      <a:pt x="60" y="146"/>
                      <a:pt x="67" y="136"/>
                    </a:cubicBezTo>
                    <a:cubicBezTo>
                      <a:pt x="64" y="134"/>
                      <a:pt x="61" y="132"/>
                      <a:pt x="56" y="129"/>
                    </a:cubicBezTo>
                    <a:cubicBezTo>
                      <a:pt x="76" y="118"/>
                      <a:pt x="94" y="107"/>
                      <a:pt x="113" y="97"/>
                    </a:cubicBezTo>
                    <a:cubicBezTo>
                      <a:pt x="112" y="95"/>
                      <a:pt x="111" y="94"/>
                      <a:pt x="111" y="92"/>
                    </a:cubicBezTo>
                    <a:cubicBezTo>
                      <a:pt x="102" y="96"/>
                      <a:pt x="92" y="99"/>
                      <a:pt x="84" y="104"/>
                    </a:cubicBezTo>
                    <a:cubicBezTo>
                      <a:pt x="64" y="114"/>
                      <a:pt x="64" y="115"/>
                      <a:pt x="54" y="95"/>
                    </a:cubicBezTo>
                    <a:cubicBezTo>
                      <a:pt x="53" y="93"/>
                      <a:pt x="52" y="91"/>
                      <a:pt x="46" y="88"/>
                    </a:cubicBezTo>
                    <a:cubicBezTo>
                      <a:pt x="44" y="97"/>
                      <a:pt x="40" y="106"/>
                      <a:pt x="40" y="116"/>
                    </a:cubicBezTo>
                    <a:cubicBezTo>
                      <a:pt x="39" y="136"/>
                      <a:pt x="41" y="156"/>
                      <a:pt x="40" y="176"/>
                    </a:cubicBezTo>
                    <a:cubicBezTo>
                      <a:pt x="40" y="179"/>
                      <a:pt x="34" y="186"/>
                      <a:pt x="33" y="185"/>
                    </a:cubicBezTo>
                    <a:cubicBezTo>
                      <a:pt x="26" y="182"/>
                      <a:pt x="13" y="191"/>
                      <a:pt x="12" y="176"/>
                    </a:cubicBezTo>
                    <a:cubicBezTo>
                      <a:pt x="11" y="168"/>
                      <a:pt x="12" y="160"/>
                      <a:pt x="12" y="152"/>
                    </a:cubicBezTo>
                    <a:cubicBezTo>
                      <a:pt x="13" y="142"/>
                      <a:pt x="15" y="131"/>
                      <a:pt x="2" y="126"/>
                    </a:cubicBezTo>
                    <a:cubicBezTo>
                      <a:pt x="1" y="125"/>
                      <a:pt x="0" y="116"/>
                      <a:pt x="2" y="113"/>
                    </a:cubicBezTo>
                    <a:cubicBezTo>
                      <a:pt x="8" y="103"/>
                      <a:pt x="16" y="93"/>
                      <a:pt x="24" y="83"/>
                    </a:cubicBezTo>
                    <a:cubicBezTo>
                      <a:pt x="18" y="80"/>
                      <a:pt x="12" y="78"/>
                      <a:pt x="6" y="76"/>
                    </a:cubicBezTo>
                    <a:cubicBezTo>
                      <a:pt x="18" y="58"/>
                      <a:pt x="29" y="41"/>
                      <a:pt x="40" y="24"/>
                    </a:cubicBezTo>
                    <a:cubicBezTo>
                      <a:pt x="41" y="23"/>
                      <a:pt x="46" y="21"/>
                      <a:pt x="46" y="22"/>
                    </a:cubicBezTo>
                    <a:cubicBezTo>
                      <a:pt x="48" y="24"/>
                      <a:pt x="51" y="27"/>
                      <a:pt x="51" y="30"/>
                    </a:cubicBezTo>
                    <a:cubicBezTo>
                      <a:pt x="49" y="37"/>
                      <a:pt x="45" y="45"/>
                      <a:pt x="45" y="49"/>
                    </a:cubicBezTo>
                    <a:cubicBezTo>
                      <a:pt x="49" y="54"/>
                      <a:pt x="54" y="59"/>
                      <a:pt x="56" y="65"/>
                    </a:cubicBezTo>
                    <a:cubicBezTo>
                      <a:pt x="57" y="71"/>
                      <a:pt x="55" y="78"/>
                      <a:pt x="54" y="84"/>
                    </a:cubicBezTo>
                    <a:cubicBezTo>
                      <a:pt x="55" y="85"/>
                      <a:pt x="57" y="85"/>
                      <a:pt x="58" y="86"/>
                    </a:cubicBezTo>
                    <a:cubicBezTo>
                      <a:pt x="64" y="78"/>
                      <a:pt x="69" y="71"/>
                      <a:pt x="76" y="62"/>
                    </a:cubicBezTo>
                    <a:cubicBezTo>
                      <a:pt x="68" y="60"/>
                      <a:pt x="64" y="59"/>
                      <a:pt x="59" y="58"/>
                    </a:cubicBezTo>
                    <a:cubicBezTo>
                      <a:pt x="86" y="48"/>
                      <a:pt x="92" y="27"/>
                      <a:pt x="91" y="3"/>
                    </a:cubicBezTo>
                    <a:cubicBezTo>
                      <a:pt x="108" y="0"/>
                      <a:pt x="115" y="9"/>
                      <a:pt x="113" y="28"/>
                    </a:cubicBezTo>
                    <a:cubicBezTo>
                      <a:pt x="116" y="29"/>
                      <a:pt x="120" y="30"/>
                      <a:pt x="123" y="31"/>
                    </a:cubicBezTo>
                    <a:cubicBezTo>
                      <a:pt x="124" y="33"/>
                      <a:pt x="124" y="34"/>
                      <a:pt x="125" y="35"/>
                    </a:cubicBezTo>
                    <a:cubicBezTo>
                      <a:pt x="117" y="41"/>
                      <a:pt x="109" y="46"/>
                      <a:pt x="101" y="51"/>
                    </a:cubicBezTo>
                    <a:cubicBezTo>
                      <a:pt x="112" y="53"/>
                      <a:pt x="123" y="54"/>
                      <a:pt x="134" y="57"/>
                    </a:cubicBezTo>
                    <a:cubicBezTo>
                      <a:pt x="144" y="60"/>
                      <a:pt x="152" y="66"/>
                      <a:pt x="142" y="78"/>
                    </a:cubicBezTo>
                    <a:cubicBezTo>
                      <a:pt x="141" y="80"/>
                      <a:pt x="141" y="85"/>
                      <a:pt x="140" y="88"/>
                    </a:cubicBezTo>
                    <a:cubicBezTo>
                      <a:pt x="139" y="92"/>
                      <a:pt x="136" y="99"/>
                      <a:pt x="136" y="98"/>
                    </a:cubicBezTo>
                    <a:cubicBezTo>
                      <a:pt x="122" y="95"/>
                      <a:pt x="120" y="111"/>
                      <a:pt x="108" y="113"/>
                    </a:cubicBezTo>
                    <a:cubicBezTo>
                      <a:pt x="97" y="115"/>
                      <a:pt x="85" y="122"/>
                      <a:pt x="78" y="131"/>
                    </a:cubicBezTo>
                    <a:cubicBezTo>
                      <a:pt x="69" y="145"/>
                      <a:pt x="85" y="168"/>
                      <a:pt x="103" y="171"/>
                    </a:cubicBezTo>
                    <a:cubicBezTo>
                      <a:pt x="114" y="173"/>
                      <a:pt x="129" y="178"/>
                      <a:pt x="134" y="160"/>
                    </a:cubicBezTo>
                    <a:cubicBezTo>
                      <a:pt x="135" y="159"/>
                      <a:pt x="141" y="157"/>
                      <a:pt x="143" y="159"/>
                    </a:cubicBezTo>
                    <a:cubicBezTo>
                      <a:pt x="145" y="161"/>
                      <a:pt x="149" y="167"/>
                      <a:pt x="148" y="169"/>
                    </a:cubicBezTo>
                    <a:cubicBezTo>
                      <a:pt x="144" y="175"/>
                      <a:pt x="138" y="184"/>
                      <a:pt x="132" y="185"/>
                    </a:cubicBezTo>
                    <a:cubicBezTo>
                      <a:pt x="101" y="194"/>
                      <a:pt x="87" y="187"/>
                      <a:pt x="70" y="1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id="{EAAB37F8-7F4B-4A20-8F15-D774A3F30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550" y="4183063"/>
                <a:ext cx="66675" cy="42862"/>
              </a:xfrm>
              <a:custGeom>
                <a:avLst/>
                <a:gdLst>
                  <a:gd name="T0" fmla="*/ 0 w 36"/>
                  <a:gd name="T1" fmla="*/ 13 h 23"/>
                  <a:gd name="T2" fmla="*/ 25 w 36"/>
                  <a:gd name="T3" fmla="*/ 3 h 23"/>
                  <a:gd name="T4" fmla="*/ 32 w 36"/>
                  <a:gd name="T5" fmla="*/ 19 h 23"/>
                  <a:gd name="T6" fmla="*/ 18 w 36"/>
                  <a:gd name="T7" fmla="*/ 22 h 23"/>
                  <a:gd name="T8" fmla="*/ 0 w 36"/>
                  <a:gd name="T9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3">
                    <a:moveTo>
                      <a:pt x="0" y="13"/>
                    </a:moveTo>
                    <a:cubicBezTo>
                      <a:pt x="5" y="1"/>
                      <a:pt x="14" y="0"/>
                      <a:pt x="25" y="3"/>
                    </a:cubicBezTo>
                    <a:cubicBezTo>
                      <a:pt x="33" y="5"/>
                      <a:pt x="36" y="12"/>
                      <a:pt x="32" y="19"/>
                    </a:cubicBezTo>
                    <a:cubicBezTo>
                      <a:pt x="30" y="22"/>
                      <a:pt x="23" y="23"/>
                      <a:pt x="18" y="22"/>
                    </a:cubicBezTo>
                    <a:cubicBezTo>
                      <a:pt x="12" y="21"/>
                      <a:pt x="6" y="17"/>
                      <a:pt x="0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27">
                <a:extLst>
                  <a:ext uri="{FF2B5EF4-FFF2-40B4-BE49-F238E27FC236}">
                    <a16:creationId xmlns:a16="http://schemas.microsoft.com/office/drawing/2014/main" id="{C7781D89-6FC6-453F-9C53-CD6F12B80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350" y="4214813"/>
                <a:ext cx="53975" cy="38100"/>
              </a:xfrm>
              <a:custGeom>
                <a:avLst/>
                <a:gdLst>
                  <a:gd name="T0" fmla="*/ 0 w 29"/>
                  <a:gd name="T1" fmla="*/ 11 h 21"/>
                  <a:gd name="T2" fmla="*/ 29 w 29"/>
                  <a:gd name="T3" fmla="*/ 0 h 21"/>
                  <a:gd name="T4" fmla="*/ 0 w 29"/>
                  <a:gd name="T5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1">
                    <a:moveTo>
                      <a:pt x="0" y="11"/>
                    </a:moveTo>
                    <a:cubicBezTo>
                      <a:pt x="7" y="0"/>
                      <a:pt x="18" y="0"/>
                      <a:pt x="29" y="0"/>
                    </a:cubicBezTo>
                    <a:cubicBezTo>
                      <a:pt x="24" y="19"/>
                      <a:pt x="21" y="21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90" name="图片占位符 6">
            <a:extLst>
              <a:ext uri="{FF2B5EF4-FFF2-40B4-BE49-F238E27FC236}">
                <a16:creationId xmlns:a16="http://schemas.microsoft.com/office/drawing/2014/main" id="{B49F2142-CAF1-4747-9CF9-CF77EE8A915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692274" y="1541374"/>
            <a:ext cx="3238088" cy="43200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1" name="任意多边形: 形状 90">
            <a:extLst>
              <a:ext uri="{FF2B5EF4-FFF2-40B4-BE49-F238E27FC236}">
                <a16:creationId xmlns:a16="http://schemas.microsoft.com/office/drawing/2014/main" id="{1727DAFC-E61B-4F89-B5C2-9CC360B9928B}"/>
              </a:ext>
            </a:extLst>
          </p:cNvPr>
          <p:cNvSpPr/>
          <p:nvPr userDrawn="1"/>
        </p:nvSpPr>
        <p:spPr bwMode="auto">
          <a:xfrm rot="5400000">
            <a:off x="93484" y="218081"/>
            <a:ext cx="1133344" cy="494119"/>
          </a:xfrm>
          <a:custGeom>
            <a:avLst/>
            <a:gdLst>
              <a:gd name="connsiteX0" fmla="*/ 0 w 4641513"/>
              <a:gd name="connsiteY0" fmla="*/ 0 h 2088000"/>
              <a:gd name="connsiteX1" fmla="*/ 3814008 w 4641513"/>
              <a:gd name="connsiteY1" fmla="*/ 0 h 2088000"/>
              <a:gd name="connsiteX2" fmla="*/ 4641513 w 4641513"/>
              <a:gd name="connsiteY2" fmla="*/ 1044000 h 2088000"/>
              <a:gd name="connsiteX3" fmla="*/ 3814008 w 4641513"/>
              <a:gd name="connsiteY3" fmla="*/ 2087999 h 2088000"/>
              <a:gd name="connsiteX4" fmla="*/ 3814008 w 4641513"/>
              <a:gd name="connsiteY4" fmla="*/ 2088000 h 2088000"/>
              <a:gd name="connsiteX5" fmla="*/ 0 w 4641513"/>
              <a:gd name="connsiteY5" fmla="*/ 208800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1513" h="2088000">
                <a:moveTo>
                  <a:pt x="0" y="0"/>
                </a:moveTo>
                <a:lnTo>
                  <a:pt x="3814008" y="0"/>
                </a:lnTo>
                <a:lnTo>
                  <a:pt x="4641513" y="1044000"/>
                </a:lnTo>
                <a:lnTo>
                  <a:pt x="3814008" y="2087999"/>
                </a:lnTo>
                <a:lnTo>
                  <a:pt x="3814008" y="2088000"/>
                </a:lnTo>
                <a:lnTo>
                  <a:pt x="0" y="208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40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92" name="标题 1">
            <a:extLst>
              <a:ext uri="{FF2B5EF4-FFF2-40B4-BE49-F238E27FC236}">
                <a16:creationId xmlns:a16="http://schemas.microsoft.com/office/drawing/2014/main" id="{80DB1628-9D3D-4F59-B275-C695A900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55" y="237834"/>
            <a:ext cx="8168208" cy="790865"/>
          </a:xfrm>
        </p:spPr>
        <p:txBody>
          <a:bodyPr wrap="square" lIns="0" tIns="0" rIns="0" bIns="0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0593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-圆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F03BE017-E7F3-4A34-ABC3-ECA964258175}"/>
              </a:ext>
            </a:extLst>
          </p:cNvPr>
          <p:cNvSpPr/>
          <p:nvPr userDrawn="1"/>
        </p:nvSpPr>
        <p:spPr>
          <a:xfrm>
            <a:off x="660400" y="1531871"/>
            <a:ext cx="10858500" cy="4491875"/>
          </a:xfrm>
          <a:custGeom>
            <a:avLst/>
            <a:gdLst>
              <a:gd name="connsiteX0" fmla="*/ 2682382 w 10858500"/>
              <a:gd name="connsiteY0" fmla="*/ 0 h 4491875"/>
              <a:gd name="connsiteX1" fmla="*/ 4661514 w 10858500"/>
              <a:gd name="connsiteY1" fmla="*/ 1979131 h 4491875"/>
              <a:gd name="connsiteX2" fmla="*/ 4081840 w 10858500"/>
              <a:gd name="connsiteY2" fmla="*/ 3378588 h 4491875"/>
              <a:gd name="connsiteX3" fmla="*/ 3948253 w 10858500"/>
              <a:gd name="connsiteY3" fmla="*/ 3500000 h 4491875"/>
              <a:gd name="connsiteX4" fmla="*/ 10858500 w 10858500"/>
              <a:gd name="connsiteY4" fmla="*/ 3500000 h 4491875"/>
              <a:gd name="connsiteX5" fmla="*/ 10858500 w 10858500"/>
              <a:gd name="connsiteY5" fmla="*/ 4491875 h 4491875"/>
              <a:gd name="connsiteX6" fmla="*/ 0 w 10858500"/>
              <a:gd name="connsiteY6" fmla="*/ 4491875 h 4491875"/>
              <a:gd name="connsiteX7" fmla="*/ 0 w 10858500"/>
              <a:gd name="connsiteY7" fmla="*/ 3500000 h 4491875"/>
              <a:gd name="connsiteX8" fmla="*/ 1416512 w 10858500"/>
              <a:gd name="connsiteY8" fmla="*/ 3500000 h 4491875"/>
              <a:gd name="connsiteX9" fmla="*/ 1282925 w 10858500"/>
              <a:gd name="connsiteY9" fmla="*/ 3378588 h 4491875"/>
              <a:gd name="connsiteX10" fmla="*/ 703250 w 10858500"/>
              <a:gd name="connsiteY10" fmla="*/ 1979131 h 4491875"/>
              <a:gd name="connsiteX11" fmla="*/ 2682382 w 10858500"/>
              <a:gd name="connsiteY11" fmla="*/ 0 h 449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58500" h="4491875">
                <a:moveTo>
                  <a:pt x="2682382" y="0"/>
                </a:moveTo>
                <a:cubicBezTo>
                  <a:pt x="3775426" y="0"/>
                  <a:pt x="4661514" y="886087"/>
                  <a:pt x="4661514" y="1979131"/>
                </a:cubicBezTo>
                <a:cubicBezTo>
                  <a:pt x="4661514" y="2525653"/>
                  <a:pt x="4439992" y="3020436"/>
                  <a:pt x="4081840" y="3378588"/>
                </a:cubicBezTo>
                <a:lnTo>
                  <a:pt x="3948253" y="3500000"/>
                </a:lnTo>
                <a:lnTo>
                  <a:pt x="10858500" y="3500000"/>
                </a:lnTo>
                <a:lnTo>
                  <a:pt x="10858500" y="4491875"/>
                </a:lnTo>
                <a:lnTo>
                  <a:pt x="0" y="4491875"/>
                </a:lnTo>
                <a:lnTo>
                  <a:pt x="0" y="3500000"/>
                </a:lnTo>
                <a:lnTo>
                  <a:pt x="1416512" y="3500000"/>
                </a:lnTo>
                <a:lnTo>
                  <a:pt x="1282925" y="3378588"/>
                </a:lnTo>
                <a:cubicBezTo>
                  <a:pt x="924772" y="3020436"/>
                  <a:pt x="703250" y="2525653"/>
                  <a:pt x="703250" y="1979131"/>
                </a:cubicBezTo>
                <a:cubicBezTo>
                  <a:pt x="703250" y="886087"/>
                  <a:pt x="1589338" y="0"/>
                  <a:pt x="2682382" y="0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EFA6140-51C5-4185-BAC6-C973BE6BC646}"/>
              </a:ext>
            </a:extLst>
          </p:cNvPr>
          <p:cNvCxnSpPr>
            <a:cxnSpLocks/>
          </p:cNvCxnSpPr>
          <p:nvPr userDrawn="1"/>
        </p:nvCxnSpPr>
        <p:spPr>
          <a:xfrm>
            <a:off x="660400" y="6238240"/>
            <a:ext cx="10858500" cy="0"/>
          </a:xfrm>
          <a:prstGeom prst="line">
            <a:avLst/>
          </a:prstGeom>
          <a:ln w="3175" cap="rnd">
            <a:solidFill>
              <a:schemeClr val="bg1">
                <a:lumMod val="75000"/>
                <a:alpha val="47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8A31206-9B58-405E-9C4D-A32DAF303455}"/>
              </a:ext>
            </a:extLst>
          </p:cNvPr>
          <p:cNvGrpSpPr/>
          <p:nvPr userDrawn="1"/>
        </p:nvGrpSpPr>
        <p:grpSpPr>
          <a:xfrm>
            <a:off x="9259959" y="416362"/>
            <a:ext cx="2271884" cy="432000"/>
            <a:chOff x="9472617" y="416362"/>
            <a:chExt cx="2271884" cy="43200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5487822-03A4-4BA4-9FAB-6DC3508A884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939687" y="416362"/>
              <a:ext cx="1804814" cy="432000"/>
              <a:chOff x="9003666" y="5115878"/>
              <a:chExt cx="2054859" cy="491851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DD860F45-2989-4F03-A243-13F29299600B}"/>
                  </a:ext>
                </a:extLst>
              </p:cNvPr>
              <p:cNvGrpSpPr/>
              <p:nvPr/>
            </p:nvGrpSpPr>
            <p:grpSpPr>
              <a:xfrm>
                <a:off x="9003666" y="5115878"/>
                <a:ext cx="2054859" cy="365174"/>
                <a:chOff x="488316" y="4286049"/>
                <a:chExt cx="3976368" cy="706650"/>
              </a:xfrm>
            </p:grpSpPr>
            <p:sp>
              <p:nvSpPr>
                <p:cNvPr id="16" name="Freeform 6">
                  <a:extLst>
                    <a:ext uri="{FF2B5EF4-FFF2-40B4-BE49-F238E27FC236}">
                      <a16:creationId xmlns:a16="http://schemas.microsoft.com/office/drawing/2014/main" id="{B23C5BEE-96CF-4ADD-AE51-59CE168ACA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6977" y="4286049"/>
                  <a:ext cx="597707" cy="655124"/>
                </a:xfrm>
                <a:custGeom>
                  <a:avLst/>
                  <a:gdLst>
                    <a:gd name="T0" fmla="*/ 350 w 350"/>
                    <a:gd name="T1" fmla="*/ 130 h 384"/>
                    <a:gd name="T2" fmla="*/ 343 w 350"/>
                    <a:gd name="T3" fmla="*/ 131 h 384"/>
                    <a:gd name="T4" fmla="*/ 255 w 350"/>
                    <a:gd name="T5" fmla="*/ 179 h 384"/>
                    <a:gd name="T6" fmla="*/ 190 w 350"/>
                    <a:gd name="T7" fmla="*/ 196 h 384"/>
                    <a:gd name="T8" fmla="*/ 178 w 350"/>
                    <a:gd name="T9" fmla="*/ 200 h 384"/>
                    <a:gd name="T10" fmla="*/ 194 w 350"/>
                    <a:gd name="T11" fmla="*/ 235 h 384"/>
                    <a:gd name="T12" fmla="*/ 208 w 350"/>
                    <a:gd name="T13" fmla="*/ 241 h 384"/>
                    <a:gd name="T14" fmla="*/ 244 w 350"/>
                    <a:gd name="T15" fmla="*/ 282 h 384"/>
                    <a:gd name="T16" fmla="*/ 230 w 350"/>
                    <a:gd name="T17" fmla="*/ 297 h 384"/>
                    <a:gd name="T18" fmla="*/ 208 w 350"/>
                    <a:gd name="T19" fmla="*/ 330 h 384"/>
                    <a:gd name="T20" fmla="*/ 207 w 350"/>
                    <a:gd name="T21" fmla="*/ 353 h 384"/>
                    <a:gd name="T22" fmla="*/ 150 w 350"/>
                    <a:gd name="T23" fmla="*/ 365 h 384"/>
                    <a:gd name="T24" fmla="*/ 129 w 350"/>
                    <a:gd name="T25" fmla="*/ 344 h 384"/>
                    <a:gd name="T26" fmla="*/ 121 w 350"/>
                    <a:gd name="T27" fmla="*/ 322 h 384"/>
                    <a:gd name="T28" fmla="*/ 124 w 350"/>
                    <a:gd name="T29" fmla="*/ 319 h 384"/>
                    <a:gd name="T30" fmla="*/ 156 w 350"/>
                    <a:gd name="T31" fmla="*/ 339 h 384"/>
                    <a:gd name="T32" fmla="*/ 175 w 350"/>
                    <a:gd name="T33" fmla="*/ 335 h 384"/>
                    <a:gd name="T34" fmla="*/ 182 w 350"/>
                    <a:gd name="T35" fmla="*/ 322 h 384"/>
                    <a:gd name="T36" fmla="*/ 180 w 350"/>
                    <a:gd name="T37" fmla="*/ 310 h 384"/>
                    <a:gd name="T38" fmla="*/ 166 w 350"/>
                    <a:gd name="T39" fmla="*/ 308 h 384"/>
                    <a:gd name="T40" fmla="*/ 120 w 350"/>
                    <a:gd name="T41" fmla="*/ 275 h 384"/>
                    <a:gd name="T42" fmla="*/ 128 w 350"/>
                    <a:gd name="T43" fmla="*/ 248 h 384"/>
                    <a:gd name="T44" fmla="*/ 146 w 350"/>
                    <a:gd name="T45" fmla="*/ 242 h 384"/>
                    <a:gd name="T46" fmla="*/ 161 w 350"/>
                    <a:gd name="T47" fmla="*/ 237 h 384"/>
                    <a:gd name="T48" fmla="*/ 150 w 350"/>
                    <a:gd name="T49" fmla="*/ 221 h 384"/>
                    <a:gd name="T50" fmla="*/ 136 w 350"/>
                    <a:gd name="T51" fmla="*/ 201 h 384"/>
                    <a:gd name="T52" fmla="*/ 155 w 350"/>
                    <a:gd name="T53" fmla="*/ 191 h 384"/>
                    <a:gd name="T54" fmla="*/ 193 w 350"/>
                    <a:gd name="T55" fmla="*/ 179 h 384"/>
                    <a:gd name="T56" fmla="*/ 248 w 350"/>
                    <a:gd name="T57" fmla="*/ 155 h 384"/>
                    <a:gd name="T58" fmla="*/ 307 w 350"/>
                    <a:gd name="T59" fmla="*/ 127 h 384"/>
                    <a:gd name="T60" fmla="*/ 314 w 350"/>
                    <a:gd name="T61" fmla="*/ 115 h 384"/>
                    <a:gd name="T62" fmla="*/ 303 w 350"/>
                    <a:gd name="T63" fmla="*/ 110 h 384"/>
                    <a:gd name="T64" fmla="*/ 228 w 350"/>
                    <a:gd name="T65" fmla="*/ 117 h 384"/>
                    <a:gd name="T66" fmla="*/ 178 w 350"/>
                    <a:gd name="T67" fmla="*/ 128 h 384"/>
                    <a:gd name="T68" fmla="*/ 116 w 350"/>
                    <a:gd name="T69" fmla="*/ 166 h 384"/>
                    <a:gd name="T70" fmla="*/ 103 w 350"/>
                    <a:gd name="T71" fmla="*/ 180 h 384"/>
                    <a:gd name="T72" fmla="*/ 83 w 350"/>
                    <a:gd name="T73" fmla="*/ 173 h 384"/>
                    <a:gd name="T74" fmla="*/ 57 w 350"/>
                    <a:gd name="T75" fmla="*/ 218 h 384"/>
                    <a:gd name="T76" fmla="*/ 28 w 350"/>
                    <a:gd name="T77" fmla="*/ 287 h 384"/>
                    <a:gd name="T78" fmla="*/ 12 w 350"/>
                    <a:gd name="T79" fmla="*/ 298 h 384"/>
                    <a:gd name="T80" fmla="*/ 1 w 350"/>
                    <a:gd name="T81" fmla="*/ 279 h 384"/>
                    <a:gd name="T82" fmla="*/ 16 w 350"/>
                    <a:gd name="T83" fmla="*/ 224 h 384"/>
                    <a:gd name="T84" fmla="*/ 63 w 350"/>
                    <a:gd name="T85" fmla="*/ 156 h 384"/>
                    <a:gd name="T86" fmla="*/ 88 w 350"/>
                    <a:gd name="T87" fmla="*/ 142 h 384"/>
                    <a:gd name="T88" fmla="*/ 178 w 350"/>
                    <a:gd name="T89" fmla="*/ 62 h 384"/>
                    <a:gd name="T90" fmla="*/ 204 w 350"/>
                    <a:gd name="T91" fmla="*/ 42 h 384"/>
                    <a:gd name="T92" fmla="*/ 248 w 350"/>
                    <a:gd name="T93" fmla="*/ 6 h 384"/>
                    <a:gd name="T94" fmla="*/ 281 w 350"/>
                    <a:gd name="T95" fmla="*/ 0 h 384"/>
                    <a:gd name="T96" fmla="*/ 292 w 350"/>
                    <a:gd name="T97" fmla="*/ 11 h 384"/>
                    <a:gd name="T98" fmla="*/ 283 w 350"/>
                    <a:gd name="T99" fmla="*/ 27 h 384"/>
                    <a:gd name="T100" fmla="*/ 213 w 350"/>
                    <a:gd name="T101" fmla="*/ 76 h 384"/>
                    <a:gd name="T102" fmla="*/ 210 w 350"/>
                    <a:gd name="T103" fmla="*/ 83 h 384"/>
                    <a:gd name="T104" fmla="*/ 242 w 350"/>
                    <a:gd name="T105" fmla="*/ 74 h 384"/>
                    <a:gd name="T106" fmla="*/ 313 w 350"/>
                    <a:gd name="T107" fmla="*/ 72 h 384"/>
                    <a:gd name="T108" fmla="*/ 350 w 350"/>
                    <a:gd name="T109" fmla="*/ 79 h 384"/>
                    <a:gd name="T110" fmla="*/ 350 w 350"/>
                    <a:gd name="T111" fmla="*/ 13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50" h="384">
                      <a:moveTo>
                        <a:pt x="350" y="130"/>
                      </a:moveTo>
                      <a:cubicBezTo>
                        <a:pt x="348" y="130"/>
                        <a:pt x="344" y="129"/>
                        <a:pt x="343" y="131"/>
                      </a:cubicBezTo>
                      <a:cubicBezTo>
                        <a:pt x="318" y="154"/>
                        <a:pt x="285" y="165"/>
                        <a:pt x="255" y="179"/>
                      </a:cubicBezTo>
                      <a:cubicBezTo>
                        <a:pt x="235" y="188"/>
                        <a:pt x="212" y="190"/>
                        <a:pt x="190" y="196"/>
                      </a:cubicBezTo>
                      <a:cubicBezTo>
                        <a:pt x="186" y="197"/>
                        <a:pt x="183" y="198"/>
                        <a:pt x="178" y="200"/>
                      </a:cubicBezTo>
                      <a:cubicBezTo>
                        <a:pt x="184" y="213"/>
                        <a:pt x="188" y="224"/>
                        <a:pt x="194" y="235"/>
                      </a:cubicBezTo>
                      <a:cubicBezTo>
                        <a:pt x="197" y="239"/>
                        <a:pt x="203" y="241"/>
                        <a:pt x="208" y="241"/>
                      </a:cubicBezTo>
                      <a:cubicBezTo>
                        <a:pt x="229" y="242"/>
                        <a:pt x="247" y="262"/>
                        <a:pt x="244" y="282"/>
                      </a:cubicBezTo>
                      <a:cubicBezTo>
                        <a:pt x="243" y="288"/>
                        <a:pt x="236" y="295"/>
                        <a:pt x="230" y="297"/>
                      </a:cubicBezTo>
                      <a:cubicBezTo>
                        <a:pt x="214" y="303"/>
                        <a:pt x="207" y="313"/>
                        <a:pt x="208" y="330"/>
                      </a:cubicBezTo>
                      <a:cubicBezTo>
                        <a:pt x="209" y="338"/>
                        <a:pt x="210" y="346"/>
                        <a:pt x="207" y="353"/>
                      </a:cubicBezTo>
                      <a:cubicBezTo>
                        <a:pt x="198" y="378"/>
                        <a:pt x="171" y="384"/>
                        <a:pt x="150" y="365"/>
                      </a:cubicBezTo>
                      <a:cubicBezTo>
                        <a:pt x="143" y="359"/>
                        <a:pt x="135" y="352"/>
                        <a:pt x="129" y="344"/>
                      </a:cubicBezTo>
                      <a:cubicBezTo>
                        <a:pt x="125" y="338"/>
                        <a:pt x="123" y="330"/>
                        <a:pt x="121" y="322"/>
                      </a:cubicBezTo>
                      <a:cubicBezTo>
                        <a:pt x="122" y="321"/>
                        <a:pt x="123" y="320"/>
                        <a:pt x="124" y="319"/>
                      </a:cubicBezTo>
                      <a:cubicBezTo>
                        <a:pt x="135" y="326"/>
                        <a:pt x="147" y="331"/>
                        <a:pt x="156" y="339"/>
                      </a:cubicBezTo>
                      <a:cubicBezTo>
                        <a:pt x="165" y="346"/>
                        <a:pt x="170" y="344"/>
                        <a:pt x="175" y="335"/>
                      </a:cubicBezTo>
                      <a:cubicBezTo>
                        <a:pt x="178" y="331"/>
                        <a:pt x="180" y="327"/>
                        <a:pt x="182" y="322"/>
                      </a:cubicBezTo>
                      <a:cubicBezTo>
                        <a:pt x="182" y="318"/>
                        <a:pt x="182" y="312"/>
                        <a:pt x="180" y="310"/>
                      </a:cubicBezTo>
                      <a:cubicBezTo>
                        <a:pt x="177" y="307"/>
                        <a:pt x="170" y="307"/>
                        <a:pt x="166" y="308"/>
                      </a:cubicBezTo>
                      <a:cubicBezTo>
                        <a:pt x="138" y="318"/>
                        <a:pt x="120" y="305"/>
                        <a:pt x="120" y="275"/>
                      </a:cubicBezTo>
                      <a:cubicBezTo>
                        <a:pt x="120" y="265"/>
                        <a:pt x="115" y="254"/>
                        <a:pt x="128" y="248"/>
                      </a:cubicBezTo>
                      <a:cubicBezTo>
                        <a:pt x="134" y="246"/>
                        <a:pt x="140" y="244"/>
                        <a:pt x="146" y="242"/>
                      </a:cubicBezTo>
                      <a:cubicBezTo>
                        <a:pt x="151" y="240"/>
                        <a:pt x="156" y="238"/>
                        <a:pt x="161" y="237"/>
                      </a:cubicBezTo>
                      <a:cubicBezTo>
                        <a:pt x="157" y="231"/>
                        <a:pt x="154" y="222"/>
                        <a:pt x="150" y="221"/>
                      </a:cubicBezTo>
                      <a:cubicBezTo>
                        <a:pt x="136" y="220"/>
                        <a:pt x="135" y="209"/>
                        <a:pt x="136" y="201"/>
                      </a:cubicBezTo>
                      <a:cubicBezTo>
                        <a:pt x="137" y="197"/>
                        <a:pt x="148" y="194"/>
                        <a:pt x="155" y="191"/>
                      </a:cubicBezTo>
                      <a:cubicBezTo>
                        <a:pt x="168" y="187"/>
                        <a:pt x="181" y="183"/>
                        <a:pt x="193" y="179"/>
                      </a:cubicBezTo>
                      <a:cubicBezTo>
                        <a:pt x="212" y="171"/>
                        <a:pt x="230" y="164"/>
                        <a:pt x="248" y="155"/>
                      </a:cubicBezTo>
                      <a:cubicBezTo>
                        <a:pt x="268" y="146"/>
                        <a:pt x="288" y="137"/>
                        <a:pt x="307" y="127"/>
                      </a:cubicBezTo>
                      <a:cubicBezTo>
                        <a:pt x="310" y="125"/>
                        <a:pt x="312" y="119"/>
                        <a:pt x="314" y="115"/>
                      </a:cubicBezTo>
                      <a:cubicBezTo>
                        <a:pt x="310" y="113"/>
                        <a:pt x="306" y="109"/>
                        <a:pt x="303" y="110"/>
                      </a:cubicBezTo>
                      <a:cubicBezTo>
                        <a:pt x="278" y="111"/>
                        <a:pt x="253" y="113"/>
                        <a:pt x="228" y="117"/>
                      </a:cubicBezTo>
                      <a:cubicBezTo>
                        <a:pt x="211" y="119"/>
                        <a:pt x="195" y="125"/>
                        <a:pt x="178" y="128"/>
                      </a:cubicBezTo>
                      <a:cubicBezTo>
                        <a:pt x="152" y="133"/>
                        <a:pt x="132" y="145"/>
                        <a:pt x="116" y="166"/>
                      </a:cubicBezTo>
                      <a:cubicBezTo>
                        <a:pt x="112" y="171"/>
                        <a:pt x="107" y="175"/>
                        <a:pt x="103" y="180"/>
                      </a:cubicBezTo>
                      <a:cubicBezTo>
                        <a:pt x="95" y="191"/>
                        <a:pt x="89" y="189"/>
                        <a:pt x="83" y="173"/>
                      </a:cubicBezTo>
                      <a:cubicBezTo>
                        <a:pt x="73" y="190"/>
                        <a:pt x="64" y="203"/>
                        <a:pt x="57" y="218"/>
                      </a:cubicBezTo>
                      <a:cubicBezTo>
                        <a:pt x="47" y="240"/>
                        <a:pt x="39" y="264"/>
                        <a:pt x="28" y="287"/>
                      </a:cubicBezTo>
                      <a:cubicBezTo>
                        <a:pt x="26" y="292"/>
                        <a:pt x="17" y="294"/>
                        <a:pt x="12" y="298"/>
                      </a:cubicBezTo>
                      <a:cubicBezTo>
                        <a:pt x="8" y="292"/>
                        <a:pt x="1" y="285"/>
                        <a:pt x="1" y="279"/>
                      </a:cubicBezTo>
                      <a:cubicBezTo>
                        <a:pt x="0" y="259"/>
                        <a:pt x="4" y="241"/>
                        <a:pt x="16" y="224"/>
                      </a:cubicBezTo>
                      <a:cubicBezTo>
                        <a:pt x="32" y="202"/>
                        <a:pt x="46" y="178"/>
                        <a:pt x="63" y="156"/>
                      </a:cubicBezTo>
                      <a:cubicBezTo>
                        <a:pt x="68" y="149"/>
                        <a:pt x="79" y="146"/>
                        <a:pt x="88" y="142"/>
                      </a:cubicBezTo>
                      <a:cubicBezTo>
                        <a:pt x="127" y="125"/>
                        <a:pt x="157" y="99"/>
                        <a:pt x="178" y="62"/>
                      </a:cubicBezTo>
                      <a:cubicBezTo>
                        <a:pt x="183" y="53"/>
                        <a:pt x="196" y="49"/>
                        <a:pt x="204" y="42"/>
                      </a:cubicBezTo>
                      <a:cubicBezTo>
                        <a:pt x="219" y="30"/>
                        <a:pt x="232" y="16"/>
                        <a:pt x="248" y="6"/>
                      </a:cubicBezTo>
                      <a:cubicBezTo>
                        <a:pt x="257" y="1"/>
                        <a:pt x="270" y="0"/>
                        <a:pt x="281" y="0"/>
                      </a:cubicBezTo>
                      <a:cubicBezTo>
                        <a:pt x="285" y="0"/>
                        <a:pt x="292" y="7"/>
                        <a:pt x="292" y="11"/>
                      </a:cubicBezTo>
                      <a:cubicBezTo>
                        <a:pt x="292" y="17"/>
                        <a:pt x="288" y="23"/>
                        <a:pt x="283" y="27"/>
                      </a:cubicBezTo>
                      <a:cubicBezTo>
                        <a:pt x="260" y="44"/>
                        <a:pt x="236" y="59"/>
                        <a:pt x="213" y="76"/>
                      </a:cubicBezTo>
                      <a:cubicBezTo>
                        <a:pt x="211" y="77"/>
                        <a:pt x="210" y="79"/>
                        <a:pt x="210" y="83"/>
                      </a:cubicBezTo>
                      <a:cubicBezTo>
                        <a:pt x="221" y="80"/>
                        <a:pt x="231" y="75"/>
                        <a:pt x="242" y="74"/>
                      </a:cubicBezTo>
                      <a:cubicBezTo>
                        <a:pt x="265" y="72"/>
                        <a:pt x="289" y="72"/>
                        <a:pt x="313" y="72"/>
                      </a:cubicBezTo>
                      <a:cubicBezTo>
                        <a:pt x="326" y="73"/>
                        <a:pt x="338" y="77"/>
                        <a:pt x="350" y="79"/>
                      </a:cubicBezTo>
                      <a:cubicBezTo>
                        <a:pt x="350" y="96"/>
                        <a:pt x="350" y="113"/>
                        <a:pt x="350" y="1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>
                  <a:extLst>
                    <a:ext uri="{FF2B5EF4-FFF2-40B4-BE49-F238E27FC236}">
                      <a16:creationId xmlns:a16="http://schemas.microsoft.com/office/drawing/2014/main" id="{97625ABD-F69D-4749-81DB-C110099BB4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8316" y="4318437"/>
                  <a:ext cx="466682" cy="674262"/>
                </a:xfrm>
                <a:custGeom>
                  <a:avLst/>
                  <a:gdLst>
                    <a:gd name="T0" fmla="*/ 0 w 274"/>
                    <a:gd name="T1" fmla="*/ 138 h 395"/>
                    <a:gd name="T2" fmla="*/ 26 w 274"/>
                    <a:gd name="T3" fmla="*/ 151 h 395"/>
                    <a:gd name="T4" fmla="*/ 50 w 274"/>
                    <a:gd name="T5" fmla="*/ 171 h 395"/>
                    <a:gd name="T6" fmla="*/ 79 w 274"/>
                    <a:gd name="T7" fmla="*/ 160 h 395"/>
                    <a:gd name="T8" fmla="*/ 75 w 274"/>
                    <a:gd name="T9" fmla="*/ 122 h 395"/>
                    <a:gd name="T10" fmla="*/ 63 w 274"/>
                    <a:gd name="T11" fmla="*/ 122 h 395"/>
                    <a:gd name="T12" fmla="*/ 42 w 274"/>
                    <a:gd name="T13" fmla="*/ 123 h 395"/>
                    <a:gd name="T14" fmla="*/ 47 w 274"/>
                    <a:gd name="T15" fmla="*/ 102 h 395"/>
                    <a:gd name="T16" fmla="*/ 61 w 274"/>
                    <a:gd name="T17" fmla="*/ 89 h 395"/>
                    <a:gd name="T18" fmla="*/ 73 w 274"/>
                    <a:gd name="T19" fmla="*/ 64 h 395"/>
                    <a:gd name="T20" fmla="*/ 68 w 274"/>
                    <a:gd name="T21" fmla="*/ 20 h 395"/>
                    <a:gd name="T22" fmla="*/ 70 w 274"/>
                    <a:gd name="T23" fmla="*/ 7 h 395"/>
                    <a:gd name="T24" fmla="*/ 97 w 274"/>
                    <a:gd name="T25" fmla="*/ 3 h 395"/>
                    <a:gd name="T26" fmla="*/ 135 w 274"/>
                    <a:gd name="T27" fmla="*/ 36 h 395"/>
                    <a:gd name="T28" fmla="*/ 136 w 274"/>
                    <a:gd name="T29" fmla="*/ 55 h 395"/>
                    <a:gd name="T30" fmla="*/ 149 w 274"/>
                    <a:gd name="T31" fmla="*/ 70 h 395"/>
                    <a:gd name="T32" fmla="*/ 234 w 274"/>
                    <a:gd name="T33" fmla="*/ 71 h 395"/>
                    <a:gd name="T34" fmla="*/ 263 w 274"/>
                    <a:gd name="T35" fmla="*/ 108 h 395"/>
                    <a:gd name="T36" fmla="*/ 240 w 274"/>
                    <a:gd name="T37" fmla="*/ 134 h 395"/>
                    <a:gd name="T38" fmla="*/ 161 w 274"/>
                    <a:gd name="T39" fmla="*/ 203 h 395"/>
                    <a:gd name="T40" fmla="*/ 143 w 274"/>
                    <a:gd name="T41" fmla="*/ 209 h 395"/>
                    <a:gd name="T42" fmla="*/ 126 w 274"/>
                    <a:gd name="T43" fmla="*/ 224 h 395"/>
                    <a:gd name="T44" fmla="*/ 120 w 274"/>
                    <a:gd name="T45" fmla="*/ 265 h 395"/>
                    <a:gd name="T46" fmla="*/ 119 w 274"/>
                    <a:gd name="T47" fmla="*/ 350 h 395"/>
                    <a:gd name="T48" fmla="*/ 111 w 274"/>
                    <a:gd name="T49" fmla="*/ 386 h 395"/>
                    <a:gd name="T50" fmla="*/ 103 w 274"/>
                    <a:gd name="T51" fmla="*/ 394 h 395"/>
                    <a:gd name="T52" fmla="*/ 91 w 274"/>
                    <a:gd name="T53" fmla="*/ 385 h 395"/>
                    <a:gd name="T54" fmla="*/ 79 w 274"/>
                    <a:gd name="T55" fmla="*/ 304 h 395"/>
                    <a:gd name="T56" fmla="*/ 79 w 274"/>
                    <a:gd name="T57" fmla="*/ 233 h 395"/>
                    <a:gd name="T58" fmla="*/ 64 w 274"/>
                    <a:gd name="T59" fmla="*/ 219 h 395"/>
                    <a:gd name="T60" fmla="*/ 20 w 274"/>
                    <a:gd name="T61" fmla="*/ 197 h 395"/>
                    <a:gd name="T62" fmla="*/ 0 w 274"/>
                    <a:gd name="T63" fmla="*/ 177 h 395"/>
                    <a:gd name="T64" fmla="*/ 0 w 274"/>
                    <a:gd name="T65" fmla="*/ 138 h 395"/>
                    <a:gd name="T66" fmla="*/ 167 w 274"/>
                    <a:gd name="T67" fmla="*/ 106 h 395"/>
                    <a:gd name="T68" fmla="*/ 166 w 274"/>
                    <a:gd name="T69" fmla="*/ 108 h 395"/>
                    <a:gd name="T70" fmla="*/ 156 w 274"/>
                    <a:gd name="T71" fmla="*/ 108 h 395"/>
                    <a:gd name="T72" fmla="*/ 134 w 274"/>
                    <a:gd name="T73" fmla="*/ 130 h 395"/>
                    <a:gd name="T74" fmla="*/ 134 w 274"/>
                    <a:gd name="T75" fmla="*/ 141 h 395"/>
                    <a:gd name="T76" fmla="*/ 151 w 274"/>
                    <a:gd name="T77" fmla="*/ 153 h 395"/>
                    <a:gd name="T78" fmla="*/ 177 w 274"/>
                    <a:gd name="T79" fmla="*/ 137 h 395"/>
                    <a:gd name="T80" fmla="*/ 191 w 274"/>
                    <a:gd name="T81" fmla="*/ 114 h 395"/>
                    <a:gd name="T82" fmla="*/ 167 w 274"/>
                    <a:gd name="T83" fmla="*/ 106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74" h="395">
                      <a:moveTo>
                        <a:pt x="0" y="138"/>
                      </a:moveTo>
                      <a:cubicBezTo>
                        <a:pt x="12" y="137"/>
                        <a:pt x="19" y="143"/>
                        <a:pt x="26" y="151"/>
                      </a:cubicBezTo>
                      <a:cubicBezTo>
                        <a:pt x="33" y="159"/>
                        <a:pt x="42" y="165"/>
                        <a:pt x="50" y="171"/>
                      </a:cubicBezTo>
                      <a:cubicBezTo>
                        <a:pt x="59" y="176"/>
                        <a:pt x="76" y="172"/>
                        <a:pt x="79" y="160"/>
                      </a:cubicBezTo>
                      <a:cubicBezTo>
                        <a:pt x="82" y="148"/>
                        <a:pt x="77" y="134"/>
                        <a:pt x="75" y="122"/>
                      </a:cubicBezTo>
                      <a:cubicBezTo>
                        <a:pt x="75" y="121"/>
                        <a:pt x="67" y="122"/>
                        <a:pt x="63" y="122"/>
                      </a:cubicBezTo>
                      <a:cubicBezTo>
                        <a:pt x="56" y="123"/>
                        <a:pt x="49" y="123"/>
                        <a:pt x="42" y="123"/>
                      </a:cubicBezTo>
                      <a:cubicBezTo>
                        <a:pt x="43" y="116"/>
                        <a:pt x="44" y="108"/>
                        <a:pt x="47" y="102"/>
                      </a:cubicBezTo>
                      <a:cubicBezTo>
                        <a:pt x="50" y="97"/>
                        <a:pt x="57" y="94"/>
                        <a:pt x="61" y="89"/>
                      </a:cubicBezTo>
                      <a:cubicBezTo>
                        <a:pt x="66" y="81"/>
                        <a:pt x="73" y="73"/>
                        <a:pt x="73" y="64"/>
                      </a:cubicBezTo>
                      <a:cubicBezTo>
                        <a:pt x="74" y="50"/>
                        <a:pt x="69" y="35"/>
                        <a:pt x="68" y="20"/>
                      </a:cubicBezTo>
                      <a:cubicBezTo>
                        <a:pt x="68" y="16"/>
                        <a:pt x="68" y="8"/>
                        <a:pt x="70" y="7"/>
                      </a:cubicBezTo>
                      <a:cubicBezTo>
                        <a:pt x="79" y="4"/>
                        <a:pt x="89" y="0"/>
                        <a:pt x="97" y="3"/>
                      </a:cubicBezTo>
                      <a:cubicBezTo>
                        <a:pt x="114" y="8"/>
                        <a:pt x="128" y="19"/>
                        <a:pt x="135" y="36"/>
                      </a:cubicBezTo>
                      <a:cubicBezTo>
                        <a:pt x="137" y="41"/>
                        <a:pt x="137" y="49"/>
                        <a:pt x="136" y="55"/>
                      </a:cubicBezTo>
                      <a:cubicBezTo>
                        <a:pt x="133" y="66"/>
                        <a:pt x="137" y="70"/>
                        <a:pt x="149" y="70"/>
                      </a:cubicBezTo>
                      <a:cubicBezTo>
                        <a:pt x="177" y="70"/>
                        <a:pt x="206" y="68"/>
                        <a:pt x="234" y="71"/>
                      </a:cubicBezTo>
                      <a:cubicBezTo>
                        <a:pt x="257" y="73"/>
                        <a:pt x="274" y="87"/>
                        <a:pt x="263" y="108"/>
                      </a:cubicBezTo>
                      <a:cubicBezTo>
                        <a:pt x="258" y="118"/>
                        <a:pt x="249" y="127"/>
                        <a:pt x="240" y="134"/>
                      </a:cubicBezTo>
                      <a:cubicBezTo>
                        <a:pt x="214" y="158"/>
                        <a:pt x="188" y="181"/>
                        <a:pt x="161" y="203"/>
                      </a:cubicBezTo>
                      <a:cubicBezTo>
                        <a:pt x="157" y="207"/>
                        <a:pt x="149" y="209"/>
                        <a:pt x="143" y="209"/>
                      </a:cubicBezTo>
                      <a:cubicBezTo>
                        <a:pt x="132" y="209"/>
                        <a:pt x="127" y="214"/>
                        <a:pt x="126" y="224"/>
                      </a:cubicBezTo>
                      <a:cubicBezTo>
                        <a:pt x="123" y="237"/>
                        <a:pt x="120" y="251"/>
                        <a:pt x="120" y="265"/>
                      </a:cubicBezTo>
                      <a:cubicBezTo>
                        <a:pt x="119" y="293"/>
                        <a:pt x="120" y="322"/>
                        <a:pt x="119" y="350"/>
                      </a:cubicBezTo>
                      <a:cubicBezTo>
                        <a:pt x="119" y="362"/>
                        <a:pt x="115" y="374"/>
                        <a:pt x="111" y="386"/>
                      </a:cubicBezTo>
                      <a:cubicBezTo>
                        <a:pt x="110" y="390"/>
                        <a:pt x="104" y="395"/>
                        <a:pt x="103" y="394"/>
                      </a:cubicBezTo>
                      <a:cubicBezTo>
                        <a:pt x="98" y="393"/>
                        <a:pt x="92" y="389"/>
                        <a:pt x="91" y="385"/>
                      </a:cubicBezTo>
                      <a:cubicBezTo>
                        <a:pt x="86" y="358"/>
                        <a:pt x="81" y="331"/>
                        <a:pt x="79" y="304"/>
                      </a:cubicBezTo>
                      <a:cubicBezTo>
                        <a:pt x="77" y="281"/>
                        <a:pt x="79" y="256"/>
                        <a:pt x="79" y="233"/>
                      </a:cubicBezTo>
                      <a:cubicBezTo>
                        <a:pt x="80" y="221"/>
                        <a:pt x="76" y="217"/>
                        <a:pt x="64" y="219"/>
                      </a:cubicBezTo>
                      <a:cubicBezTo>
                        <a:pt x="41" y="224"/>
                        <a:pt x="31" y="217"/>
                        <a:pt x="20" y="197"/>
                      </a:cubicBezTo>
                      <a:cubicBezTo>
                        <a:pt x="16" y="189"/>
                        <a:pt x="16" y="174"/>
                        <a:pt x="0" y="177"/>
                      </a:cubicBezTo>
                      <a:cubicBezTo>
                        <a:pt x="0" y="164"/>
                        <a:pt x="0" y="151"/>
                        <a:pt x="0" y="138"/>
                      </a:cubicBezTo>
                      <a:close/>
                      <a:moveTo>
                        <a:pt x="167" y="106"/>
                      </a:moveTo>
                      <a:cubicBezTo>
                        <a:pt x="167" y="106"/>
                        <a:pt x="167" y="107"/>
                        <a:pt x="166" y="108"/>
                      </a:cubicBezTo>
                      <a:cubicBezTo>
                        <a:pt x="163" y="108"/>
                        <a:pt x="159" y="108"/>
                        <a:pt x="156" y="108"/>
                      </a:cubicBezTo>
                      <a:cubicBezTo>
                        <a:pt x="138" y="108"/>
                        <a:pt x="134" y="111"/>
                        <a:pt x="134" y="130"/>
                      </a:cubicBezTo>
                      <a:cubicBezTo>
                        <a:pt x="134" y="133"/>
                        <a:pt x="134" y="137"/>
                        <a:pt x="134" y="141"/>
                      </a:cubicBezTo>
                      <a:cubicBezTo>
                        <a:pt x="134" y="153"/>
                        <a:pt x="142" y="156"/>
                        <a:pt x="151" y="153"/>
                      </a:cubicBezTo>
                      <a:cubicBezTo>
                        <a:pt x="161" y="149"/>
                        <a:pt x="170" y="144"/>
                        <a:pt x="177" y="137"/>
                      </a:cubicBezTo>
                      <a:cubicBezTo>
                        <a:pt x="184" y="131"/>
                        <a:pt x="186" y="122"/>
                        <a:pt x="191" y="114"/>
                      </a:cubicBezTo>
                      <a:cubicBezTo>
                        <a:pt x="183" y="111"/>
                        <a:pt x="175" y="108"/>
                        <a:pt x="167" y="10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>
                  <a:extLst>
                    <a:ext uri="{FF2B5EF4-FFF2-40B4-BE49-F238E27FC236}">
                      <a16:creationId xmlns:a16="http://schemas.microsoft.com/office/drawing/2014/main" id="{1D5BF537-05EC-41BB-9D85-9F65B9AF5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7548" y="4393519"/>
                  <a:ext cx="557957" cy="499072"/>
                </a:xfrm>
                <a:custGeom>
                  <a:avLst/>
                  <a:gdLst>
                    <a:gd name="T0" fmla="*/ 149 w 327"/>
                    <a:gd name="T1" fmla="*/ 70 h 292"/>
                    <a:gd name="T2" fmla="*/ 177 w 327"/>
                    <a:gd name="T3" fmla="*/ 40 h 292"/>
                    <a:gd name="T4" fmla="*/ 198 w 327"/>
                    <a:gd name="T5" fmla="*/ 40 h 292"/>
                    <a:gd name="T6" fmla="*/ 215 w 327"/>
                    <a:gd name="T7" fmla="*/ 85 h 292"/>
                    <a:gd name="T8" fmla="*/ 205 w 327"/>
                    <a:gd name="T9" fmla="*/ 100 h 292"/>
                    <a:gd name="T10" fmla="*/ 161 w 327"/>
                    <a:gd name="T11" fmla="*/ 136 h 292"/>
                    <a:gd name="T12" fmla="*/ 236 w 327"/>
                    <a:gd name="T13" fmla="*/ 221 h 292"/>
                    <a:gd name="T14" fmla="*/ 283 w 327"/>
                    <a:gd name="T15" fmla="*/ 246 h 292"/>
                    <a:gd name="T16" fmla="*/ 320 w 327"/>
                    <a:gd name="T17" fmla="*/ 254 h 292"/>
                    <a:gd name="T18" fmla="*/ 326 w 327"/>
                    <a:gd name="T19" fmla="*/ 259 h 292"/>
                    <a:gd name="T20" fmla="*/ 316 w 327"/>
                    <a:gd name="T21" fmla="*/ 275 h 292"/>
                    <a:gd name="T22" fmla="*/ 227 w 327"/>
                    <a:gd name="T23" fmla="*/ 291 h 292"/>
                    <a:gd name="T24" fmla="*/ 192 w 327"/>
                    <a:gd name="T25" fmla="*/ 265 h 292"/>
                    <a:gd name="T26" fmla="*/ 141 w 327"/>
                    <a:gd name="T27" fmla="*/ 197 h 292"/>
                    <a:gd name="T28" fmla="*/ 122 w 327"/>
                    <a:gd name="T29" fmla="*/ 197 h 292"/>
                    <a:gd name="T30" fmla="*/ 98 w 327"/>
                    <a:gd name="T31" fmla="*/ 221 h 292"/>
                    <a:gd name="T32" fmla="*/ 31 w 327"/>
                    <a:gd name="T33" fmla="*/ 246 h 292"/>
                    <a:gd name="T34" fmla="*/ 0 w 327"/>
                    <a:gd name="T35" fmla="*/ 212 h 292"/>
                    <a:gd name="T36" fmla="*/ 32 w 327"/>
                    <a:gd name="T37" fmla="*/ 203 h 292"/>
                    <a:gd name="T38" fmla="*/ 78 w 327"/>
                    <a:gd name="T39" fmla="*/ 168 h 292"/>
                    <a:gd name="T40" fmla="*/ 58 w 327"/>
                    <a:gd name="T41" fmla="*/ 136 h 292"/>
                    <a:gd name="T42" fmla="*/ 72 w 327"/>
                    <a:gd name="T43" fmla="*/ 110 h 292"/>
                    <a:gd name="T44" fmla="*/ 100 w 327"/>
                    <a:gd name="T45" fmla="*/ 75 h 292"/>
                    <a:gd name="T46" fmla="*/ 93 w 327"/>
                    <a:gd name="T47" fmla="*/ 26 h 292"/>
                    <a:gd name="T48" fmla="*/ 98 w 327"/>
                    <a:gd name="T49" fmla="*/ 3 h 292"/>
                    <a:gd name="T50" fmla="*/ 116 w 327"/>
                    <a:gd name="T51" fmla="*/ 2 h 292"/>
                    <a:gd name="T52" fmla="*/ 131 w 327"/>
                    <a:gd name="T53" fmla="*/ 16 h 292"/>
                    <a:gd name="T54" fmla="*/ 141 w 327"/>
                    <a:gd name="T55" fmla="*/ 52 h 292"/>
                    <a:gd name="T56" fmla="*/ 149 w 327"/>
                    <a:gd name="T57" fmla="*/ 70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27" h="292">
                      <a:moveTo>
                        <a:pt x="149" y="70"/>
                      </a:moveTo>
                      <a:cubicBezTo>
                        <a:pt x="160" y="59"/>
                        <a:pt x="168" y="49"/>
                        <a:pt x="177" y="40"/>
                      </a:cubicBezTo>
                      <a:cubicBezTo>
                        <a:pt x="184" y="33"/>
                        <a:pt x="190" y="34"/>
                        <a:pt x="198" y="40"/>
                      </a:cubicBezTo>
                      <a:cubicBezTo>
                        <a:pt x="215" y="51"/>
                        <a:pt x="219" y="67"/>
                        <a:pt x="215" y="85"/>
                      </a:cubicBezTo>
                      <a:cubicBezTo>
                        <a:pt x="214" y="90"/>
                        <a:pt x="209" y="96"/>
                        <a:pt x="205" y="100"/>
                      </a:cubicBezTo>
                      <a:cubicBezTo>
                        <a:pt x="191" y="111"/>
                        <a:pt x="178" y="123"/>
                        <a:pt x="161" y="136"/>
                      </a:cubicBezTo>
                      <a:cubicBezTo>
                        <a:pt x="187" y="166"/>
                        <a:pt x="211" y="194"/>
                        <a:pt x="236" y="221"/>
                      </a:cubicBezTo>
                      <a:cubicBezTo>
                        <a:pt x="249" y="235"/>
                        <a:pt x="265" y="242"/>
                        <a:pt x="283" y="246"/>
                      </a:cubicBezTo>
                      <a:cubicBezTo>
                        <a:pt x="296" y="248"/>
                        <a:pt x="308" y="251"/>
                        <a:pt x="320" y="254"/>
                      </a:cubicBezTo>
                      <a:cubicBezTo>
                        <a:pt x="323" y="255"/>
                        <a:pt x="327" y="259"/>
                        <a:pt x="326" y="259"/>
                      </a:cubicBezTo>
                      <a:cubicBezTo>
                        <a:pt x="323" y="265"/>
                        <a:pt x="321" y="274"/>
                        <a:pt x="316" y="275"/>
                      </a:cubicBezTo>
                      <a:cubicBezTo>
                        <a:pt x="287" y="282"/>
                        <a:pt x="257" y="289"/>
                        <a:pt x="227" y="291"/>
                      </a:cubicBezTo>
                      <a:cubicBezTo>
                        <a:pt x="213" y="292"/>
                        <a:pt x="200" y="281"/>
                        <a:pt x="192" y="265"/>
                      </a:cubicBezTo>
                      <a:cubicBezTo>
                        <a:pt x="179" y="240"/>
                        <a:pt x="165" y="214"/>
                        <a:pt x="141" y="197"/>
                      </a:cubicBezTo>
                      <a:cubicBezTo>
                        <a:pt x="133" y="192"/>
                        <a:pt x="128" y="191"/>
                        <a:pt x="122" y="197"/>
                      </a:cubicBezTo>
                      <a:cubicBezTo>
                        <a:pt x="114" y="205"/>
                        <a:pt x="106" y="213"/>
                        <a:pt x="98" y="221"/>
                      </a:cubicBezTo>
                      <a:cubicBezTo>
                        <a:pt x="80" y="241"/>
                        <a:pt x="56" y="246"/>
                        <a:pt x="31" y="246"/>
                      </a:cubicBezTo>
                      <a:cubicBezTo>
                        <a:pt x="11" y="247"/>
                        <a:pt x="2" y="235"/>
                        <a:pt x="0" y="212"/>
                      </a:cubicBezTo>
                      <a:cubicBezTo>
                        <a:pt x="11" y="209"/>
                        <a:pt x="22" y="207"/>
                        <a:pt x="32" y="203"/>
                      </a:cubicBezTo>
                      <a:cubicBezTo>
                        <a:pt x="53" y="196"/>
                        <a:pt x="72" y="187"/>
                        <a:pt x="78" y="168"/>
                      </a:cubicBezTo>
                      <a:cubicBezTo>
                        <a:pt x="70" y="155"/>
                        <a:pt x="63" y="146"/>
                        <a:pt x="58" y="136"/>
                      </a:cubicBezTo>
                      <a:cubicBezTo>
                        <a:pt x="52" y="124"/>
                        <a:pt x="59" y="112"/>
                        <a:pt x="72" y="110"/>
                      </a:cubicBezTo>
                      <a:cubicBezTo>
                        <a:pt x="98" y="106"/>
                        <a:pt x="102" y="102"/>
                        <a:pt x="100" y="75"/>
                      </a:cubicBezTo>
                      <a:cubicBezTo>
                        <a:pt x="99" y="58"/>
                        <a:pt x="94" y="42"/>
                        <a:pt x="93" y="26"/>
                      </a:cubicBezTo>
                      <a:cubicBezTo>
                        <a:pt x="92" y="18"/>
                        <a:pt x="94" y="9"/>
                        <a:pt x="98" y="3"/>
                      </a:cubicBezTo>
                      <a:cubicBezTo>
                        <a:pt x="100" y="0"/>
                        <a:pt x="111" y="0"/>
                        <a:pt x="116" y="2"/>
                      </a:cubicBezTo>
                      <a:cubicBezTo>
                        <a:pt x="122" y="4"/>
                        <a:pt x="128" y="10"/>
                        <a:pt x="131" y="16"/>
                      </a:cubicBezTo>
                      <a:cubicBezTo>
                        <a:pt x="135" y="27"/>
                        <a:pt x="138" y="40"/>
                        <a:pt x="141" y="52"/>
                      </a:cubicBezTo>
                      <a:cubicBezTo>
                        <a:pt x="143" y="57"/>
                        <a:pt x="145" y="62"/>
                        <a:pt x="149" y="7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>
                  <a:extLst>
                    <a:ext uri="{FF2B5EF4-FFF2-40B4-BE49-F238E27FC236}">
                      <a16:creationId xmlns:a16="http://schemas.microsoft.com/office/drawing/2014/main" id="{9A411A99-E0D3-4F39-83F1-50C992FC2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63227" y="4365547"/>
                  <a:ext cx="304742" cy="600653"/>
                </a:xfrm>
                <a:custGeom>
                  <a:avLst/>
                  <a:gdLst>
                    <a:gd name="T0" fmla="*/ 70 w 179"/>
                    <a:gd name="T1" fmla="*/ 44 h 351"/>
                    <a:gd name="T2" fmla="*/ 70 w 179"/>
                    <a:gd name="T3" fmla="*/ 20 h 351"/>
                    <a:gd name="T4" fmla="*/ 83 w 179"/>
                    <a:gd name="T5" fmla="*/ 0 h 351"/>
                    <a:gd name="T6" fmla="*/ 106 w 179"/>
                    <a:gd name="T7" fmla="*/ 11 h 351"/>
                    <a:gd name="T8" fmla="*/ 121 w 179"/>
                    <a:gd name="T9" fmla="*/ 113 h 351"/>
                    <a:gd name="T10" fmla="*/ 123 w 179"/>
                    <a:gd name="T11" fmla="*/ 125 h 351"/>
                    <a:gd name="T12" fmla="*/ 133 w 179"/>
                    <a:gd name="T13" fmla="*/ 119 h 351"/>
                    <a:gd name="T14" fmla="*/ 146 w 179"/>
                    <a:gd name="T15" fmla="*/ 77 h 351"/>
                    <a:gd name="T16" fmla="*/ 144 w 179"/>
                    <a:gd name="T17" fmla="*/ 43 h 351"/>
                    <a:gd name="T18" fmla="*/ 168 w 179"/>
                    <a:gd name="T19" fmla="*/ 60 h 351"/>
                    <a:gd name="T20" fmla="*/ 174 w 179"/>
                    <a:gd name="T21" fmla="*/ 79 h 351"/>
                    <a:gd name="T22" fmla="*/ 169 w 179"/>
                    <a:gd name="T23" fmla="*/ 114 h 351"/>
                    <a:gd name="T24" fmla="*/ 126 w 179"/>
                    <a:gd name="T25" fmla="*/ 160 h 351"/>
                    <a:gd name="T26" fmla="*/ 117 w 179"/>
                    <a:gd name="T27" fmla="*/ 181 h 351"/>
                    <a:gd name="T28" fmla="*/ 116 w 179"/>
                    <a:gd name="T29" fmla="*/ 306 h 351"/>
                    <a:gd name="T30" fmla="*/ 107 w 179"/>
                    <a:gd name="T31" fmla="*/ 345 h 351"/>
                    <a:gd name="T32" fmla="*/ 90 w 179"/>
                    <a:gd name="T33" fmla="*/ 349 h 351"/>
                    <a:gd name="T34" fmla="*/ 79 w 179"/>
                    <a:gd name="T35" fmla="*/ 332 h 351"/>
                    <a:gd name="T36" fmla="*/ 70 w 179"/>
                    <a:gd name="T37" fmla="*/ 223 h 351"/>
                    <a:gd name="T38" fmla="*/ 53 w 179"/>
                    <a:gd name="T39" fmla="*/ 208 h 351"/>
                    <a:gd name="T40" fmla="*/ 2 w 179"/>
                    <a:gd name="T41" fmla="*/ 174 h 351"/>
                    <a:gd name="T42" fmla="*/ 2 w 179"/>
                    <a:gd name="T43" fmla="*/ 163 h 351"/>
                    <a:gd name="T44" fmla="*/ 17 w 179"/>
                    <a:gd name="T45" fmla="*/ 86 h 351"/>
                    <a:gd name="T46" fmla="*/ 16 w 179"/>
                    <a:gd name="T47" fmla="*/ 46 h 351"/>
                    <a:gd name="T48" fmla="*/ 22 w 179"/>
                    <a:gd name="T49" fmla="*/ 26 h 351"/>
                    <a:gd name="T50" fmla="*/ 44 w 179"/>
                    <a:gd name="T51" fmla="*/ 29 h 351"/>
                    <a:gd name="T52" fmla="*/ 70 w 179"/>
                    <a:gd name="T53" fmla="*/ 44 h 351"/>
                    <a:gd name="T54" fmla="*/ 70 w 179"/>
                    <a:gd name="T55" fmla="*/ 123 h 351"/>
                    <a:gd name="T56" fmla="*/ 53 w 179"/>
                    <a:gd name="T57" fmla="*/ 87 h 351"/>
                    <a:gd name="T58" fmla="*/ 44 w 179"/>
                    <a:gd name="T59" fmla="*/ 85 h 351"/>
                    <a:gd name="T60" fmla="*/ 44 w 179"/>
                    <a:gd name="T61" fmla="*/ 95 h 351"/>
                    <a:gd name="T62" fmla="*/ 47 w 179"/>
                    <a:gd name="T63" fmla="*/ 112 h 351"/>
                    <a:gd name="T64" fmla="*/ 38 w 179"/>
                    <a:gd name="T65" fmla="*/ 146 h 351"/>
                    <a:gd name="T66" fmla="*/ 44 w 179"/>
                    <a:gd name="T67" fmla="*/ 169 h 351"/>
                    <a:gd name="T68" fmla="*/ 67 w 179"/>
                    <a:gd name="T69" fmla="*/ 153 h 351"/>
                    <a:gd name="T70" fmla="*/ 70 w 179"/>
                    <a:gd name="T71" fmla="*/ 123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9" h="351">
                      <a:moveTo>
                        <a:pt x="70" y="44"/>
                      </a:moveTo>
                      <a:cubicBezTo>
                        <a:pt x="70" y="34"/>
                        <a:pt x="71" y="27"/>
                        <a:pt x="70" y="20"/>
                      </a:cubicBezTo>
                      <a:cubicBezTo>
                        <a:pt x="69" y="9"/>
                        <a:pt x="73" y="0"/>
                        <a:pt x="83" y="0"/>
                      </a:cubicBezTo>
                      <a:cubicBezTo>
                        <a:pt x="91" y="0"/>
                        <a:pt x="102" y="4"/>
                        <a:pt x="106" y="11"/>
                      </a:cubicBezTo>
                      <a:cubicBezTo>
                        <a:pt x="127" y="42"/>
                        <a:pt x="129" y="77"/>
                        <a:pt x="121" y="113"/>
                      </a:cubicBezTo>
                      <a:cubicBezTo>
                        <a:pt x="120" y="117"/>
                        <a:pt x="122" y="121"/>
                        <a:pt x="123" y="125"/>
                      </a:cubicBezTo>
                      <a:cubicBezTo>
                        <a:pt x="126" y="123"/>
                        <a:pt x="130" y="122"/>
                        <a:pt x="133" y="119"/>
                      </a:cubicBezTo>
                      <a:cubicBezTo>
                        <a:pt x="149" y="109"/>
                        <a:pt x="147" y="93"/>
                        <a:pt x="146" y="77"/>
                      </a:cubicBezTo>
                      <a:cubicBezTo>
                        <a:pt x="146" y="66"/>
                        <a:pt x="145" y="54"/>
                        <a:pt x="144" y="43"/>
                      </a:cubicBezTo>
                      <a:cubicBezTo>
                        <a:pt x="163" y="41"/>
                        <a:pt x="167" y="45"/>
                        <a:pt x="168" y="60"/>
                      </a:cubicBezTo>
                      <a:cubicBezTo>
                        <a:pt x="168" y="67"/>
                        <a:pt x="171" y="73"/>
                        <a:pt x="174" y="79"/>
                      </a:cubicBezTo>
                      <a:cubicBezTo>
                        <a:pt x="179" y="89"/>
                        <a:pt x="177" y="106"/>
                        <a:pt x="169" y="114"/>
                      </a:cubicBezTo>
                      <a:cubicBezTo>
                        <a:pt x="155" y="129"/>
                        <a:pt x="139" y="144"/>
                        <a:pt x="126" y="160"/>
                      </a:cubicBezTo>
                      <a:cubicBezTo>
                        <a:pt x="121" y="165"/>
                        <a:pt x="117" y="173"/>
                        <a:pt x="117" y="181"/>
                      </a:cubicBezTo>
                      <a:cubicBezTo>
                        <a:pt x="116" y="222"/>
                        <a:pt x="117" y="264"/>
                        <a:pt x="116" y="306"/>
                      </a:cubicBezTo>
                      <a:cubicBezTo>
                        <a:pt x="116" y="320"/>
                        <a:pt x="112" y="333"/>
                        <a:pt x="107" y="345"/>
                      </a:cubicBezTo>
                      <a:cubicBezTo>
                        <a:pt x="106" y="348"/>
                        <a:pt x="94" y="351"/>
                        <a:pt x="90" y="349"/>
                      </a:cubicBezTo>
                      <a:cubicBezTo>
                        <a:pt x="85" y="346"/>
                        <a:pt x="80" y="338"/>
                        <a:pt x="79" y="332"/>
                      </a:cubicBezTo>
                      <a:cubicBezTo>
                        <a:pt x="76" y="296"/>
                        <a:pt x="73" y="260"/>
                        <a:pt x="70" y="223"/>
                      </a:cubicBezTo>
                      <a:cubicBezTo>
                        <a:pt x="70" y="212"/>
                        <a:pt x="68" y="205"/>
                        <a:pt x="53" y="208"/>
                      </a:cubicBezTo>
                      <a:cubicBezTo>
                        <a:pt x="22" y="214"/>
                        <a:pt x="7" y="202"/>
                        <a:pt x="2" y="174"/>
                      </a:cubicBezTo>
                      <a:cubicBezTo>
                        <a:pt x="1" y="170"/>
                        <a:pt x="0" y="166"/>
                        <a:pt x="2" y="163"/>
                      </a:cubicBezTo>
                      <a:cubicBezTo>
                        <a:pt x="14" y="139"/>
                        <a:pt x="13" y="112"/>
                        <a:pt x="17" y="86"/>
                      </a:cubicBezTo>
                      <a:cubicBezTo>
                        <a:pt x="19" y="71"/>
                        <a:pt x="19" y="59"/>
                        <a:pt x="16" y="46"/>
                      </a:cubicBezTo>
                      <a:cubicBezTo>
                        <a:pt x="14" y="40"/>
                        <a:pt x="18" y="29"/>
                        <a:pt x="22" y="26"/>
                      </a:cubicBezTo>
                      <a:cubicBezTo>
                        <a:pt x="28" y="24"/>
                        <a:pt x="37" y="26"/>
                        <a:pt x="44" y="29"/>
                      </a:cubicBezTo>
                      <a:cubicBezTo>
                        <a:pt x="52" y="32"/>
                        <a:pt x="59" y="37"/>
                        <a:pt x="70" y="44"/>
                      </a:cubicBezTo>
                      <a:close/>
                      <a:moveTo>
                        <a:pt x="70" y="123"/>
                      </a:moveTo>
                      <a:cubicBezTo>
                        <a:pt x="71" y="108"/>
                        <a:pt x="69" y="94"/>
                        <a:pt x="53" y="87"/>
                      </a:cubicBezTo>
                      <a:cubicBezTo>
                        <a:pt x="51" y="85"/>
                        <a:pt x="47" y="85"/>
                        <a:pt x="44" y="85"/>
                      </a:cubicBezTo>
                      <a:cubicBezTo>
                        <a:pt x="44" y="88"/>
                        <a:pt x="44" y="92"/>
                        <a:pt x="44" y="95"/>
                      </a:cubicBezTo>
                      <a:cubicBezTo>
                        <a:pt x="45" y="101"/>
                        <a:pt x="48" y="107"/>
                        <a:pt x="47" y="112"/>
                      </a:cubicBezTo>
                      <a:cubicBezTo>
                        <a:pt x="45" y="124"/>
                        <a:pt x="42" y="135"/>
                        <a:pt x="38" y="146"/>
                      </a:cubicBezTo>
                      <a:cubicBezTo>
                        <a:pt x="33" y="157"/>
                        <a:pt x="34" y="165"/>
                        <a:pt x="44" y="169"/>
                      </a:cubicBezTo>
                      <a:cubicBezTo>
                        <a:pt x="55" y="174"/>
                        <a:pt x="66" y="166"/>
                        <a:pt x="67" y="153"/>
                      </a:cubicBezTo>
                      <a:cubicBezTo>
                        <a:pt x="69" y="143"/>
                        <a:pt x="69" y="133"/>
                        <a:pt x="70" y="1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>
                  <a:extLst>
                    <a:ext uri="{FF2B5EF4-FFF2-40B4-BE49-F238E27FC236}">
                      <a16:creationId xmlns:a16="http://schemas.microsoft.com/office/drawing/2014/main" id="{7450954A-CF81-4F6F-893B-581DE5C545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36232" y="4361131"/>
                  <a:ext cx="622733" cy="522627"/>
                </a:xfrm>
                <a:custGeom>
                  <a:avLst/>
                  <a:gdLst>
                    <a:gd name="T0" fmla="*/ 107 w 365"/>
                    <a:gd name="T1" fmla="*/ 161 h 306"/>
                    <a:gd name="T2" fmla="*/ 84 w 365"/>
                    <a:gd name="T3" fmla="*/ 72 h 306"/>
                    <a:gd name="T4" fmla="*/ 49 w 365"/>
                    <a:gd name="T5" fmla="*/ 126 h 306"/>
                    <a:gd name="T6" fmla="*/ 8 w 365"/>
                    <a:gd name="T7" fmla="*/ 172 h 306"/>
                    <a:gd name="T8" fmla="*/ 18 w 365"/>
                    <a:gd name="T9" fmla="*/ 132 h 306"/>
                    <a:gd name="T10" fmla="*/ 71 w 365"/>
                    <a:gd name="T11" fmla="*/ 55 h 306"/>
                    <a:gd name="T12" fmla="*/ 111 w 365"/>
                    <a:gd name="T13" fmla="*/ 14 h 306"/>
                    <a:gd name="T14" fmla="*/ 128 w 365"/>
                    <a:gd name="T15" fmla="*/ 22 h 306"/>
                    <a:gd name="T16" fmla="*/ 115 w 365"/>
                    <a:gd name="T17" fmla="*/ 49 h 306"/>
                    <a:gd name="T18" fmla="*/ 111 w 365"/>
                    <a:gd name="T19" fmla="*/ 75 h 306"/>
                    <a:gd name="T20" fmla="*/ 130 w 365"/>
                    <a:gd name="T21" fmla="*/ 110 h 306"/>
                    <a:gd name="T22" fmla="*/ 148 w 365"/>
                    <a:gd name="T23" fmla="*/ 79 h 306"/>
                    <a:gd name="T24" fmla="*/ 181 w 365"/>
                    <a:gd name="T25" fmla="*/ 33 h 306"/>
                    <a:gd name="T26" fmla="*/ 191 w 365"/>
                    <a:gd name="T27" fmla="*/ 13 h 306"/>
                    <a:gd name="T28" fmla="*/ 201 w 365"/>
                    <a:gd name="T29" fmla="*/ 4 h 306"/>
                    <a:gd name="T30" fmla="*/ 258 w 365"/>
                    <a:gd name="T31" fmla="*/ 28 h 306"/>
                    <a:gd name="T32" fmla="*/ 280 w 365"/>
                    <a:gd name="T33" fmla="*/ 32 h 306"/>
                    <a:gd name="T34" fmla="*/ 350 w 365"/>
                    <a:gd name="T35" fmla="*/ 32 h 306"/>
                    <a:gd name="T36" fmla="*/ 364 w 365"/>
                    <a:gd name="T37" fmla="*/ 56 h 306"/>
                    <a:gd name="T38" fmla="*/ 334 w 365"/>
                    <a:gd name="T39" fmla="*/ 110 h 306"/>
                    <a:gd name="T40" fmla="*/ 291 w 365"/>
                    <a:gd name="T41" fmla="*/ 134 h 306"/>
                    <a:gd name="T42" fmla="*/ 275 w 365"/>
                    <a:gd name="T43" fmla="*/ 132 h 306"/>
                    <a:gd name="T44" fmla="*/ 276 w 365"/>
                    <a:gd name="T45" fmla="*/ 121 h 306"/>
                    <a:gd name="T46" fmla="*/ 331 w 365"/>
                    <a:gd name="T47" fmla="*/ 76 h 306"/>
                    <a:gd name="T48" fmla="*/ 328 w 365"/>
                    <a:gd name="T49" fmla="*/ 54 h 306"/>
                    <a:gd name="T50" fmla="*/ 273 w 365"/>
                    <a:gd name="T51" fmla="*/ 68 h 306"/>
                    <a:gd name="T52" fmla="*/ 252 w 365"/>
                    <a:gd name="T53" fmla="*/ 77 h 306"/>
                    <a:gd name="T54" fmla="*/ 210 w 365"/>
                    <a:gd name="T55" fmla="*/ 90 h 306"/>
                    <a:gd name="T56" fmla="*/ 195 w 365"/>
                    <a:gd name="T57" fmla="*/ 102 h 306"/>
                    <a:gd name="T58" fmla="*/ 163 w 365"/>
                    <a:gd name="T59" fmla="*/ 152 h 306"/>
                    <a:gd name="T60" fmla="*/ 136 w 365"/>
                    <a:gd name="T61" fmla="*/ 168 h 306"/>
                    <a:gd name="T62" fmla="*/ 132 w 365"/>
                    <a:gd name="T63" fmla="*/ 168 h 306"/>
                    <a:gd name="T64" fmla="*/ 84 w 365"/>
                    <a:gd name="T65" fmla="*/ 175 h 306"/>
                    <a:gd name="T66" fmla="*/ 78 w 365"/>
                    <a:gd name="T67" fmla="*/ 291 h 306"/>
                    <a:gd name="T68" fmla="*/ 74 w 365"/>
                    <a:gd name="T69" fmla="*/ 304 h 306"/>
                    <a:gd name="T70" fmla="*/ 60 w 365"/>
                    <a:gd name="T71" fmla="*/ 303 h 306"/>
                    <a:gd name="T72" fmla="*/ 55 w 365"/>
                    <a:gd name="T73" fmla="*/ 288 h 306"/>
                    <a:gd name="T74" fmla="*/ 63 w 365"/>
                    <a:gd name="T75" fmla="*/ 197 h 306"/>
                    <a:gd name="T76" fmla="*/ 61 w 365"/>
                    <a:gd name="T77" fmla="*/ 142 h 306"/>
                    <a:gd name="T78" fmla="*/ 69 w 365"/>
                    <a:gd name="T79" fmla="*/ 120 h 306"/>
                    <a:gd name="T80" fmla="*/ 94 w 365"/>
                    <a:gd name="T81" fmla="*/ 135 h 306"/>
                    <a:gd name="T82" fmla="*/ 107 w 365"/>
                    <a:gd name="T83" fmla="*/ 161 h 306"/>
                    <a:gd name="T84" fmla="*/ 196 w 365"/>
                    <a:gd name="T85" fmla="*/ 42 h 306"/>
                    <a:gd name="T86" fmla="*/ 170 w 365"/>
                    <a:gd name="T87" fmla="*/ 96 h 306"/>
                    <a:gd name="T88" fmla="*/ 217 w 365"/>
                    <a:gd name="T89" fmla="*/ 59 h 306"/>
                    <a:gd name="T90" fmla="*/ 196 w 365"/>
                    <a:gd name="T91" fmla="*/ 42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5" h="306">
                      <a:moveTo>
                        <a:pt x="107" y="161"/>
                      </a:moveTo>
                      <a:cubicBezTo>
                        <a:pt x="121" y="146"/>
                        <a:pt x="112" y="110"/>
                        <a:pt x="84" y="72"/>
                      </a:cubicBezTo>
                      <a:cubicBezTo>
                        <a:pt x="72" y="91"/>
                        <a:pt x="61" y="109"/>
                        <a:pt x="49" y="126"/>
                      </a:cubicBezTo>
                      <a:cubicBezTo>
                        <a:pt x="38" y="144"/>
                        <a:pt x="32" y="166"/>
                        <a:pt x="8" y="172"/>
                      </a:cubicBezTo>
                      <a:cubicBezTo>
                        <a:pt x="0" y="155"/>
                        <a:pt x="11" y="143"/>
                        <a:pt x="18" y="132"/>
                      </a:cubicBezTo>
                      <a:cubicBezTo>
                        <a:pt x="35" y="106"/>
                        <a:pt x="52" y="80"/>
                        <a:pt x="71" y="55"/>
                      </a:cubicBezTo>
                      <a:cubicBezTo>
                        <a:pt x="83" y="40"/>
                        <a:pt x="97" y="27"/>
                        <a:pt x="111" y="14"/>
                      </a:cubicBezTo>
                      <a:cubicBezTo>
                        <a:pt x="117" y="8"/>
                        <a:pt x="126" y="12"/>
                        <a:pt x="128" y="22"/>
                      </a:cubicBezTo>
                      <a:cubicBezTo>
                        <a:pt x="131" y="34"/>
                        <a:pt x="123" y="42"/>
                        <a:pt x="115" y="49"/>
                      </a:cubicBezTo>
                      <a:cubicBezTo>
                        <a:pt x="106" y="57"/>
                        <a:pt x="99" y="63"/>
                        <a:pt x="111" y="75"/>
                      </a:cubicBezTo>
                      <a:cubicBezTo>
                        <a:pt x="119" y="83"/>
                        <a:pt x="122" y="95"/>
                        <a:pt x="130" y="110"/>
                      </a:cubicBezTo>
                      <a:cubicBezTo>
                        <a:pt x="138" y="96"/>
                        <a:pt x="142" y="87"/>
                        <a:pt x="148" y="79"/>
                      </a:cubicBezTo>
                      <a:cubicBezTo>
                        <a:pt x="159" y="63"/>
                        <a:pt x="171" y="49"/>
                        <a:pt x="181" y="33"/>
                      </a:cubicBezTo>
                      <a:cubicBezTo>
                        <a:pt x="186" y="27"/>
                        <a:pt x="188" y="19"/>
                        <a:pt x="191" y="13"/>
                      </a:cubicBezTo>
                      <a:cubicBezTo>
                        <a:pt x="194" y="9"/>
                        <a:pt x="197" y="4"/>
                        <a:pt x="201" y="4"/>
                      </a:cubicBezTo>
                      <a:cubicBezTo>
                        <a:pt x="224" y="0"/>
                        <a:pt x="244" y="7"/>
                        <a:pt x="258" y="28"/>
                      </a:cubicBezTo>
                      <a:cubicBezTo>
                        <a:pt x="263" y="35"/>
                        <a:pt x="270" y="36"/>
                        <a:pt x="280" y="32"/>
                      </a:cubicBezTo>
                      <a:cubicBezTo>
                        <a:pt x="302" y="23"/>
                        <a:pt x="327" y="24"/>
                        <a:pt x="350" y="32"/>
                      </a:cubicBezTo>
                      <a:cubicBezTo>
                        <a:pt x="356" y="35"/>
                        <a:pt x="363" y="47"/>
                        <a:pt x="364" y="56"/>
                      </a:cubicBezTo>
                      <a:cubicBezTo>
                        <a:pt x="365" y="79"/>
                        <a:pt x="352" y="97"/>
                        <a:pt x="334" y="110"/>
                      </a:cubicBezTo>
                      <a:cubicBezTo>
                        <a:pt x="321" y="119"/>
                        <a:pt x="306" y="127"/>
                        <a:pt x="291" y="134"/>
                      </a:cubicBezTo>
                      <a:cubicBezTo>
                        <a:pt x="287" y="137"/>
                        <a:pt x="280" y="134"/>
                        <a:pt x="275" y="132"/>
                      </a:cubicBezTo>
                      <a:cubicBezTo>
                        <a:pt x="274" y="132"/>
                        <a:pt x="274" y="122"/>
                        <a:pt x="276" y="121"/>
                      </a:cubicBezTo>
                      <a:cubicBezTo>
                        <a:pt x="298" y="110"/>
                        <a:pt x="318" y="98"/>
                        <a:pt x="331" y="76"/>
                      </a:cubicBezTo>
                      <a:cubicBezTo>
                        <a:pt x="337" y="66"/>
                        <a:pt x="336" y="60"/>
                        <a:pt x="328" y="54"/>
                      </a:cubicBezTo>
                      <a:cubicBezTo>
                        <a:pt x="317" y="45"/>
                        <a:pt x="284" y="48"/>
                        <a:pt x="273" y="68"/>
                      </a:cubicBezTo>
                      <a:cubicBezTo>
                        <a:pt x="270" y="73"/>
                        <a:pt x="258" y="78"/>
                        <a:pt x="252" y="77"/>
                      </a:cubicBezTo>
                      <a:cubicBezTo>
                        <a:pt x="235" y="73"/>
                        <a:pt x="222" y="79"/>
                        <a:pt x="210" y="90"/>
                      </a:cubicBezTo>
                      <a:cubicBezTo>
                        <a:pt x="205" y="95"/>
                        <a:pt x="200" y="100"/>
                        <a:pt x="195" y="102"/>
                      </a:cubicBezTo>
                      <a:cubicBezTo>
                        <a:pt x="174" y="112"/>
                        <a:pt x="169" y="133"/>
                        <a:pt x="163" y="152"/>
                      </a:cubicBezTo>
                      <a:cubicBezTo>
                        <a:pt x="157" y="169"/>
                        <a:pt x="155" y="172"/>
                        <a:pt x="136" y="168"/>
                      </a:cubicBezTo>
                      <a:cubicBezTo>
                        <a:pt x="135" y="168"/>
                        <a:pt x="134" y="168"/>
                        <a:pt x="132" y="168"/>
                      </a:cubicBezTo>
                      <a:cubicBezTo>
                        <a:pt x="116" y="203"/>
                        <a:pt x="105" y="205"/>
                        <a:pt x="84" y="175"/>
                      </a:cubicBezTo>
                      <a:cubicBezTo>
                        <a:pt x="82" y="216"/>
                        <a:pt x="80" y="254"/>
                        <a:pt x="78" y="291"/>
                      </a:cubicBezTo>
                      <a:cubicBezTo>
                        <a:pt x="78" y="296"/>
                        <a:pt x="77" y="302"/>
                        <a:pt x="74" y="304"/>
                      </a:cubicBezTo>
                      <a:cubicBezTo>
                        <a:pt x="70" y="306"/>
                        <a:pt x="62" y="306"/>
                        <a:pt x="60" y="303"/>
                      </a:cubicBezTo>
                      <a:cubicBezTo>
                        <a:pt x="57" y="300"/>
                        <a:pt x="55" y="293"/>
                        <a:pt x="55" y="288"/>
                      </a:cubicBezTo>
                      <a:cubicBezTo>
                        <a:pt x="57" y="258"/>
                        <a:pt x="61" y="228"/>
                        <a:pt x="63" y="197"/>
                      </a:cubicBezTo>
                      <a:cubicBezTo>
                        <a:pt x="64" y="179"/>
                        <a:pt x="62" y="161"/>
                        <a:pt x="61" y="142"/>
                      </a:cubicBezTo>
                      <a:cubicBezTo>
                        <a:pt x="61" y="134"/>
                        <a:pt x="57" y="123"/>
                        <a:pt x="69" y="120"/>
                      </a:cubicBezTo>
                      <a:cubicBezTo>
                        <a:pt x="81" y="117"/>
                        <a:pt x="89" y="122"/>
                        <a:pt x="94" y="135"/>
                      </a:cubicBezTo>
                      <a:cubicBezTo>
                        <a:pt x="97" y="144"/>
                        <a:pt x="102" y="152"/>
                        <a:pt x="107" y="161"/>
                      </a:cubicBezTo>
                      <a:close/>
                      <a:moveTo>
                        <a:pt x="196" y="42"/>
                      </a:moveTo>
                      <a:cubicBezTo>
                        <a:pt x="172" y="62"/>
                        <a:pt x="160" y="86"/>
                        <a:pt x="170" y="96"/>
                      </a:cubicBezTo>
                      <a:cubicBezTo>
                        <a:pt x="185" y="84"/>
                        <a:pt x="201" y="72"/>
                        <a:pt x="217" y="59"/>
                      </a:cubicBezTo>
                      <a:cubicBezTo>
                        <a:pt x="208" y="52"/>
                        <a:pt x="202" y="47"/>
                        <a:pt x="196" y="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>
                  <a:extLst>
                    <a:ext uri="{FF2B5EF4-FFF2-40B4-BE49-F238E27FC236}">
                      <a16:creationId xmlns:a16="http://schemas.microsoft.com/office/drawing/2014/main" id="{9B732336-5A7E-4545-A3BA-7B77D6BFC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1606" y="4358187"/>
                  <a:ext cx="317992" cy="493183"/>
                </a:xfrm>
                <a:custGeom>
                  <a:avLst/>
                  <a:gdLst>
                    <a:gd name="T0" fmla="*/ 14 w 186"/>
                    <a:gd name="T1" fmla="*/ 243 h 288"/>
                    <a:gd name="T2" fmla="*/ 74 w 186"/>
                    <a:gd name="T3" fmla="*/ 236 h 288"/>
                    <a:gd name="T4" fmla="*/ 74 w 186"/>
                    <a:gd name="T5" fmla="*/ 231 h 288"/>
                    <a:gd name="T6" fmla="*/ 46 w 186"/>
                    <a:gd name="T7" fmla="*/ 229 h 288"/>
                    <a:gd name="T8" fmla="*/ 19 w 186"/>
                    <a:gd name="T9" fmla="*/ 210 h 288"/>
                    <a:gd name="T10" fmla="*/ 11 w 186"/>
                    <a:gd name="T11" fmla="*/ 194 h 288"/>
                    <a:gd name="T12" fmla="*/ 8 w 186"/>
                    <a:gd name="T13" fmla="*/ 170 h 288"/>
                    <a:gd name="T14" fmla="*/ 13 w 186"/>
                    <a:gd name="T15" fmla="*/ 134 h 288"/>
                    <a:gd name="T16" fmla="*/ 30 w 186"/>
                    <a:gd name="T17" fmla="*/ 105 h 288"/>
                    <a:gd name="T18" fmla="*/ 55 w 186"/>
                    <a:gd name="T19" fmla="*/ 103 h 288"/>
                    <a:gd name="T20" fmla="*/ 77 w 186"/>
                    <a:gd name="T21" fmla="*/ 129 h 288"/>
                    <a:gd name="T22" fmla="*/ 88 w 186"/>
                    <a:gd name="T23" fmla="*/ 145 h 288"/>
                    <a:gd name="T24" fmla="*/ 100 w 186"/>
                    <a:gd name="T25" fmla="*/ 156 h 288"/>
                    <a:gd name="T26" fmla="*/ 112 w 186"/>
                    <a:gd name="T27" fmla="*/ 142 h 288"/>
                    <a:gd name="T28" fmla="*/ 137 w 186"/>
                    <a:gd name="T29" fmla="*/ 163 h 288"/>
                    <a:gd name="T30" fmla="*/ 132 w 186"/>
                    <a:gd name="T31" fmla="*/ 177 h 288"/>
                    <a:gd name="T32" fmla="*/ 97 w 186"/>
                    <a:gd name="T33" fmla="*/ 168 h 288"/>
                    <a:gd name="T34" fmla="*/ 81 w 186"/>
                    <a:gd name="T35" fmla="*/ 185 h 288"/>
                    <a:gd name="T36" fmla="*/ 84 w 186"/>
                    <a:gd name="T37" fmla="*/ 200 h 288"/>
                    <a:gd name="T38" fmla="*/ 107 w 186"/>
                    <a:gd name="T39" fmla="*/ 226 h 288"/>
                    <a:gd name="T40" fmla="*/ 91 w 186"/>
                    <a:gd name="T41" fmla="*/ 233 h 288"/>
                    <a:gd name="T42" fmla="*/ 152 w 186"/>
                    <a:gd name="T43" fmla="*/ 257 h 288"/>
                    <a:gd name="T44" fmla="*/ 164 w 186"/>
                    <a:gd name="T45" fmla="*/ 245 h 288"/>
                    <a:gd name="T46" fmla="*/ 160 w 186"/>
                    <a:gd name="T47" fmla="*/ 190 h 288"/>
                    <a:gd name="T48" fmla="*/ 157 w 186"/>
                    <a:gd name="T49" fmla="*/ 115 h 288"/>
                    <a:gd name="T50" fmla="*/ 144 w 186"/>
                    <a:gd name="T51" fmla="*/ 45 h 288"/>
                    <a:gd name="T52" fmla="*/ 117 w 186"/>
                    <a:gd name="T53" fmla="*/ 26 h 288"/>
                    <a:gd name="T54" fmla="*/ 37 w 186"/>
                    <a:gd name="T55" fmla="*/ 57 h 288"/>
                    <a:gd name="T56" fmla="*/ 24 w 186"/>
                    <a:gd name="T57" fmla="*/ 60 h 288"/>
                    <a:gd name="T58" fmla="*/ 22 w 186"/>
                    <a:gd name="T59" fmla="*/ 43 h 288"/>
                    <a:gd name="T60" fmla="*/ 81 w 186"/>
                    <a:gd name="T61" fmla="*/ 11 h 288"/>
                    <a:gd name="T62" fmla="*/ 94 w 186"/>
                    <a:gd name="T63" fmla="*/ 8 h 288"/>
                    <a:gd name="T64" fmla="*/ 163 w 186"/>
                    <a:gd name="T65" fmla="*/ 29 h 288"/>
                    <a:gd name="T66" fmla="*/ 168 w 186"/>
                    <a:gd name="T67" fmla="*/ 43 h 288"/>
                    <a:gd name="T68" fmla="*/ 179 w 186"/>
                    <a:gd name="T69" fmla="*/ 152 h 288"/>
                    <a:gd name="T70" fmla="*/ 185 w 186"/>
                    <a:gd name="T71" fmla="*/ 264 h 288"/>
                    <a:gd name="T72" fmla="*/ 162 w 186"/>
                    <a:gd name="T73" fmla="*/ 288 h 288"/>
                    <a:gd name="T74" fmla="*/ 130 w 186"/>
                    <a:gd name="T75" fmla="*/ 280 h 288"/>
                    <a:gd name="T76" fmla="*/ 74 w 186"/>
                    <a:gd name="T77" fmla="*/ 270 h 288"/>
                    <a:gd name="T78" fmla="*/ 38 w 186"/>
                    <a:gd name="T79" fmla="*/ 270 h 288"/>
                    <a:gd name="T80" fmla="*/ 14 w 186"/>
                    <a:gd name="T81" fmla="*/ 243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6" h="288">
                      <a:moveTo>
                        <a:pt x="14" y="243"/>
                      </a:moveTo>
                      <a:cubicBezTo>
                        <a:pt x="34" y="238"/>
                        <a:pt x="56" y="246"/>
                        <a:pt x="74" y="236"/>
                      </a:cubicBezTo>
                      <a:cubicBezTo>
                        <a:pt x="74" y="235"/>
                        <a:pt x="74" y="233"/>
                        <a:pt x="74" y="231"/>
                      </a:cubicBezTo>
                      <a:cubicBezTo>
                        <a:pt x="65" y="230"/>
                        <a:pt x="55" y="228"/>
                        <a:pt x="46" y="229"/>
                      </a:cubicBezTo>
                      <a:cubicBezTo>
                        <a:pt x="30" y="230"/>
                        <a:pt x="23" y="225"/>
                        <a:pt x="19" y="210"/>
                      </a:cubicBezTo>
                      <a:cubicBezTo>
                        <a:pt x="18" y="204"/>
                        <a:pt x="15" y="197"/>
                        <a:pt x="11" y="194"/>
                      </a:cubicBezTo>
                      <a:cubicBezTo>
                        <a:pt x="0" y="186"/>
                        <a:pt x="1" y="177"/>
                        <a:pt x="8" y="170"/>
                      </a:cubicBezTo>
                      <a:cubicBezTo>
                        <a:pt x="18" y="158"/>
                        <a:pt x="23" y="149"/>
                        <a:pt x="13" y="134"/>
                      </a:cubicBezTo>
                      <a:cubicBezTo>
                        <a:pt x="4" y="119"/>
                        <a:pt x="12" y="108"/>
                        <a:pt x="30" y="105"/>
                      </a:cubicBezTo>
                      <a:cubicBezTo>
                        <a:pt x="38" y="104"/>
                        <a:pt x="47" y="103"/>
                        <a:pt x="55" y="103"/>
                      </a:cubicBezTo>
                      <a:cubicBezTo>
                        <a:pt x="73" y="103"/>
                        <a:pt x="80" y="111"/>
                        <a:pt x="77" y="129"/>
                      </a:cubicBezTo>
                      <a:cubicBezTo>
                        <a:pt x="75" y="139"/>
                        <a:pt x="78" y="143"/>
                        <a:pt x="88" y="145"/>
                      </a:cubicBezTo>
                      <a:cubicBezTo>
                        <a:pt x="93" y="147"/>
                        <a:pt x="96" y="153"/>
                        <a:pt x="100" y="156"/>
                      </a:cubicBezTo>
                      <a:cubicBezTo>
                        <a:pt x="104" y="151"/>
                        <a:pt x="109" y="141"/>
                        <a:pt x="112" y="142"/>
                      </a:cubicBezTo>
                      <a:cubicBezTo>
                        <a:pt x="124" y="144"/>
                        <a:pt x="135" y="150"/>
                        <a:pt x="137" y="163"/>
                      </a:cubicBezTo>
                      <a:cubicBezTo>
                        <a:pt x="138" y="168"/>
                        <a:pt x="135" y="174"/>
                        <a:pt x="132" y="177"/>
                      </a:cubicBezTo>
                      <a:cubicBezTo>
                        <a:pt x="126" y="183"/>
                        <a:pt x="107" y="177"/>
                        <a:pt x="97" y="168"/>
                      </a:cubicBezTo>
                      <a:cubicBezTo>
                        <a:pt x="92" y="174"/>
                        <a:pt x="87" y="180"/>
                        <a:pt x="81" y="185"/>
                      </a:cubicBezTo>
                      <a:cubicBezTo>
                        <a:pt x="74" y="192"/>
                        <a:pt x="73" y="195"/>
                        <a:pt x="84" y="200"/>
                      </a:cubicBezTo>
                      <a:cubicBezTo>
                        <a:pt x="94" y="204"/>
                        <a:pt x="113" y="205"/>
                        <a:pt x="107" y="226"/>
                      </a:cubicBezTo>
                      <a:cubicBezTo>
                        <a:pt x="103" y="228"/>
                        <a:pt x="99" y="230"/>
                        <a:pt x="91" y="233"/>
                      </a:cubicBezTo>
                      <a:cubicBezTo>
                        <a:pt x="113" y="244"/>
                        <a:pt x="129" y="258"/>
                        <a:pt x="152" y="257"/>
                      </a:cubicBezTo>
                      <a:cubicBezTo>
                        <a:pt x="160" y="257"/>
                        <a:pt x="164" y="253"/>
                        <a:pt x="164" y="245"/>
                      </a:cubicBezTo>
                      <a:cubicBezTo>
                        <a:pt x="162" y="227"/>
                        <a:pt x="161" y="208"/>
                        <a:pt x="160" y="190"/>
                      </a:cubicBezTo>
                      <a:cubicBezTo>
                        <a:pt x="159" y="165"/>
                        <a:pt x="159" y="140"/>
                        <a:pt x="157" y="115"/>
                      </a:cubicBezTo>
                      <a:cubicBezTo>
                        <a:pt x="154" y="91"/>
                        <a:pt x="151" y="68"/>
                        <a:pt x="144" y="45"/>
                      </a:cubicBezTo>
                      <a:cubicBezTo>
                        <a:pt x="141" y="33"/>
                        <a:pt x="131" y="26"/>
                        <a:pt x="117" y="26"/>
                      </a:cubicBezTo>
                      <a:cubicBezTo>
                        <a:pt x="86" y="27"/>
                        <a:pt x="61" y="39"/>
                        <a:pt x="37" y="57"/>
                      </a:cubicBezTo>
                      <a:cubicBezTo>
                        <a:pt x="34" y="60"/>
                        <a:pt x="28" y="59"/>
                        <a:pt x="24" y="60"/>
                      </a:cubicBezTo>
                      <a:cubicBezTo>
                        <a:pt x="23" y="54"/>
                        <a:pt x="19" y="45"/>
                        <a:pt x="22" y="43"/>
                      </a:cubicBezTo>
                      <a:cubicBezTo>
                        <a:pt x="38" y="27"/>
                        <a:pt x="56" y="13"/>
                        <a:pt x="81" y="11"/>
                      </a:cubicBezTo>
                      <a:cubicBezTo>
                        <a:pt x="85" y="11"/>
                        <a:pt x="90" y="9"/>
                        <a:pt x="94" y="8"/>
                      </a:cubicBezTo>
                      <a:cubicBezTo>
                        <a:pt x="121" y="0"/>
                        <a:pt x="146" y="7"/>
                        <a:pt x="163" y="29"/>
                      </a:cubicBezTo>
                      <a:cubicBezTo>
                        <a:pt x="165" y="33"/>
                        <a:pt x="167" y="38"/>
                        <a:pt x="168" y="43"/>
                      </a:cubicBezTo>
                      <a:cubicBezTo>
                        <a:pt x="172" y="79"/>
                        <a:pt x="176" y="116"/>
                        <a:pt x="179" y="152"/>
                      </a:cubicBezTo>
                      <a:cubicBezTo>
                        <a:pt x="182" y="189"/>
                        <a:pt x="184" y="227"/>
                        <a:pt x="185" y="264"/>
                      </a:cubicBezTo>
                      <a:cubicBezTo>
                        <a:pt x="186" y="283"/>
                        <a:pt x="181" y="287"/>
                        <a:pt x="162" y="288"/>
                      </a:cubicBezTo>
                      <a:cubicBezTo>
                        <a:pt x="150" y="288"/>
                        <a:pt x="141" y="284"/>
                        <a:pt x="130" y="280"/>
                      </a:cubicBezTo>
                      <a:cubicBezTo>
                        <a:pt x="112" y="274"/>
                        <a:pt x="92" y="272"/>
                        <a:pt x="74" y="270"/>
                      </a:cubicBezTo>
                      <a:cubicBezTo>
                        <a:pt x="62" y="269"/>
                        <a:pt x="50" y="270"/>
                        <a:pt x="38" y="270"/>
                      </a:cubicBezTo>
                      <a:cubicBezTo>
                        <a:pt x="14" y="271"/>
                        <a:pt x="12" y="269"/>
                        <a:pt x="14" y="2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>
                  <a:extLst>
                    <a:ext uri="{FF2B5EF4-FFF2-40B4-BE49-F238E27FC236}">
                      <a16:creationId xmlns:a16="http://schemas.microsoft.com/office/drawing/2014/main" id="{FDFBB7F3-80C6-4B48-8860-6C64DCBB2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0262" y="4350825"/>
                  <a:ext cx="304742" cy="497599"/>
                </a:xfrm>
                <a:custGeom>
                  <a:avLst/>
                  <a:gdLst>
                    <a:gd name="T0" fmla="*/ 129 w 178"/>
                    <a:gd name="T1" fmla="*/ 172 h 291"/>
                    <a:gd name="T2" fmla="*/ 174 w 178"/>
                    <a:gd name="T3" fmla="*/ 114 h 291"/>
                    <a:gd name="T4" fmla="*/ 176 w 178"/>
                    <a:gd name="T5" fmla="*/ 128 h 291"/>
                    <a:gd name="T6" fmla="*/ 137 w 178"/>
                    <a:gd name="T7" fmla="*/ 193 h 291"/>
                    <a:gd name="T8" fmla="*/ 124 w 178"/>
                    <a:gd name="T9" fmla="*/ 249 h 291"/>
                    <a:gd name="T10" fmla="*/ 100 w 178"/>
                    <a:gd name="T11" fmla="*/ 283 h 291"/>
                    <a:gd name="T12" fmla="*/ 74 w 178"/>
                    <a:gd name="T13" fmla="*/ 255 h 291"/>
                    <a:gd name="T14" fmla="*/ 77 w 178"/>
                    <a:gd name="T15" fmla="*/ 252 h 291"/>
                    <a:gd name="T16" fmla="*/ 52 w 178"/>
                    <a:gd name="T17" fmla="*/ 257 h 291"/>
                    <a:gd name="T18" fmla="*/ 29 w 178"/>
                    <a:gd name="T19" fmla="*/ 221 h 291"/>
                    <a:gd name="T20" fmla="*/ 46 w 178"/>
                    <a:gd name="T21" fmla="*/ 194 h 291"/>
                    <a:gd name="T22" fmla="*/ 34 w 178"/>
                    <a:gd name="T23" fmla="*/ 196 h 291"/>
                    <a:gd name="T24" fmla="*/ 14 w 178"/>
                    <a:gd name="T25" fmla="*/ 199 h 291"/>
                    <a:gd name="T26" fmla="*/ 1 w 178"/>
                    <a:gd name="T27" fmla="*/ 186 h 291"/>
                    <a:gd name="T28" fmla="*/ 11 w 178"/>
                    <a:gd name="T29" fmla="*/ 175 h 291"/>
                    <a:gd name="T30" fmla="*/ 86 w 178"/>
                    <a:gd name="T31" fmla="*/ 142 h 291"/>
                    <a:gd name="T32" fmla="*/ 96 w 178"/>
                    <a:gd name="T33" fmla="*/ 117 h 291"/>
                    <a:gd name="T34" fmla="*/ 51 w 178"/>
                    <a:gd name="T35" fmla="*/ 133 h 291"/>
                    <a:gd name="T36" fmla="*/ 48 w 178"/>
                    <a:gd name="T37" fmla="*/ 128 h 291"/>
                    <a:gd name="T38" fmla="*/ 60 w 178"/>
                    <a:gd name="T39" fmla="*/ 110 h 291"/>
                    <a:gd name="T40" fmla="*/ 110 w 178"/>
                    <a:gd name="T41" fmla="*/ 38 h 291"/>
                    <a:gd name="T42" fmla="*/ 121 w 178"/>
                    <a:gd name="T43" fmla="*/ 8 h 291"/>
                    <a:gd name="T44" fmla="*/ 136 w 178"/>
                    <a:gd name="T45" fmla="*/ 0 h 291"/>
                    <a:gd name="T46" fmla="*/ 152 w 178"/>
                    <a:gd name="T47" fmla="*/ 8 h 291"/>
                    <a:gd name="T48" fmla="*/ 161 w 178"/>
                    <a:gd name="T49" fmla="*/ 61 h 291"/>
                    <a:gd name="T50" fmla="*/ 148 w 178"/>
                    <a:gd name="T51" fmla="*/ 94 h 291"/>
                    <a:gd name="T52" fmla="*/ 143 w 178"/>
                    <a:gd name="T53" fmla="*/ 134 h 291"/>
                    <a:gd name="T54" fmla="*/ 129 w 178"/>
                    <a:gd name="T55" fmla="*/ 172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78" h="291">
                      <a:moveTo>
                        <a:pt x="129" y="172"/>
                      </a:moveTo>
                      <a:cubicBezTo>
                        <a:pt x="144" y="152"/>
                        <a:pt x="158" y="134"/>
                        <a:pt x="174" y="114"/>
                      </a:cubicBezTo>
                      <a:cubicBezTo>
                        <a:pt x="175" y="120"/>
                        <a:pt x="178" y="125"/>
                        <a:pt x="176" y="128"/>
                      </a:cubicBezTo>
                      <a:cubicBezTo>
                        <a:pt x="164" y="150"/>
                        <a:pt x="152" y="173"/>
                        <a:pt x="137" y="193"/>
                      </a:cubicBezTo>
                      <a:cubicBezTo>
                        <a:pt x="124" y="211"/>
                        <a:pt x="115" y="226"/>
                        <a:pt x="124" y="249"/>
                      </a:cubicBezTo>
                      <a:cubicBezTo>
                        <a:pt x="133" y="273"/>
                        <a:pt x="119" y="291"/>
                        <a:pt x="100" y="283"/>
                      </a:cubicBezTo>
                      <a:cubicBezTo>
                        <a:pt x="89" y="278"/>
                        <a:pt x="82" y="264"/>
                        <a:pt x="74" y="255"/>
                      </a:cubicBezTo>
                      <a:cubicBezTo>
                        <a:pt x="75" y="254"/>
                        <a:pt x="76" y="253"/>
                        <a:pt x="77" y="252"/>
                      </a:cubicBezTo>
                      <a:cubicBezTo>
                        <a:pt x="69" y="254"/>
                        <a:pt x="60" y="257"/>
                        <a:pt x="52" y="257"/>
                      </a:cubicBezTo>
                      <a:cubicBezTo>
                        <a:pt x="31" y="258"/>
                        <a:pt x="20" y="240"/>
                        <a:pt x="29" y="221"/>
                      </a:cubicBezTo>
                      <a:cubicBezTo>
                        <a:pt x="34" y="213"/>
                        <a:pt x="39" y="205"/>
                        <a:pt x="46" y="194"/>
                      </a:cubicBezTo>
                      <a:cubicBezTo>
                        <a:pt x="40" y="195"/>
                        <a:pt x="37" y="195"/>
                        <a:pt x="34" y="196"/>
                      </a:cubicBezTo>
                      <a:cubicBezTo>
                        <a:pt x="27" y="197"/>
                        <a:pt x="20" y="201"/>
                        <a:pt x="14" y="199"/>
                      </a:cubicBezTo>
                      <a:cubicBezTo>
                        <a:pt x="9" y="198"/>
                        <a:pt x="3" y="192"/>
                        <a:pt x="1" y="186"/>
                      </a:cubicBezTo>
                      <a:cubicBezTo>
                        <a:pt x="0" y="184"/>
                        <a:pt x="7" y="175"/>
                        <a:pt x="11" y="175"/>
                      </a:cubicBezTo>
                      <a:cubicBezTo>
                        <a:pt x="40" y="173"/>
                        <a:pt x="62" y="156"/>
                        <a:pt x="86" y="142"/>
                      </a:cubicBezTo>
                      <a:cubicBezTo>
                        <a:pt x="94" y="137"/>
                        <a:pt x="103" y="129"/>
                        <a:pt x="96" y="117"/>
                      </a:cubicBezTo>
                      <a:cubicBezTo>
                        <a:pt x="80" y="122"/>
                        <a:pt x="66" y="128"/>
                        <a:pt x="51" y="133"/>
                      </a:cubicBezTo>
                      <a:cubicBezTo>
                        <a:pt x="50" y="131"/>
                        <a:pt x="49" y="129"/>
                        <a:pt x="48" y="128"/>
                      </a:cubicBezTo>
                      <a:cubicBezTo>
                        <a:pt x="52" y="122"/>
                        <a:pt x="56" y="116"/>
                        <a:pt x="60" y="110"/>
                      </a:cubicBezTo>
                      <a:cubicBezTo>
                        <a:pt x="77" y="86"/>
                        <a:pt x="94" y="62"/>
                        <a:pt x="110" y="38"/>
                      </a:cubicBezTo>
                      <a:cubicBezTo>
                        <a:pt x="116" y="29"/>
                        <a:pt x="116" y="17"/>
                        <a:pt x="121" y="8"/>
                      </a:cubicBezTo>
                      <a:cubicBezTo>
                        <a:pt x="124" y="4"/>
                        <a:pt x="131" y="0"/>
                        <a:pt x="136" y="0"/>
                      </a:cubicBezTo>
                      <a:cubicBezTo>
                        <a:pt x="141" y="0"/>
                        <a:pt x="151" y="4"/>
                        <a:pt x="152" y="8"/>
                      </a:cubicBezTo>
                      <a:cubicBezTo>
                        <a:pt x="156" y="25"/>
                        <a:pt x="161" y="43"/>
                        <a:pt x="161" y="61"/>
                      </a:cubicBezTo>
                      <a:cubicBezTo>
                        <a:pt x="161" y="72"/>
                        <a:pt x="153" y="82"/>
                        <a:pt x="148" y="94"/>
                      </a:cubicBezTo>
                      <a:cubicBezTo>
                        <a:pt x="165" y="114"/>
                        <a:pt x="164" y="113"/>
                        <a:pt x="143" y="134"/>
                      </a:cubicBezTo>
                      <a:cubicBezTo>
                        <a:pt x="135" y="143"/>
                        <a:pt x="120" y="151"/>
                        <a:pt x="129" y="17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>
                  <a:extLst>
                    <a:ext uri="{FF2B5EF4-FFF2-40B4-BE49-F238E27FC236}">
                      <a16:creationId xmlns:a16="http://schemas.microsoft.com/office/drawing/2014/main" id="{6B324F65-374E-44D2-8AE2-A792105E0C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1219" y="4331687"/>
                  <a:ext cx="557957" cy="471100"/>
                </a:xfrm>
                <a:custGeom>
                  <a:avLst/>
                  <a:gdLst>
                    <a:gd name="T0" fmla="*/ 93 w 327"/>
                    <a:gd name="T1" fmla="*/ 164 h 276"/>
                    <a:gd name="T2" fmla="*/ 75 w 327"/>
                    <a:gd name="T3" fmla="*/ 164 h 276"/>
                    <a:gd name="T4" fmla="*/ 31 w 327"/>
                    <a:gd name="T5" fmla="*/ 250 h 276"/>
                    <a:gd name="T6" fmla="*/ 20 w 327"/>
                    <a:gd name="T7" fmla="*/ 271 h 276"/>
                    <a:gd name="T8" fmla="*/ 7 w 327"/>
                    <a:gd name="T9" fmla="*/ 276 h 276"/>
                    <a:gd name="T10" fmla="*/ 1 w 327"/>
                    <a:gd name="T11" fmla="*/ 265 h 276"/>
                    <a:gd name="T12" fmla="*/ 2 w 327"/>
                    <a:gd name="T13" fmla="*/ 252 h 276"/>
                    <a:gd name="T14" fmla="*/ 30 w 327"/>
                    <a:gd name="T15" fmla="*/ 190 h 276"/>
                    <a:gd name="T16" fmla="*/ 75 w 327"/>
                    <a:gd name="T17" fmla="*/ 137 h 276"/>
                    <a:gd name="T18" fmla="*/ 83 w 327"/>
                    <a:gd name="T19" fmla="*/ 129 h 276"/>
                    <a:gd name="T20" fmla="*/ 61 w 327"/>
                    <a:gd name="T21" fmla="*/ 91 h 276"/>
                    <a:gd name="T22" fmla="*/ 90 w 327"/>
                    <a:gd name="T23" fmla="*/ 125 h 276"/>
                    <a:gd name="T24" fmla="*/ 135 w 327"/>
                    <a:gd name="T25" fmla="*/ 95 h 276"/>
                    <a:gd name="T26" fmla="*/ 133 w 327"/>
                    <a:gd name="T27" fmla="*/ 91 h 276"/>
                    <a:gd name="T28" fmla="*/ 121 w 327"/>
                    <a:gd name="T29" fmla="*/ 97 h 276"/>
                    <a:gd name="T30" fmla="*/ 99 w 327"/>
                    <a:gd name="T31" fmla="*/ 95 h 276"/>
                    <a:gd name="T32" fmla="*/ 94 w 327"/>
                    <a:gd name="T33" fmla="*/ 83 h 276"/>
                    <a:gd name="T34" fmla="*/ 112 w 327"/>
                    <a:gd name="T35" fmla="*/ 71 h 276"/>
                    <a:gd name="T36" fmla="*/ 172 w 327"/>
                    <a:gd name="T37" fmla="*/ 43 h 276"/>
                    <a:gd name="T38" fmla="*/ 183 w 327"/>
                    <a:gd name="T39" fmla="*/ 38 h 276"/>
                    <a:gd name="T40" fmla="*/ 221 w 327"/>
                    <a:gd name="T41" fmla="*/ 18 h 276"/>
                    <a:gd name="T42" fmla="*/ 264 w 327"/>
                    <a:gd name="T43" fmla="*/ 3 h 276"/>
                    <a:gd name="T44" fmla="*/ 277 w 327"/>
                    <a:gd name="T45" fmla="*/ 9 h 276"/>
                    <a:gd name="T46" fmla="*/ 187 w 327"/>
                    <a:gd name="T47" fmla="*/ 76 h 276"/>
                    <a:gd name="T48" fmla="*/ 246 w 327"/>
                    <a:gd name="T49" fmla="*/ 70 h 276"/>
                    <a:gd name="T50" fmla="*/ 302 w 327"/>
                    <a:gd name="T51" fmla="*/ 69 h 276"/>
                    <a:gd name="T52" fmla="*/ 324 w 327"/>
                    <a:gd name="T53" fmla="*/ 85 h 276"/>
                    <a:gd name="T54" fmla="*/ 319 w 327"/>
                    <a:gd name="T55" fmla="*/ 117 h 276"/>
                    <a:gd name="T56" fmla="*/ 240 w 327"/>
                    <a:gd name="T57" fmla="*/ 160 h 276"/>
                    <a:gd name="T58" fmla="*/ 231 w 327"/>
                    <a:gd name="T59" fmla="*/ 166 h 276"/>
                    <a:gd name="T60" fmla="*/ 214 w 327"/>
                    <a:gd name="T61" fmla="*/ 162 h 276"/>
                    <a:gd name="T62" fmla="*/ 305 w 327"/>
                    <a:gd name="T63" fmla="*/ 101 h 276"/>
                    <a:gd name="T64" fmla="*/ 268 w 327"/>
                    <a:gd name="T65" fmla="*/ 92 h 276"/>
                    <a:gd name="T66" fmla="*/ 198 w 327"/>
                    <a:gd name="T67" fmla="*/ 102 h 276"/>
                    <a:gd name="T68" fmla="*/ 158 w 327"/>
                    <a:gd name="T69" fmla="*/ 114 h 276"/>
                    <a:gd name="T70" fmla="*/ 123 w 327"/>
                    <a:gd name="T71" fmla="*/ 134 h 276"/>
                    <a:gd name="T72" fmla="*/ 93 w 327"/>
                    <a:gd name="T73" fmla="*/ 164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7" h="276">
                      <a:moveTo>
                        <a:pt x="93" y="164"/>
                      </a:moveTo>
                      <a:cubicBezTo>
                        <a:pt x="86" y="153"/>
                        <a:pt x="81" y="157"/>
                        <a:pt x="75" y="164"/>
                      </a:cubicBezTo>
                      <a:cubicBezTo>
                        <a:pt x="53" y="190"/>
                        <a:pt x="41" y="219"/>
                        <a:pt x="31" y="250"/>
                      </a:cubicBezTo>
                      <a:cubicBezTo>
                        <a:pt x="29" y="258"/>
                        <a:pt x="24" y="265"/>
                        <a:pt x="20" y="271"/>
                      </a:cubicBezTo>
                      <a:cubicBezTo>
                        <a:pt x="17" y="274"/>
                        <a:pt x="11" y="276"/>
                        <a:pt x="7" y="276"/>
                      </a:cubicBezTo>
                      <a:cubicBezTo>
                        <a:pt x="4" y="276"/>
                        <a:pt x="2" y="269"/>
                        <a:pt x="1" y="265"/>
                      </a:cubicBezTo>
                      <a:cubicBezTo>
                        <a:pt x="0" y="261"/>
                        <a:pt x="0" y="256"/>
                        <a:pt x="2" y="252"/>
                      </a:cubicBezTo>
                      <a:cubicBezTo>
                        <a:pt x="10" y="231"/>
                        <a:pt x="18" y="209"/>
                        <a:pt x="30" y="190"/>
                      </a:cubicBezTo>
                      <a:cubicBezTo>
                        <a:pt x="42" y="171"/>
                        <a:pt x="60" y="155"/>
                        <a:pt x="75" y="137"/>
                      </a:cubicBezTo>
                      <a:cubicBezTo>
                        <a:pt x="77" y="135"/>
                        <a:pt x="80" y="132"/>
                        <a:pt x="83" y="129"/>
                      </a:cubicBezTo>
                      <a:cubicBezTo>
                        <a:pt x="61" y="123"/>
                        <a:pt x="58" y="118"/>
                        <a:pt x="61" y="91"/>
                      </a:cubicBezTo>
                      <a:cubicBezTo>
                        <a:pt x="82" y="87"/>
                        <a:pt x="93" y="98"/>
                        <a:pt x="90" y="125"/>
                      </a:cubicBezTo>
                      <a:cubicBezTo>
                        <a:pt x="106" y="115"/>
                        <a:pt x="120" y="105"/>
                        <a:pt x="135" y="95"/>
                      </a:cubicBezTo>
                      <a:cubicBezTo>
                        <a:pt x="134" y="94"/>
                        <a:pt x="133" y="93"/>
                        <a:pt x="133" y="91"/>
                      </a:cubicBezTo>
                      <a:cubicBezTo>
                        <a:pt x="129" y="93"/>
                        <a:pt x="125" y="97"/>
                        <a:pt x="121" y="97"/>
                      </a:cubicBezTo>
                      <a:cubicBezTo>
                        <a:pt x="113" y="98"/>
                        <a:pt x="106" y="98"/>
                        <a:pt x="99" y="95"/>
                      </a:cubicBezTo>
                      <a:cubicBezTo>
                        <a:pt x="96" y="94"/>
                        <a:pt x="93" y="85"/>
                        <a:pt x="94" y="83"/>
                      </a:cubicBezTo>
                      <a:cubicBezTo>
                        <a:pt x="99" y="78"/>
                        <a:pt x="105" y="74"/>
                        <a:pt x="112" y="71"/>
                      </a:cubicBezTo>
                      <a:cubicBezTo>
                        <a:pt x="132" y="61"/>
                        <a:pt x="152" y="52"/>
                        <a:pt x="172" y="43"/>
                      </a:cubicBezTo>
                      <a:cubicBezTo>
                        <a:pt x="176" y="41"/>
                        <a:pt x="180" y="38"/>
                        <a:pt x="183" y="38"/>
                      </a:cubicBezTo>
                      <a:cubicBezTo>
                        <a:pt x="201" y="41"/>
                        <a:pt x="211" y="29"/>
                        <a:pt x="221" y="18"/>
                      </a:cubicBezTo>
                      <a:cubicBezTo>
                        <a:pt x="233" y="6"/>
                        <a:pt x="247" y="0"/>
                        <a:pt x="264" y="3"/>
                      </a:cubicBezTo>
                      <a:cubicBezTo>
                        <a:pt x="267" y="3"/>
                        <a:pt x="271" y="6"/>
                        <a:pt x="277" y="9"/>
                      </a:cubicBezTo>
                      <a:cubicBezTo>
                        <a:pt x="251" y="38"/>
                        <a:pt x="215" y="51"/>
                        <a:pt x="187" y="76"/>
                      </a:cubicBezTo>
                      <a:cubicBezTo>
                        <a:pt x="208" y="74"/>
                        <a:pt x="227" y="71"/>
                        <a:pt x="246" y="70"/>
                      </a:cubicBezTo>
                      <a:cubicBezTo>
                        <a:pt x="265" y="68"/>
                        <a:pt x="284" y="67"/>
                        <a:pt x="302" y="69"/>
                      </a:cubicBezTo>
                      <a:cubicBezTo>
                        <a:pt x="310" y="70"/>
                        <a:pt x="322" y="78"/>
                        <a:pt x="324" y="85"/>
                      </a:cubicBezTo>
                      <a:cubicBezTo>
                        <a:pt x="327" y="95"/>
                        <a:pt x="325" y="108"/>
                        <a:pt x="319" y="117"/>
                      </a:cubicBezTo>
                      <a:cubicBezTo>
                        <a:pt x="302" y="146"/>
                        <a:pt x="272" y="155"/>
                        <a:pt x="240" y="160"/>
                      </a:cubicBezTo>
                      <a:cubicBezTo>
                        <a:pt x="237" y="160"/>
                        <a:pt x="234" y="164"/>
                        <a:pt x="231" y="166"/>
                      </a:cubicBezTo>
                      <a:cubicBezTo>
                        <a:pt x="223" y="171"/>
                        <a:pt x="218" y="170"/>
                        <a:pt x="214" y="162"/>
                      </a:cubicBezTo>
                      <a:cubicBezTo>
                        <a:pt x="244" y="141"/>
                        <a:pt x="282" y="133"/>
                        <a:pt x="305" y="101"/>
                      </a:cubicBezTo>
                      <a:cubicBezTo>
                        <a:pt x="295" y="87"/>
                        <a:pt x="281" y="91"/>
                        <a:pt x="268" y="92"/>
                      </a:cubicBezTo>
                      <a:cubicBezTo>
                        <a:pt x="245" y="95"/>
                        <a:pt x="221" y="98"/>
                        <a:pt x="198" y="102"/>
                      </a:cubicBezTo>
                      <a:cubicBezTo>
                        <a:pt x="185" y="105"/>
                        <a:pt x="172" y="110"/>
                        <a:pt x="158" y="114"/>
                      </a:cubicBezTo>
                      <a:cubicBezTo>
                        <a:pt x="145" y="118"/>
                        <a:pt x="133" y="123"/>
                        <a:pt x="123" y="134"/>
                      </a:cubicBezTo>
                      <a:cubicBezTo>
                        <a:pt x="115" y="144"/>
                        <a:pt x="105" y="153"/>
                        <a:pt x="93" y="1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>
                  <a:extLst>
                    <a:ext uri="{FF2B5EF4-FFF2-40B4-BE49-F238E27FC236}">
                      <a16:creationId xmlns:a16="http://schemas.microsoft.com/office/drawing/2014/main" id="{24EF78A6-8C2D-4256-AD47-F67B6847E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864" y="4537794"/>
                  <a:ext cx="379823" cy="354798"/>
                </a:xfrm>
                <a:custGeom>
                  <a:avLst/>
                  <a:gdLst>
                    <a:gd name="T0" fmla="*/ 40 w 223"/>
                    <a:gd name="T1" fmla="*/ 119 h 207"/>
                    <a:gd name="T2" fmla="*/ 19 w 223"/>
                    <a:gd name="T3" fmla="*/ 114 h 207"/>
                    <a:gd name="T4" fmla="*/ 6 w 223"/>
                    <a:gd name="T5" fmla="*/ 82 h 207"/>
                    <a:gd name="T6" fmla="*/ 27 w 223"/>
                    <a:gd name="T7" fmla="*/ 53 h 207"/>
                    <a:gd name="T8" fmla="*/ 36 w 223"/>
                    <a:gd name="T9" fmla="*/ 60 h 207"/>
                    <a:gd name="T10" fmla="*/ 34 w 223"/>
                    <a:gd name="T11" fmla="*/ 73 h 207"/>
                    <a:gd name="T12" fmla="*/ 60 w 223"/>
                    <a:gd name="T13" fmla="*/ 64 h 207"/>
                    <a:gd name="T14" fmla="*/ 41 w 223"/>
                    <a:gd name="T15" fmla="*/ 20 h 207"/>
                    <a:gd name="T16" fmla="*/ 50 w 223"/>
                    <a:gd name="T17" fmla="*/ 3 h 207"/>
                    <a:gd name="T18" fmla="*/ 67 w 223"/>
                    <a:gd name="T19" fmla="*/ 5 h 207"/>
                    <a:gd name="T20" fmla="*/ 107 w 223"/>
                    <a:gd name="T21" fmla="*/ 42 h 207"/>
                    <a:gd name="T22" fmla="*/ 121 w 223"/>
                    <a:gd name="T23" fmla="*/ 51 h 207"/>
                    <a:gd name="T24" fmla="*/ 125 w 223"/>
                    <a:gd name="T25" fmla="*/ 88 h 207"/>
                    <a:gd name="T26" fmla="*/ 107 w 223"/>
                    <a:gd name="T27" fmla="*/ 111 h 207"/>
                    <a:gd name="T28" fmla="*/ 103 w 223"/>
                    <a:gd name="T29" fmla="*/ 162 h 207"/>
                    <a:gd name="T30" fmla="*/ 134 w 223"/>
                    <a:gd name="T31" fmla="*/ 177 h 207"/>
                    <a:gd name="T32" fmla="*/ 160 w 223"/>
                    <a:gd name="T33" fmla="*/ 169 h 207"/>
                    <a:gd name="T34" fmla="*/ 165 w 223"/>
                    <a:gd name="T35" fmla="*/ 140 h 207"/>
                    <a:gd name="T36" fmla="*/ 144 w 223"/>
                    <a:gd name="T37" fmla="*/ 109 h 207"/>
                    <a:gd name="T38" fmla="*/ 145 w 223"/>
                    <a:gd name="T39" fmla="*/ 93 h 207"/>
                    <a:gd name="T40" fmla="*/ 157 w 223"/>
                    <a:gd name="T41" fmla="*/ 93 h 207"/>
                    <a:gd name="T42" fmla="*/ 210 w 223"/>
                    <a:gd name="T43" fmla="*/ 151 h 207"/>
                    <a:gd name="T44" fmla="*/ 195 w 223"/>
                    <a:gd name="T45" fmla="*/ 192 h 207"/>
                    <a:gd name="T46" fmla="*/ 124 w 223"/>
                    <a:gd name="T47" fmla="*/ 207 h 207"/>
                    <a:gd name="T48" fmla="*/ 82 w 223"/>
                    <a:gd name="T49" fmla="*/ 200 h 207"/>
                    <a:gd name="T50" fmla="*/ 74 w 223"/>
                    <a:gd name="T51" fmla="*/ 189 h 207"/>
                    <a:gd name="T52" fmla="*/ 79 w 223"/>
                    <a:gd name="T53" fmla="*/ 139 h 207"/>
                    <a:gd name="T54" fmla="*/ 82 w 223"/>
                    <a:gd name="T55" fmla="*/ 113 h 207"/>
                    <a:gd name="T56" fmla="*/ 54 w 223"/>
                    <a:gd name="T57" fmla="*/ 153 h 207"/>
                    <a:gd name="T58" fmla="*/ 52 w 223"/>
                    <a:gd name="T59" fmla="*/ 161 h 207"/>
                    <a:gd name="T60" fmla="*/ 30 w 223"/>
                    <a:gd name="T61" fmla="*/ 172 h 207"/>
                    <a:gd name="T62" fmla="*/ 26 w 223"/>
                    <a:gd name="T63" fmla="*/ 148 h 207"/>
                    <a:gd name="T64" fmla="*/ 40 w 223"/>
                    <a:gd name="T65" fmla="*/ 119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3" h="207">
                      <a:moveTo>
                        <a:pt x="40" y="119"/>
                      </a:moveTo>
                      <a:cubicBezTo>
                        <a:pt x="32" y="117"/>
                        <a:pt x="24" y="117"/>
                        <a:pt x="19" y="114"/>
                      </a:cubicBezTo>
                      <a:cubicBezTo>
                        <a:pt x="8" y="106"/>
                        <a:pt x="0" y="95"/>
                        <a:pt x="6" y="82"/>
                      </a:cubicBezTo>
                      <a:cubicBezTo>
                        <a:pt x="11" y="71"/>
                        <a:pt x="20" y="63"/>
                        <a:pt x="27" y="53"/>
                      </a:cubicBezTo>
                      <a:cubicBezTo>
                        <a:pt x="30" y="55"/>
                        <a:pt x="34" y="57"/>
                        <a:pt x="36" y="60"/>
                      </a:cubicBezTo>
                      <a:cubicBezTo>
                        <a:pt x="37" y="63"/>
                        <a:pt x="35" y="67"/>
                        <a:pt x="34" y="73"/>
                      </a:cubicBezTo>
                      <a:cubicBezTo>
                        <a:pt x="44" y="69"/>
                        <a:pt x="52" y="67"/>
                        <a:pt x="60" y="64"/>
                      </a:cubicBezTo>
                      <a:cubicBezTo>
                        <a:pt x="40" y="54"/>
                        <a:pt x="38" y="38"/>
                        <a:pt x="41" y="20"/>
                      </a:cubicBezTo>
                      <a:cubicBezTo>
                        <a:pt x="42" y="13"/>
                        <a:pt x="45" y="6"/>
                        <a:pt x="50" y="3"/>
                      </a:cubicBezTo>
                      <a:cubicBezTo>
                        <a:pt x="53" y="0"/>
                        <a:pt x="63" y="2"/>
                        <a:pt x="67" y="5"/>
                      </a:cubicBezTo>
                      <a:cubicBezTo>
                        <a:pt x="80" y="17"/>
                        <a:pt x="100" y="22"/>
                        <a:pt x="107" y="42"/>
                      </a:cubicBezTo>
                      <a:cubicBezTo>
                        <a:pt x="109" y="46"/>
                        <a:pt x="116" y="49"/>
                        <a:pt x="121" y="51"/>
                      </a:cubicBezTo>
                      <a:cubicBezTo>
                        <a:pt x="136" y="59"/>
                        <a:pt x="138" y="77"/>
                        <a:pt x="125" y="88"/>
                      </a:cubicBezTo>
                      <a:cubicBezTo>
                        <a:pt x="118" y="94"/>
                        <a:pt x="109" y="102"/>
                        <a:pt x="107" y="111"/>
                      </a:cubicBezTo>
                      <a:cubicBezTo>
                        <a:pt x="103" y="127"/>
                        <a:pt x="102" y="145"/>
                        <a:pt x="103" y="162"/>
                      </a:cubicBezTo>
                      <a:cubicBezTo>
                        <a:pt x="104" y="178"/>
                        <a:pt x="116" y="182"/>
                        <a:pt x="134" y="177"/>
                      </a:cubicBezTo>
                      <a:cubicBezTo>
                        <a:pt x="143" y="174"/>
                        <a:pt x="152" y="172"/>
                        <a:pt x="160" y="169"/>
                      </a:cubicBezTo>
                      <a:cubicBezTo>
                        <a:pt x="172" y="165"/>
                        <a:pt x="174" y="153"/>
                        <a:pt x="165" y="140"/>
                      </a:cubicBezTo>
                      <a:cubicBezTo>
                        <a:pt x="158" y="129"/>
                        <a:pt x="150" y="120"/>
                        <a:pt x="144" y="109"/>
                      </a:cubicBezTo>
                      <a:cubicBezTo>
                        <a:pt x="141" y="105"/>
                        <a:pt x="143" y="98"/>
                        <a:pt x="145" y="93"/>
                      </a:cubicBezTo>
                      <a:cubicBezTo>
                        <a:pt x="145" y="92"/>
                        <a:pt x="155" y="91"/>
                        <a:pt x="157" y="93"/>
                      </a:cubicBezTo>
                      <a:cubicBezTo>
                        <a:pt x="175" y="112"/>
                        <a:pt x="194" y="131"/>
                        <a:pt x="210" y="151"/>
                      </a:cubicBezTo>
                      <a:cubicBezTo>
                        <a:pt x="223" y="168"/>
                        <a:pt x="215" y="184"/>
                        <a:pt x="195" y="192"/>
                      </a:cubicBezTo>
                      <a:cubicBezTo>
                        <a:pt x="172" y="202"/>
                        <a:pt x="148" y="207"/>
                        <a:pt x="124" y="207"/>
                      </a:cubicBezTo>
                      <a:cubicBezTo>
                        <a:pt x="110" y="206"/>
                        <a:pt x="96" y="203"/>
                        <a:pt x="82" y="200"/>
                      </a:cubicBezTo>
                      <a:cubicBezTo>
                        <a:pt x="78" y="199"/>
                        <a:pt x="73" y="193"/>
                        <a:pt x="74" y="189"/>
                      </a:cubicBezTo>
                      <a:cubicBezTo>
                        <a:pt x="74" y="173"/>
                        <a:pt x="77" y="156"/>
                        <a:pt x="79" y="139"/>
                      </a:cubicBezTo>
                      <a:cubicBezTo>
                        <a:pt x="80" y="131"/>
                        <a:pt x="81" y="123"/>
                        <a:pt x="82" y="113"/>
                      </a:cubicBezTo>
                      <a:cubicBezTo>
                        <a:pt x="62" y="122"/>
                        <a:pt x="61" y="139"/>
                        <a:pt x="54" y="153"/>
                      </a:cubicBezTo>
                      <a:cubicBezTo>
                        <a:pt x="53" y="156"/>
                        <a:pt x="54" y="160"/>
                        <a:pt x="52" y="161"/>
                      </a:cubicBezTo>
                      <a:cubicBezTo>
                        <a:pt x="45" y="166"/>
                        <a:pt x="35" y="174"/>
                        <a:pt x="30" y="172"/>
                      </a:cubicBezTo>
                      <a:cubicBezTo>
                        <a:pt x="20" y="169"/>
                        <a:pt x="21" y="158"/>
                        <a:pt x="26" y="148"/>
                      </a:cubicBezTo>
                      <a:cubicBezTo>
                        <a:pt x="31" y="139"/>
                        <a:pt x="35" y="129"/>
                        <a:pt x="40" y="1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>
                  <a:extLst>
                    <a:ext uri="{FF2B5EF4-FFF2-40B4-BE49-F238E27FC236}">
                      <a16:creationId xmlns:a16="http://schemas.microsoft.com/office/drawing/2014/main" id="{743D3B1C-581C-413B-A1CA-A4B7ED36E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9353" y="4609930"/>
                  <a:ext cx="223772" cy="292966"/>
                </a:xfrm>
                <a:custGeom>
                  <a:avLst/>
                  <a:gdLst>
                    <a:gd name="T0" fmla="*/ 51 w 131"/>
                    <a:gd name="T1" fmla="*/ 34 h 171"/>
                    <a:gd name="T2" fmla="*/ 19 w 131"/>
                    <a:gd name="T3" fmla="*/ 47 h 171"/>
                    <a:gd name="T4" fmla="*/ 8 w 131"/>
                    <a:gd name="T5" fmla="*/ 45 h 171"/>
                    <a:gd name="T6" fmla="*/ 2 w 131"/>
                    <a:gd name="T7" fmla="*/ 27 h 171"/>
                    <a:gd name="T8" fmla="*/ 21 w 131"/>
                    <a:gd name="T9" fmla="*/ 11 h 171"/>
                    <a:gd name="T10" fmla="*/ 75 w 131"/>
                    <a:gd name="T11" fmla="*/ 2 h 171"/>
                    <a:gd name="T12" fmla="*/ 90 w 131"/>
                    <a:gd name="T13" fmla="*/ 22 h 171"/>
                    <a:gd name="T14" fmla="*/ 80 w 131"/>
                    <a:gd name="T15" fmla="*/ 46 h 171"/>
                    <a:gd name="T16" fmla="*/ 93 w 131"/>
                    <a:gd name="T17" fmla="*/ 44 h 171"/>
                    <a:gd name="T18" fmla="*/ 119 w 131"/>
                    <a:gd name="T19" fmla="*/ 50 h 171"/>
                    <a:gd name="T20" fmla="*/ 126 w 131"/>
                    <a:gd name="T21" fmla="*/ 92 h 171"/>
                    <a:gd name="T22" fmla="*/ 122 w 131"/>
                    <a:gd name="T23" fmla="*/ 96 h 171"/>
                    <a:gd name="T24" fmla="*/ 105 w 131"/>
                    <a:gd name="T25" fmla="*/ 137 h 171"/>
                    <a:gd name="T26" fmla="*/ 79 w 131"/>
                    <a:gd name="T27" fmla="*/ 166 h 171"/>
                    <a:gd name="T28" fmla="*/ 20 w 131"/>
                    <a:gd name="T29" fmla="*/ 149 h 171"/>
                    <a:gd name="T30" fmla="*/ 16 w 131"/>
                    <a:gd name="T31" fmla="*/ 141 h 171"/>
                    <a:gd name="T32" fmla="*/ 24 w 131"/>
                    <a:gd name="T33" fmla="*/ 136 h 171"/>
                    <a:gd name="T34" fmla="*/ 46 w 131"/>
                    <a:gd name="T35" fmla="*/ 142 h 171"/>
                    <a:gd name="T36" fmla="*/ 69 w 131"/>
                    <a:gd name="T37" fmla="*/ 138 h 171"/>
                    <a:gd name="T38" fmla="*/ 82 w 131"/>
                    <a:gd name="T39" fmla="*/ 115 h 171"/>
                    <a:gd name="T40" fmla="*/ 77 w 131"/>
                    <a:gd name="T41" fmla="*/ 108 h 171"/>
                    <a:gd name="T42" fmla="*/ 58 w 131"/>
                    <a:gd name="T43" fmla="*/ 125 h 171"/>
                    <a:gd name="T44" fmla="*/ 28 w 131"/>
                    <a:gd name="T45" fmla="*/ 113 h 171"/>
                    <a:gd name="T46" fmla="*/ 25 w 131"/>
                    <a:gd name="T47" fmla="*/ 69 h 171"/>
                    <a:gd name="T48" fmla="*/ 44 w 131"/>
                    <a:gd name="T49" fmla="*/ 54 h 171"/>
                    <a:gd name="T50" fmla="*/ 51 w 131"/>
                    <a:gd name="T51" fmla="*/ 34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1" h="171">
                      <a:moveTo>
                        <a:pt x="51" y="34"/>
                      </a:moveTo>
                      <a:cubicBezTo>
                        <a:pt x="40" y="38"/>
                        <a:pt x="30" y="43"/>
                        <a:pt x="19" y="47"/>
                      </a:cubicBezTo>
                      <a:cubicBezTo>
                        <a:pt x="16" y="48"/>
                        <a:pt x="10" y="47"/>
                        <a:pt x="8" y="45"/>
                      </a:cubicBezTo>
                      <a:cubicBezTo>
                        <a:pt x="5" y="39"/>
                        <a:pt x="0" y="30"/>
                        <a:pt x="2" y="27"/>
                      </a:cubicBezTo>
                      <a:cubicBezTo>
                        <a:pt x="6" y="20"/>
                        <a:pt x="14" y="13"/>
                        <a:pt x="21" y="11"/>
                      </a:cubicBezTo>
                      <a:cubicBezTo>
                        <a:pt x="39" y="6"/>
                        <a:pt x="57" y="4"/>
                        <a:pt x="75" y="2"/>
                      </a:cubicBezTo>
                      <a:cubicBezTo>
                        <a:pt x="86" y="0"/>
                        <a:pt x="94" y="11"/>
                        <a:pt x="90" y="22"/>
                      </a:cubicBezTo>
                      <a:cubicBezTo>
                        <a:pt x="88" y="29"/>
                        <a:pt x="84" y="36"/>
                        <a:pt x="80" y="46"/>
                      </a:cubicBezTo>
                      <a:cubicBezTo>
                        <a:pt x="86" y="45"/>
                        <a:pt x="89" y="43"/>
                        <a:pt x="93" y="44"/>
                      </a:cubicBezTo>
                      <a:cubicBezTo>
                        <a:pt x="102" y="45"/>
                        <a:pt x="113" y="45"/>
                        <a:pt x="119" y="50"/>
                      </a:cubicBezTo>
                      <a:cubicBezTo>
                        <a:pt x="131" y="61"/>
                        <a:pt x="131" y="76"/>
                        <a:pt x="126" y="92"/>
                      </a:cubicBezTo>
                      <a:cubicBezTo>
                        <a:pt x="125" y="93"/>
                        <a:pt x="124" y="96"/>
                        <a:pt x="122" y="96"/>
                      </a:cubicBezTo>
                      <a:cubicBezTo>
                        <a:pt x="97" y="101"/>
                        <a:pt x="106" y="122"/>
                        <a:pt x="105" y="137"/>
                      </a:cubicBezTo>
                      <a:cubicBezTo>
                        <a:pt x="104" y="154"/>
                        <a:pt x="96" y="162"/>
                        <a:pt x="79" y="166"/>
                      </a:cubicBezTo>
                      <a:cubicBezTo>
                        <a:pt x="56" y="171"/>
                        <a:pt x="38" y="162"/>
                        <a:pt x="20" y="149"/>
                      </a:cubicBezTo>
                      <a:cubicBezTo>
                        <a:pt x="18" y="148"/>
                        <a:pt x="16" y="143"/>
                        <a:pt x="16" y="141"/>
                      </a:cubicBezTo>
                      <a:cubicBezTo>
                        <a:pt x="17" y="139"/>
                        <a:pt x="21" y="136"/>
                        <a:pt x="24" y="136"/>
                      </a:cubicBezTo>
                      <a:cubicBezTo>
                        <a:pt x="31" y="137"/>
                        <a:pt x="39" y="141"/>
                        <a:pt x="46" y="142"/>
                      </a:cubicBezTo>
                      <a:cubicBezTo>
                        <a:pt x="54" y="142"/>
                        <a:pt x="64" y="143"/>
                        <a:pt x="69" y="138"/>
                      </a:cubicBezTo>
                      <a:cubicBezTo>
                        <a:pt x="76" y="133"/>
                        <a:pt x="78" y="123"/>
                        <a:pt x="82" y="115"/>
                      </a:cubicBezTo>
                      <a:cubicBezTo>
                        <a:pt x="82" y="113"/>
                        <a:pt x="79" y="110"/>
                        <a:pt x="77" y="108"/>
                      </a:cubicBezTo>
                      <a:cubicBezTo>
                        <a:pt x="70" y="114"/>
                        <a:pt x="65" y="123"/>
                        <a:pt x="58" y="125"/>
                      </a:cubicBezTo>
                      <a:cubicBezTo>
                        <a:pt x="47" y="127"/>
                        <a:pt x="35" y="128"/>
                        <a:pt x="28" y="113"/>
                      </a:cubicBezTo>
                      <a:cubicBezTo>
                        <a:pt x="21" y="98"/>
                        <a:pt x="20" y="83"/>
                        <a:pt x="25" y="69"/>
                      </a:cubicBezTo>
                      <a:cubicBezTo>
                        <a:pt x="27" y="62"/>
                        <a:pt x="37" y="58"/>
                        <a:pt x="44" y="54"/>
                      </a:cubicBezTo>
                      <a:cubicBezTo>
                        <a:pt x="55" y="46"/>
                        <a:pt x="56" y="43"/>
                        <a:pt x="51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>
                  <a:extLst>
                    <a:ext uri="{FF2B5EF4-FFF2-40B4-BE49-F238E27FC236}">
                      <a16:creationId xmlns:a16="http://schemas.microsoft.com/office/drawing/2014/main" id="{42D2CD3E-E011-4C74-ABE3-AEB092B14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1192" y="4483322"/>
                  <a:ext cx="139857" cy="368047"/>
                </a:xfrm>
                <a:custGeom>
                  <a:avLst/>
                  <a:gdLst>
                    <a:gd name="T0" fmla="*/ 0 w 82"/>
                    <a:gd name="T1" fmla="*/ 152 h 215"/>
                    <a:gd name="T2" fmla="*/ 18 w 82"/>
                    <a:gd name="T3" fmla="*/ 74 h 215"/>
                    <a:gd name="T4" fmla="*/ 46 w 82"/>
                    <a:gd name="T5" fmla="*/ 12 h 215"/>
                    <a:gd name="T6" fmla="*/ 68 w 82"/>
                    <a:gd name="T7" fmla="*/ 1 h 215"/>
                    <a:gd name="T8" fmla="*/ 82 w 82"/>
                    <a:gd name="T9" fmla="*/ 11 h 215"/>
                    <a:gd name="T10" fmla="*/ 69 w 82"/>
                    <a:gd name="T11" fmla="*/ 30 h 215"/>
                    <a:gd name="T12" fmla="*/ 51 w 82"/>
                    <a:gd name="T13" fmla="*/ 46 h 215"/>
                    <a:gd name="T14" fmla="*/ 39 w 82"/>
                    <a:gd name="T15" fmla="*/ 88 h 215"/>
                    <a:gd name="T16" fmla="*/ 32 w 82"/>
                    <a:gd name="T17" fmla="*/ 122 h 215"/>
                    <a:gd name="T18" fmla="*/ 38 w 82"/>
                    <a:gd name="T19" fmla="*/ 157 h 215"/>
                    <a:gd name="T20" fmla="*/ 49 w 82"/>
                    <a:gd name="T21" fmla="*/ 195 h 215"/>
                    <a:gd name="T22" fmla="*/ 49 w 82"/>
                    <a:gd name="T23" fmla="*/ 202 h 215"/>
                    <a:gd name="T24" fmla="*/ 30 w 82"/>
                    <a:gd name="T25" fmla="*/ 215 h 215"/>
                    <a:gd name="T26" fmla="*/ 9 w 82"/>
                    <a:gd name="T27" fmla="*/ 197 h 215"/>
                    <a:gd name="T28" fmla="*/ 0 w 82"/>
                    <a:gd name="T29" fmla="*/ 15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2" h="215">
                      <a:moveTo>
                        <a:pt x="0" y="152"/>
                      </a:moveTo>
                      <a:cubicBezTo>
                        <a:pt x="6" y="127"/>
                        <a:pt x="9" y="100"/>
                        <a:pt x="18" y="74"/>
                      </a:cubicBezTo>
                      <a:cubicBezTo>
                        <a:pt x="24" y="52"/>
                        <a:pt x="35" y="32"/>
                        <a:pt x="46" y="12"/>
                      </a:cubicBezTo>
                      <a:cubicBezTo>
                        <a:pt x="49" y="6"/>
                        <a:pt x="60" y="2"/>
                        <a:pt x="68" y="1"/>
                      </a:cubicBezTo>
                      <a:cubicBezTo>
                        <a:pt x="72" y="0"/>
                        <a:pt x="82" y="7"/>
                        <a:pt x="82" y="11"/>
                      </a:cubicBezTo>
                      <a:cubicBezTo>
                        <a:pt x="82" y="18"/>
                        <a:pt x="82" y="28"/>
                        <a:pt x="69" y="30"/>
                      </a:cubicBezTo>
                      <a:cubicBezTo>
                        <a:pt x="62" y="30"/>
                        <a:pt x="54" y="39"/>
                        <a:pt x="51" y="46"/>
                      </a:cubicBezTo>
                      <a:cubicBezTo>
                        <a:pt x="45" y="59"/>
                        <a:pt x="43" y="74"/>
                        <a:pt x="39" y="88"/>
                      </a:cubicBezTo>
                      <a:cubicBezTo>
                        <a:pt x="37" y="99"/>
                        <a:pt x="32" y="111"/>
                        <a:pt x="32" y="122"/>
                      </a:cubicBezTo>
                      <a:cubicBezTo>
                        <a:pt x="32" y="134"/>
                        <a:pt x="37" y="145"/>
                        <a:pt x="38" y="157"/>
                      </a:cubicBezTo>
                      <a:cubicBezTo>
                        <a:pt x="39" y="170"/>
                        <a:pt x="38" y="184"/>
                        <a:pt x="49" y="195"/>
                      </a:cubicBezTo>
                      <a:cubicBezTo>
                        <a:pt x="50" y="196"/>
                        <a:pt x="49" y="200"/>
                        <a:pt x="49" y="202"/>
                      </a:cubicBezTo>
                      <a:cubicBezTo>
                        <a:pt x="46" y="211"/>
                        <a:pt x="40" y="215"/>
                        <a:pt x="30" y="215"/>
                      </a:cubicBezTo>
                      <a:cubicBezTo>
                        <a:pt x="17" y="215"/>
                        <a:pt x="12" y="207"/>
                        <a:pt x="9" y="197"/>
                      </a:cubicBezTo>
                      <a:cubicBezTo>
                        <a:pt x="5" y="184"/>
                        <a:pt x="4" y="169"/>
                        <a:pt x="0" y="1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" name="Freeform 24">
                  <a:extLst>
                    <a:ext uri="{FF2B5EF4-FFF2-40B4-BE49-F238E27FC236}">
                      <a16:creationId xmlns:a16="http://schemas.microsoft.com/office/drawing/2014/main" id="{1A3E0AC1-8CA1-4AE1-B3E4-28FB48A745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0587" y="4417074"/>
                  <a:ext cx="85387" cy="105998"/>
                </a:xfrm>
                <a:custGeom>
                  <a:avLst/>
                  <a:gdLst>
                    <a:gd name="T0" fmla="*/ 14 w 50"/>
                    <a:gd name="T1" fmla="*/ 0 h 62"/>
                    <a:gd name="T2" fmla="*/ 26 w 50"/>
                    <a:gd name="T3" fmla="*/ 6 h 62"/>
                    <a:gd name="T4" fmla="*/ 32 w 50"/>
                    <a:gd name="T5" fmla="*/ 12 h 62"/>
                    <a:gd name="T6" fmla="*/ 50 w 50"/>
                    <a:gd name="T7" fmla="*/ 16 h 62"/>
                    <a:gd name="T8" fmla="*/ 43 w 50"/>
                    <a:gd name="T9" fmla="*/ 56 h 62"/>
                    <a:gd name="T10" fmla="*/ 25 w 50"/>
                    <a:gd name="T11" fmla="*/ 59 h 62"/>
                    <a:gd name="T12" fmla="*/ 0 w 50"/>
                    <a:gd name="T13" fmla="*/ 17 h 62"/>
                    <a:gd name="T14" fmla="*/ 14 w 50"/>
                    <a:gd name="T1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62">
                      <a:moveTo>
                        <a:pt x="14" y="0"/>
                      </a:moveTo>
                      <a:cubicBezTo>
                        <a:pt x="20" y="3"/>
                        <a:pt x="23" y="5"/>
                        <a:pt x="26" y="6"/>
                      </a:cubicBezTo>
                      <a:cubicBezTo>
                        <a:pt x="28" y="8"/>
                        <a:pt x="30" y="11"/>
                        <a:pt x="32" y="12"/>
                      </a:cubicBezTo>
                      <a:cubicBezTo>
                        <a:pt x="39" y="14"/>
                        <a:pt x="50" y="15"/>
                        <a:pt x="50" y="16"/>
                      </a:cubicBezTo>
                      <a:cubicBezTo>
                        <a:pt x="49" y="30"/>
                        <a:pt x="47" y="44"/>
                        <a:pt x="43" y="56"/>
                      </a:cubicBezTo>
                      <a:cubicBezTo>
                        <a:pt x="42" y="59"/>
                        <a:pt x="29" y="62"/>
                        <a:pt x="25" y="59"/>
                      </a:cubicBezTo>
                      <a:cubicBezTo>
                        <a:pt x="11" y="49"/>
                        <a:pt x="0" y="35"/>
                        <a:pt x="0" y="17"/>
                      </a:cubicBezTo>
                      <a:cubicBezTo>
                        <a:pt x="0" y="11"/>
                        <a:pt x="9" y="6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" name="Freeform 39">
                  <a:extLst>
                    <a:ext uri="{FF2B5EF4-FFF2-40B4-BE49-F238E27FC236}">
                      <a16:creationId xmlns:a16="http://schemas.microsoft.com/office/drawing/2014/main" id="{67B02F28-C291-49E1-BB2B-ECB677BB2E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2168" y="4393519"/>
                  <a:ext cx="92747" cy="76554"/>
                </a:xfrm>
                <a:custGeom>
                  <a:avLst/>
                  <a:gdLst>
                    <a:gd name="T0" fmla="*/ 0 w 55"/>
                    <a:gd name="T1" fmla="*/ 19 h 45"/>
                    <a:gd name="T2" fmla="*/ 21 w 55"/>
                    <a:gd name="T3" fmla="*/ 5 h 45"/>
                    <a:gd name="T4" fmla="*/ 42 w 55"/>
                    <a:gd name="T5" fmla="*/ 8 h 45"/>
                    <a:gd name="T6" fmla="*/ 55 w 55"/>
                    <a:gd name="T7" fmla="*/ 15 h 45"/>
                    <a:gd name="T8" fmla="*/ 47 w 55"/>
                    <a:gd name="T9" fmla="*/ 24 h 45"/>
                    <a:gd name="T10" fmla="*/ 41 w 55"/>
                    <a:gd name="T11" fmla="*/ 31 h 45"/>
                    <a:gd name="T12" fmla="*/ 22 w 55"/>
                    <a:gd name="T13" fmla="*/ 45 h 45"/>
                    <a:gd name="T14" fmla="*/ 0 w 55"/>
                    <a:gd name="T15" fmla="*/ 19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45">
                      <a:moveTo>
                        <a:pt x="0" y="19"/>
                      </a:moveTo>
                      <a:cubicBezTo>
                        <a:pt x="0" y="5"/>
                        <a:pt x="8" y="0"/>
                        <a:pt x="21" y="5"/>
                      </a:cubicBezTo>
                      <a:cubicBezTo>
                        <a:pt x="28" y="7"/>
                        <a:pt x="35" y="7"/>
                        <a:pt x="42" y="8"/>
                      </a:cubicBezTo>
                      <a:cubicBezTo>
                        <a:pt x="47" y="10"/>
                        <a:pt x="51" y="13"/>
                        <a:pt x="55" y="15"/>
                      </a:cubicBezTo>
                      <a:cubicBezTo>
                        <a:pt x="52" y="18"/>
                        <a:pt x="50" y="21"/>
                        <a:pt x="47" y="24"/>
                      </a:cubicBezTo>
                      <a:cubicBezTo>
                        <a:pt x="45" y="27"/>
                        <a:pt x="43" y="29"/>
                        <a:pt x="41" y="31"/>
                      </a:cubicBezTo>
                      <a:cubicBezTo>
                        <a:pt x="35" y="36"/>
                        <a:pt x="28" y="45"/>
                        <a:pt x="22" y="45"/>
                      </a:cubicBezTo>
                      <a:cubicBezTo>
                        <a:pt x="6" y="44"/>
                        <a:pt x="0" y="35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CCE4886-9635-4F5B-B805-89DADB76AA5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046078" y="5492385"/>
                <a:ext cx="1980000" cy="115344"/>
              </a:xfrm>
              <a:custGeom>
                <a:avLst/>
                <a:gdLst/>
                <a:ahLst/>
                <a:cxnLst/>
                <a:rect l="l" t="t" r="r" b="b"/>
                <a:pathLst>
                  <a:path w="3900602" h="227228">
                    <a:moveTo>
                      <a:pt x="2355647" y="114757"/>
                    </a:moveTo>
                    <a:cubicBezTo>
                      <a:pt x="2352141" y="115976"/>
                      <a:pt x="2349246" y="117234"/>
                      <a:pt x="2346960" y="118529"/>
                    </a:cubicBezTo>
                    <a:cubicBezTo>
                      <a:pt x="2344674" y="119824"/>
                      <a:pt x="2342883" y="121425"/>
                      <a:pt x="2341588" y="123330"/>
                    </a:cubicBezTo>
                    <a:cubicBezTo>
                      <a:pt x="2340292" y="125235"/>
                      <a:pt x="2339378" y="127482"/>
                      <a:pt x="2338845" y="130073"/>
                    </a:cubicBezTo>
                    <a:cubicBezTo>
                      <a:pt x="2338311" y="132664"/>
                      <a:pt x="2338045" y="135788"/>
                      <a:pt x="2338045" y="139446"/>
                    </a:cubicBezTo>
                    <a:cubicBezTo>
                      <a:pt x="2338045" y="143408"/>
                      <a:pt x="2338692" y="147104"/>
                      <a:pt x="2339988" y="150533"/>
                    </a:cubicBezTo>
                    <a:cubicBezTo>
                      <a:pt x="2341283" y="153962"/>
                      <a:pt x="2343912" y="155676"/>
                      <a:pt x="2347874" y="155676"/>
                    </a:cubicBezTo>
                    <a:cubicBezTo>
                      <a:pt x="2349551" y="155676"/>
                      <a:pt x="2350884" y="155295"/>
                      <a:pt x="2351875" y="154533"/>
                    </a:cubicBezTo>
                    <a:cubicBezTo>
                      <a:pt x="2352865" y="153771"/>
                      <a:pt x="2354123" y="152705"/>
                      <a:pt x="2355647" y="151333"/>
                    </a:cubicBezTo>
                    <a:close/>
                    <a:moveTo>
                      <a:pt x="2457982" y="75895"/>
                    </a:moveTo>
                    <a:cubicBezTo>
                      <a:pt x="2454970" y="75895"/>
                      <a:pt x="2452636" y="77343"/>
                      <a:pt x="2450979" y="80238"/>
                    </a:cubicBezTo>
                    <a:cubicBezTo>
                      <a:pt x="2449323" y="83134"/>
                      <a:pt x="2448043" y="86563"/>
                      <a:pt x="2447140" y="90525"/>
                    </a:cubicBezTo>
                    <a:cubicBezTo>
                      <a:pt x="2446236" y="94488"/>
                      <a:pt x="2445671" y="98565"/>
                      <a:pt x="2445445" y="102756"/>
                    </a:cubicBezTo>
                    <a:cubicBezTo>
                      <a:pt x="2445219" y="106947"/>
                      <a:pt x="2445106" y="110337"/>
                      <a:pt x="2445106" y="112928"/>
                    </a:cubicBezTo>
                    <a:cubicBezTo>
                      <a:pt x="2445106" y="118567"/>
                      <a:pt x="2445369" y="123634"/>
                      <a:pt x="2445897" y="128130"/>
                    </a:cubicBezTo>
                    <a:cubicBezTo>
                      <a:pt x="2446424" y="132626"/>
                      <a:pt x="2446913" y="136169"/>
                      <a:pt x="2447363" y="138760"/>
                    </a:cubicBezTo>
                    <a:cubicBezTo>
                      <a:pt x="2447515" y="139979"/>
                      <a:pt x="2447780" y="141503"/>
                      <a:pt x="2448156" y="143332"/>
                    </a:cubicBezTo>
                    <a:cubicBezTo>
                      <a:pt x="2448532" y="145161"/>
                      <a:pt x="2449135" y="146952"/>
                      <a:pt x="2449963" y="148704"/>
                    </a:cubicBezTo>
                    <a:cubicBezTo>
                      <a:pt x="2450792" y="150457"/>
                      <a:pt x="2451846" y="151981"/>
                      <a:pt x="2453126" y="153276"/>
                    </a:cubicBezTo>
                    <a:cubicBezTo>
                      <a:pt x="2454406" y="154572"/>
                      <a:pt x="2455950" y="155219"/>
                      <a:pt x="2457757" y="155219"/>
                    </a:cubicBezTo>
                    <a:cubicBezTo>
                      <a:pt x="2459262" y="155219"/>
                      <a:pt x="2460542" y="154762"/>
                      <a:pt x="2461597" y="153848"/>
                    </a:cubicBezTo>
                    <a:cubicBezTo>
                      <a:pt x="2462652" y="152933"/>
                      <a:pt x="2463555" y="152019"/>
                      <a:pt x="2464308" y="151104"/>
                    </a:cubicBezTo>
                    <a:lnTo>
                      <a:pt x="2464308" y="78181"/>
                    </a:lnTo>
                    <a:cubicBezTo>
                      <a:pt x="2463405" y="77571"/>
                      <a:pt x="2462427" y="77038"/>
                      <a:pt x="2461372" y="76581"/>
                    </a:cubicBezTo>
                    <a:cubicBezTo>
                      <a:pt x="2460317" y="76124"/>
                      <a:pt x="2459187" y="75895"/>
                      <a:pt x="2457982" y="75895"/>
                    </a:cubicBezTo>
                    <a:close/>
                    <a:moveTo>
                      <a:pt x="3853739" y="73609"/>
                    </a:moveTo>
                    <a:cubicBezTo>
                      <a:pt x="3851605" y="73609"/>
                      <a:pt x="3849929" y="74759"/>
                      <a:pt x="3848709" y="77059"/>
                    </a:cubicBezTo>
                    <a:cubicBezTo>
                      <a:pt x="3847490" y="79360"/>
                      <a:pt x="3846576" y="81584"/>
                      <a:pt x="3845966" y="83732"/>
                    </a:cubicBezTo>
                    <a:cubicBezTo>
                      <a:pt x="3844900" y="88180"/>
                      <a:pt x="3844290" y="92820"/>
                      <a:pt x="3844138" y="97651"/>
                    </a:cubicBezTo>
                    <a:cubicBezTo>
                      <a:pt x="3843985" y="102483"/>
                      <a:pt x="3843909" y="106356"/>
                      <a:pt x="3843909" y="109271"/>
                    </a:cubicBezTo>
                    <a:lnTo>
                      <a:pt x="3861511" y="109271"/>
                    </a:lnTo>
                    <a:cubicBezTo>
                      <a:pt x="3861511" y="107737"/>
                      <a:pt x="3861511" y="105935"/>
                      <a:pt x="3861511" y="103865"/>
                    </a:cubicBezTo>
                    <a:cubicBezTo>
                      <a:pt x="3861511" y="101794"/>
                      <a:pt x="3861473" y="99608"/>
                      <a:pt x="3861397" y="97307"/>
                    </a:cubicBezTo>
                    <a:cubicBezTo>
                      <a:pt x="3861321" y="95005"/>
                      <a:pt x="3861206" y="92704"/>
                      <a:pt x="3861054" y="90404"/>
                    </a:cubicBezTo>
                    <a:cubicBezTo>
                      <a:pt x="3860901" y="88104"/>
                      <a:pt x="3860673" y="86033"/>
                      <a:pt x="3860368" y="84193"/>
                    </a:cubicBezTo>
                    <a:cubicBezTo>
                      <a:pt x="3860063" y="81737"/>
                      <a:pt x="3859415" y="79360"/>
                      <a:pt x="3858425" y="77059"/>
                    </a:cubicBezTo>
                    <a:cubicBezTo>
                      <a:pt x="3857435" y="74759"/>
                      <a:pt x="3855872" y="73609"/>
                      <a:pt x="3853739" y="73609"/>
                    </a:cubicBezTo>
                    <a:close/>
                    <a:moveTo>
                      <a:pt x="3529889" y="73609"/>
                    </a:moveTo>
                    <a:cubicBezTo>
                      <a:pt x="3527755" y="73609"/>
                      <a:pt x="3526079" y="74759"/>
                      <a:pt x="3524859" y="77059"/>
                    </a:cubicBezTo>
                    <a:cubicBezTo>
                      <a:pt x="3523640" y="79360"/>
                      <a:pt x="3522726" y="81584"/>
                      <a:pt x="3522116" y="83732"/>
                    </a:cubicBezTo>
                    <a:cubicBezTo>
                      <a:pt x="3521050" y="88180"/>
                      <a:pt x="3520440" y="92820"/>
                      <a:pt x="3520288" y="97651"/>
                    </a:cubicBezTo>
                    <a:cubicBezTo>
                      <a:pt x="3520135" y="102483"/>
                      <a:pt x="3520059" y="106356"/>
                      <a:pt x="3520059" y="109271"/>
                    </a:cubicBezTo>
                    <a:lnTo>
                      <a:pt x="3537661" y="109271"/>
                    </a:lnTo>
                    <a:cubicBezTo>
                      <a:pt x="3537661" y="107737"/>
                      <a:pt x="3537661" y="105935"/>
                      <a:pt x="3537661" y="103865"/>
                    </a:cubicBezTo>
                    <a:cubicBezTo>
                      <a:pt x="3537661" y="101794"/>
                      <a:pt x="3537623" y="99608"/>
                      <a:pt x="3537547" y="97307"/>
                    </a:cubicBezTo>
                    <a:cubicBezTo>
                      <a:pt x="3537471" y="95005"/>
                      <a:pt x="3537356" y="92704"/>
                      <a:pt x="3537204" y="90404"/>
                    </a:cubicBezTo>
                    <a:cubicBezTo>
                      <a:pt x="3537051" y="88104"/>
                      <a:pt x="3536823" y="86033"/>
                      <a:pt x="3536518" y="84193"/>
                    </a:cubicBezTo>
                    <a:cubicBezTo>
                      <a:pt x="3536213" y="81737"/>
                      <a:pt x="3535565" y="79360"/>
                      <a:pt x="3534575" y="77059"/>
                    </a:cubicBezTo>
                    <a:cubicBezTo>
                      <a:pt x="3533585" y="74759"/>
                      <a:pt x="3532022" y="73609"/>
                      <a:pt x="3529889" y="73609"/>
                    </a:cubicBezTo>
                    <a:close/>
                    <a:moveTo>
                      <a:pt x="2567864" y="73609"/>
                    </a:moveTo>
                    <a:cubicBezTo>
                      <a:pt x="2565730" y="73609"/>
                      <a:pt x="2564054" y="74759"/>
                      <a:pt x="2562834" y="77059"/>
                    </a:cubicBezTo>
                    <a:cubicBezTo>
                      <a:pt x="2561615" y="79360"/>
                      <a:pt x="2560701" y="81584"/>
                      <a:pt x="2560091" y="83732"/>
                    </a:cubicBezTo>
                    <a:cubicBezTo>
                      <a:pt x="2559025" y="88180"/>
                      <a:pt x="2558415" y="92820"/>
                      <a:pt x="2558263" y="97651"/>
                    </a:cubicBezTo>
                    <a:cubicBezTo>
                      <a:pt x="2558110" y="102483"/>
                      <a:pt x="2558034" y="106356"/>
                      <a:pt x="2558034" y="109271"/>
                    </a:cubicBezTo>
                    <a:lnTo>
                      <a:pt x="2575636" y="109271"/>
                    </a:lnTo>
                    <a:cubicBezTo>
                      <a:pt x="2575636" y="107737"/>
                      <a:pt x="2575636" y="105935"/>
                      <a:pt x="2575636" y="103865"/>
                    </a:cubicBezTo>
                    <a:cubicBezTo>
                      <a:pt x="2575636" y="101794"/>
                      <a:pt x="2575598" y="99608"/>
                      <a:pt x="2575522" y="97307"/>
                    </a:cubicBezTo>
                    <a:cubicBezTo>
                      <a:pt x="2575446" y="95005"/>
                      <a:pt x="2575331" y="92704"/>
                      <a:pt x="2575179" y="90404"/>
                    </a:cubicBezTo>
                    <a:cubicBezTo>
                      <a:pt x="2575026" y="88104"/>
                      <a:pt x="2574798" y="86033"/>
                      <a:pt x="2574493" y="84193"/>
                    </a:cubicBezTo>
                    <a:cubicBezTo>
                      <a:pt x="2574188" y="81737"/>
                      <a:pt x="2573540" y="79360"/>
                      <a:pt x="2572550" y="77059"/>
                    </a:cubicBezTo>
                    <a:cubicBezTo>
                      <a:pt x="2571560" y="74759"/>
                      <a:pt x="2569997" y="73609"/>
                      <a:pt x="2567864" y="73609"/>
                    </a:cubicBezTo>
                    <a:close/>
                    <a:moveTo>
                      <a:pt x="1948739" y="73609"/>
                    </a:moveTo>
                    <a:cubicBezTo>
                      <a:pt x="1946605" y="73609"/>
                      <a:pt x="1944929" y="74759"/>
                      <a:pt x="1943710" y="77059"/>
                    </a:cubicBezTo>
                    <a:cubicBezTo>
                      <a:pt x="1942490" y="79360"/>
                      <a:pt x="1941576" y="81584"/>
                      <a:pt x="1940966" y="83732"/>
                    </a:cubicBezTo>
                    <a:cubicBezTo>
                      <a:pt x="1939900" y="88180"/>
                      <a:pt x="1939290" y="92820"/>
                      <a:pt x="1939138" y="97651"/>
                    </a:cubicBezTo>
                    <a:cubicBezTo>
                      <a:pt x="1938985" y="102483"/>
                      <a:pt x="1938909" y="106356"/>
                      <a:pt x="1938909" y="109271"/>
                    </a:cubicBezTo>
                    <a:lnTo>
                      <a:pt x="1956511" y="109271"/>
                    </a:lnTo>
                    <a:cubicBezTo>
                      <a:pt x="1956511" y="107737"/>
                      <a:pt x="1956511" y="105935"/>
                      <a:pt x="1956511" y="103865"/>
                    </a:cubicBezTo>
                    <a:cubicBezTo>
                      <a:pt x="1956511" y="101794"/>
                      <a:pt x="1956473" y="99608"/>
                      <a:pt x="1956397" y="97307"/>
                    </a:cubicBezTo>
                    <a:cubicBezTo>
                      <a:pt x="1956321" y="95005"/>
                      <a:pt x="1956206" y="92704"/>
                      <a:pt x="1956054" y="90404"/>
                    </a:cubicBezTo>
                    <a:cubicBezTo>
                      <a:pt x="1955902" y="88104"/>
                      <a:pt x="1955673" y="86033"/>
                      <a:pt x="1955368" y="84193"/>
                    </a:cubicBezTo>
                    <a:cubicBezTo>
                      <a:pt x="1955063" y="81737"/>
                      <a:pt x="1954416" y="79360"/>
                      <a:pt x="1953425" y="77059"/>
                    </a:cubicBezTo>
                    <a:cubicBezTo>
                      <a:pt x="1952435" y="74759"/>
                      <a:pt x="1950872" y="73609"/>
                      <a:pt x="1948739" y="73609"/>
                    </a:cubicBezTo>
                    <a:close/>
                    <a:moveTo>
                      <a:pt x="1748714" y="73609"/>
                    </a:moveTo>
                    <a:cubicBezTo>
                      <a:pt x="1746580" y="73609"/>
                      <a:pt x="1744904" y="74759"/>
                      <a:pt x="1743685" y="77059"/>
                    </a:cubicBezTo>
                    <a:cubicBezTo>
                      <a:pt x="1742465" y="79360"/>
                      <a:pt x="1741551" y="81584"/>
                      <a:pt x="1740941" y="83732"/>
                    </a:cubicBezTo>
                    <a:cubicBezTo>
                      <a:pt x="1739875" y="88180"/>
                      <a:pt x="1739265" y="92820"/>
                      <a:pt x="1739113" y="97651"/>
                    </a:cubicBezTo>
                    <a:cubicBezTo>
                      <a:pt x="1738960" y="102483"/>
                      <a:pt x="1738884" y="106356"/>
                      <a:pt x="1738884" y="109271"/>
                    </a:cubicBezTo>
                    <a:lnTo>
                      <a:pt x="1756486" y="109271"/>
                    </a:lnTo>
                    <a:cubicBezTo>
                      <a:pt x="1756486" y="107737"/>
                      <a:pt x="1756486" y="105935"/>
                      <a:pt x="1756486" y="103865"/>
                    </a:cubicBezTo>
                    <a:cubicBezTo>
                      <a:pt x="1756486" y="101794"/>
                      <a:pt x="1756448" y="99608"/>
                      <a:pt x="1756372" y="97307"/>
                    </a:cubicBezTo>
                    <a:cubicBezTo>
                      <a:pt x="1756296" y="95005"/>
                      <a:pt x="1756181" y="92704"/>
                      <a:pt x="1756029" y="90404"/>
                    </a:cubicBezTo>
                    <a:cubicBezTo>
                      <a:pt x="1755877" y="88104"/>
                      <a:pt x="1755648" y="86033"/>
                      <a:pt x="1755343" y="84193"/>
                    </a:cubicBezTo>
                    <a:cubicBezTo>
                      <a:pt x="1755038" y="81737"/>
                      <a:pt x="1754391" y="79360"/>
                      <a:pt x="1753400" y="77059"/>
                    </a:cubicBezTo>
                    <a:cubicBezTo>
                      <a:pt x="1752409" y="74759"/>
                      <a:pt x="1750847" y="73609"/>
                      <a:pt x="1748714" y="73609"/>
                    </a:cubicBezTo>
                    <a:close/>
                    <a:moveTo>
                      <a:pt x="481889" y="73609"/>
                    </a:moveTo>
                    <a:cubicBezTo>
                      <a:pt x="479755" y="73609"/>
                      <a:pt x="478079" y="74759"/>
                      <a:pt x="476860" y="77059"/>
                    </a:cubicBezTo>
                    <a:cubicBezTo>
                      <a:pt x="475640" y="79360"/>
                      <a:pt x="474726" y="81584"/>
                      <a:pt x="474117" y="83732"/>
                    </a:cubicBezTo>
                    <a:cubicBezTo>
                      <a:pt x="473050" y="88180"/>
                      <a:pt x="472440" y="92820"/>
                      <a:pt x="472288" y="97651"/>
                    </a:cubicBezTo>
                    <a:cubicBezTo>
                      <a:pt x="472135" y="102483"/>
                      <a:pt x="472059" y="106356"/>
                      <a:pt x="472059" y="109271"/>
                    </a:cubicBezTo>
                    <a:lnTo>
                      <a:pt x="489661" y="109271"/>
                    </a:lnTo>
                    <a:cubicBezTo>
                      <a:pt x="489661" y="107737"/>
                      <a:pt x="489661" y="105935"/>
                      <a:pt x="489661" y="103865"/>
                    </a:cubicBezTo>
                    <a:cubicBezTo>
                      <a:pt x="489661" y="101794"/>
                      <a:pt x="489623" y="99608"/>
                      <a:pt x="489547" y="97307"/>
                    </a:cubicBezTo>
                    <a:cubicBezTo>
                      <a:pt x="489471" y="95005"/>
                      <a:pt x="489356" y="92704"/>
                      <a:pt x="489204" y="90404"/>
                    </a:cubicBezTo>
                    <a:cubicBezTo>
                      <a:pt x="489052" y="88104"/>
                      <a:pt x="488823" y="86033"/>
                      <a:pt x="488518" y="84193"/>
                    </a:cubicBezTo>
                    <a:cubicBezTo>
                      <a:pt x="488213" y="81737"/>
                      <a:pt x="487566" y="79360"/>
                      <a:pt x="486575" y="77059"/>
                    </a:cubicBezTo>
                    <a:cubicBezTo>
                      <a:pt x="485585" y="74759"/>
                      <a:pt x="484022" y="73609"/>
                      <a:pt x="481889" y="73609"/>
                    </a:cubicBezTo>
                    <a:close/>
                    <a:moveTo>
                      <a:pt x="3008757" y="71780"/>
                    </a:moveTo>
                    <a:cubicBezTo>
                      <a:pt x="3006776" y="71780"/>
                      <a:pt x="3005214" y="72390"/>
                      <a:pt x="3004071" y="73609"/>
                    </a:cubicBezTo>
                    <a:cubicBezTo>
                      <a:pt x="3002928" y="74828"/>
                      <a:pt x="3002051" y="76276"/>
                      <a:pt x="3001442" y="77952"/>
                    </a:cubicBezTo>
                    <a:cubicBezTo>
                      <a:pt x="3000070" y="81610"/>
                      <a:pt x="2999118" y="87096"/>
                      <a:pt x="2998584" y="94412"/>
                    </a:cubicBezTo>
                    <a:cubicBezTo>
                      <a:pt x="2998051" y="101727"/>
                      <a:pt x="2997784" y="109728"/>
                      <a:pt x="2997784" y="118415"/>
                    </a:cubicBezTo>
                    <a:cubicBezTo>
                      <a:pt x="2997784" y="123901"/>
                      <a:pt x="2997975" y="130149"/>
                      <a:pt x="2998356" y="137160"/>
                    </a:cubicBezTo>
                    <a:cubicBezTo>
                      <a:pt x="2998737" y="144170"/>
                      <a:pt x="2999384" y="150419"/>
                      <a:pt x="3000299" y="155905"/>
                    </a:cubicBezTo>
                    <a:cubicBezTo>
                      <a:pt x="3000451" y="156972"/>
                      <a:pt x="3000718" y="158229"/>
                      <a:pt x="3001099" y="159677"/>
                    </a:cubicBezTo>
                    <a:cubicBezTo>
                      <a:pt x="3001480" y="161125"/>
                      <a:pt x="3001975" y="162458"/>
                      <a:pt x="3002585" y="163677"/>
                    </a:cubicBezTo>
                    <a:cubicBezTo>
                      <a:pt x="3003194" y="164897"/>
                      <a:pt x="3003994" y="165963"/>
                      <a:pt x="3004985" y="166878"/>
                    </a:cubicBezTo>
                    <a:cubicBezTo>
                      <a:pt x="3005976" y="167792"/>
                      <a:pt x="3007309" y="168249"/>
                      <a:pt x="3008985" y="168249"/>
                    </a:cubicBezTo>
                    <a:cubicBezTo>
                      <a:pt x="3011424" y="168249"/>
                      <a:pt x="3013176" y="167487"/>
                      <a:pt x="3014243" y="165963"/>
                    </a:cubicBezTo>
                    <a:cubicBezTo>
                      <a:pt x="3015310" y="164439"/>
                      <a:pt x="3015996" y="163296"/>
                      <a:pt x="3016301" y="162534"/>
                    </a:cubicBezTo>
                    <a:cubicBezTo>
                      <a:pt x="3017063" y="160706"/>
                      <a:pt x="3017672" y="158077"/>
                      <a:pt x="3018130" y="154648"/>
                    </a:cubicBezTo>
                    <a:cubicBezTo>
                      <a:pt x="3018587" y="151219"/>
                      <a:pt x="3018930" y="147599"/>
                      <a:pt x="3019158" y="143789"/>
                    </a:cubicBezTo>
                    <a:cubicBezTo>
                      <a:pt x="3019387" y="139979"/>
                      <a:pt x="3019539" y="136245"/>
                      <a:pt x="3019615" y="132588"/>
                    </a:cubicBezTo>
                    <a:cubicBezTo>
                      <a:pt x="3019692" y="128930"/>
                      <a:pt x="3019730" y="126035"/>
                      <a:pt x="3019730" y="123901"/>
                    </a:cubicBezTo>
                    <a:cubicBezTo>
                      <a:pt x="3019730" y="121615"/>
                      <a:pt x="3019692" y="118834"/>
                      <a:pt x="3019615" y="115557"/>
                    </a:cubicBezTo>
                    <a:cubicBezTo>
                      <a:pt x="3019539" y="112281"/>
                      <a:pt x="3019387" y="108890"/>
                      <a:pt x="3019158" y="105384"/>
                    </a:cubicBezTo>
                    <a:cubicBezTo>
                      <a:pt x="3018930" y="101879"/>
                      <a:pt x="3018625" y="98336"/>
                      <a:pt x="3018244" y="94755"/>
                    </a:cubicBezTo>
                    <a:cubicBezTo>
                      <a:pt x="3017863" y="91173"/>
                      <a:pt x="3017444" y="87858"/>
                      <a:pt x="3016987" y="84810"/>
                    </a:cubicBezTo>
                    <a:cubicBezTo>
                      <a:pt x="3016225" y="80391"/>
                      <a:pt x="3015234" y="77114"/>
                      <a:pt x="3014015" y="74981"/>
                    </a:cubicBezTo>
                    <a:cubicBezTo>
                      <a:pt x="3012796" y="72847"/>
                      <a:pt x="3011043" y="71780"/>
                      <a:pt x="3008757" y="71780"/>
                    </a:cubicBezTo>
                    <a:close/>
                    <a:moveTo>
                      <a:pt x="1056132" y="71780"/>
                    </a:moveTo>
                    <a:cubicBezTo>
                      <a:pt x="1054151" y="71780"/>
                      <a:pt x="1052589" y="72390"/>
                      <a:pt x="1051446" y="73609"/>
                    </a:cubicBezTo>
                    <a:cubicBezTo>
                      <a:pt x="1050303" y="74828"/>
                      <a:pt x="1049427" y="76276"/>
                      <a:pt x="1048817" y="77952"/>
                    </a:cubicBezTo>
                    <a:cubicBezTo>
                      <a:pt x="1047445" y="81610"/>
                      <a:pt x="1046493" y="87096"/>
                      <a:pt x="1045959" y="94412"/>
                    </a:cubicBezTo>
                    <a:cubicBezTo>
                      <a:pt x="1045426" y="101727"/>
                      <a:pt x="1045159" y="109728"/>
                      <a:pt x="1045159" y="118415"/>
                    </a:cubicBezTo>
                    <a:cubicBezTo>
                      <a:pt x="1045159" y="123901"/>
                      <a:pt x="1045350" y="130149"/>
                      <a:pt x="1045731" y="137160"/>
                    </a:cubicBezTo>
                    <a:cubicBezTo>
                      <a:pt x="1046112" y="144170"/>
                      <a:pt x="1046759" y="150419"/>
                      <a:pt x="1047674" y="155905"/>
                    </a:cubicBezTo>
                    <a:cubicBezTo>
                      <a:pt x="1047826" y="156972"/>
                      <a:pt x="1048093" y="158229"/>
                      <a:pt x="1048474" y="159677"/>
                    </a:cubicBezTo>
                    <a:cubicBezTo>
                      <a:pt x="1048855" y="161125"/>
                      <a:pt x="1049350" y="162458"/>
                      <a:pt x="1049960" y="163677"/>
                    </a:cubicBezTo>
                    <a:cubicBezTo>
                      <a:pt x="1050569" y="164897"/>
                      <a:pt x="1051369" y="165963"/>
                      <a:pt x="1052360" y="166878"/>
                    </a:cubicBezTo>
                    <a:cubicBezTo>
                      <a:pt x="1053351" y="167792"/>
                      <a:pt x="1054684" y="168249"/>
                      <a:pt x="1056361" y="168249"/>
                    </a:cubicBezTo>
                    <a:cubicBezTo>
                      <a:pt x="1058799" y="168249"/>
                      <a:pt x="1060551" y="167487"/>
                      <a:pt x="1061618" y="165963"/>
                    </a:cubicBezTo>
                    <a:cubicBezTo>
                      <a:pt x="1062685" y="164439"/>
                      <a:pt x="1063371" y="163296"/>
                      <a:pt x="1063676" y="162534"/>
                    </a:cubicBezTo>
                    <a:cubicBezTo>
                      <a:pt x="1064438" y="160706"/>
                      <a:pt x="1065047" y="158077"/>
                      <a:pt x="1065505" y="154648"/>
                    </a:cubicBezTo>
                    <a:cubicBezTo>
                      <a:pt x="1065962" y="151219"/>
                      <a:pt x="1066305" y="147599"/>
                      <a:pt x="1066533" y="143789"/>
                    </a:cubicBezTo>
                    <a:cubicBezTo>
                      <a:pt x="1066762" y="139979"/>
                      <a:pt x="1066914" y="136245"/>
                      <a:pt x="1066991" y="132588"/>
                    </a:cubicBezTo>
                    <a:cubicBezTo>
                      <a:pt x="1067067" y="128930"/>
                      <a:pt x="1067105" y="126035"/>
                      <a:pt x="1067105" y="123901"/>
                    </a:cubicBezTo>
                    <a:cubicBezTo>
                      <a:pt x="1067105" y="121615"/>
                      <a:pt x="1067067" y="118834"/>
                      <a:pt x="1066991" y="115557"/>
                    </a:cubicBezTo>
                    <a:cubicBezTo>
                      <a:pt x="1066914" y="112281"/>
                      <a:pt x="1066762" y="108890"/>
                      <a:pt x="1066533" y="105384"/>
                    </a:cubicBezTo>
                    <a:cubicBezTo>
                      <a:pt x="1066305" y="101879"/>
                      <a:pt x="1066000" y="98336"/>
                      <a:pt x="1065619" y="94755"/>
                    </a:cubicBezTo>
                    <a:cubicBezTo>
                      <a:pt x="1065238" y="91173"/>
                      <a:pt x="1064819" y="87858"/>
                      <a:pt x="1064362" y="84810"/>
                    </a:cubicBezTo>
                    <a:cubicBezTo>
                      <a:pt x="1063599" y="80391"/>
                      <a:pt x="1062609" y="77114"/>
                      <a:pt x="1061390" y="74981"/>
                    </a:cubicBezTo>
                    <a:cubicBezTo>
                      <a:pt x="1060171" y="72847"/>
                      <a:pt x="1058418" y="71780"/>
                      <a:pt x="1056132" y="71780"/>
                    </a:cubicBezTo>
                    <a:close/>
                    <a:moveTo>
                      <a:pt x="2110054" y="68808"/>
                    </a:moveTo>
                    <a:lnTo>
                      <a:pt x="2092452" y="117043"/>
                    </a:lnTo>
                    <a:lnTo>
                      <a:pt x="2123084" y="117043"/>
                    </a:lnTo>
                    <a:close/>
                    <a:moveTo>
                      <a:pt x="2790139" y="65151"/>
                    </a:moveTo>
                    <a:cubicBezTo>
                      <a:pt x="2794864" y="65456"/>
                      <a:pt x="2799321" y="65646"/>
                      <a:pt x="2803512" y="65722"/>
                    </a:cubicBezTo>
                    <a:cubicBezTo>
                      <a:pt x="2807703" y="65799"/>
                      <a:pt x="2812694" y="65837"/>
                      <a:pt x="2818485" y="65837"/>
                    </a:cubicBezTo>
                    <a:cubicBezTo>
                      <a:pt x="2820772" y="65837"/>
                      <a:pt x="2822943" y="65837"/>
                      <a:pt x="2825001" y="65837"/>
                    </a:cubicBezTo>
                    <a:cubicBezTo>
                      <a:pt x="2827058" y="65837"/>
                      <a:pt x="2829116" y="65799"/>
                      <a:pt x="2831173" y="65722"/>
                    </a:cubicBezTo>
                    <a:cubicBezTo>
                      <a:pt x="2833230" y="65646"/>
                      <a:pt x="2835440" y="65570"/>
                      <a:pt x="2837802" y="65494"/>
                    </a:cubicBezTo>
                    <a:cubicBezTo>
                      <a:pt x="2840164" y="65418"/>
                      <a:pt x="2842793" y="65303"/>
                      <a:pt x="2845689" y="65151"/>
                    </a:cubicBezTo>
                    <a:lnTo>
                      <a:pt x="2845689" y="73152"/>
                    </a:lnTo>
                    <a:cubicBezTo>
                      <a:pt x="2844013" y="73609"/>
                      <a:pt x="2842527" y="74257"/>
                      <a:pt x="2841231" y="75095"/>
                    </a:cubicBezTo>
                    <a:cubicBezTo>
                      <a:pt x="2839936" y="75933"/>
                      <a:pt x="2839288" y="77571"/>
                      <a:pt x="2839288" y="80010"/>
                    </a:cubicBezTo>
                    <a:cubicBezTo>
                      <a:pt x="2839288" y="81686"/>
                      <a:pt x="2839593" y="83782"/>
                      <a:pt x="2840202" y="86296"/>
                    </a:cubicBezTo>
                    <a:cubicBezTo>
                      <a:pt x="2840812" y="88811"/>
                      <a:pt x="2841269" y="90678"/>
                      <a:pt x="2841574" y="91897"/>
                    </a:cubicBezTo>
                    <a:lnTo>
                      <a:pt x="2855290" y="149047"/>
                    </a:lnTo>
                    <a:lnTo>
                      <a:pt x="2869692" y="91897"/>
                    </a:lnTo>
                    <a:cubicBezTo>
                      <a:pt x="2870606" y="88392"/>
                      <a:pt x="2871216" y="85877"/>
                      <a:pt x="2871521" y="84353"/>
                    </a:cubicBezTo>
                    <a:cubicBezTo>
                      <a:pt x="2871825" y="82829"/>
                      <a:pt x="2871978" y="81381"/>
                      <a:pt x="2871978" y="80010"/>
                    </a:cubicBezTo>
                    <a:cubicBezTo>
                      <a:pt x="2871978" y="76962"/>
                      <a:pt x="2871254" y="75133"/>
                      <a:pt x="2869806" y="74523"/>
                    </a:cubicBezTo>
                    <a:cubicBezTo>
                      <a:pt x="2868359" y="73914"/>
                      <a:pt x="2866796" y="73533"/>
                      <a:pt x="2865120" y="73380"/>
                    </a:cubicBezTo>
                    <a:lnTo>
                      <a:pt x="2865120" y="65151"/>
                    </a:lnTo>
                    <a:cubicBezTo>
                      <a:pt x="2867863" y="65303"/>
                      <a:pt x="2870340" y="65418"/>
                      <a:pt x="2872550" y="65494"/>
                    </a:cubicBezTo>
                    <a:cubicBezTo>
                      <a:pt x="2874759" y="65570"/>
                      <a:pt x="2877083" y="65608"/>
                      <a:pt x="2879522" y="65608"/>
                    </a:cubicBezTo>
                    <a:cubicBezTo>
                      <a:pt x="2881503" y="65608"/>
                      <a:pt x="2883560" y="65608"/>
                      <a:pt x="2885694" y="65608"/>
                    </a:cubicBezTo>
                    <a:cubicBezTo>
                      <a:pt x="2887827" y="65608"/>
                      <a:pt x="2890952" y="65456"/>
                      <a:pt x="2895066" y="65151"/>
                    </a:cubicBezTo>
                    <a:lnTo>
                      <a:pt x="2895066" y="73152"/>
                    </a:lnTo>
                    <a:cubicBezTo>
                      <a:pt x="2892781" y="73457"/>
                      <a:pt x="2890952" y="73838"/>
                      <a:pt x="2889580" y="74295"/>
                    </a:cubicBezTo>
                    <a:cubicBezTo>
                      <a:pt x="2888208" y="74752"/>
                      <a:pt x="2887066" y="75705"/>
                      <a:pt x="2886151" y="77152"/>
                    </a:cubicBezTo>
                    <a:cubicBezTo>
                      <a:pt x="2885237" y="78600"/>
                      <a:pt x="2884322" y="80734"/>
                      <a:pt x="2883408" y="83553"/>
                    </a:cubicBezTo>
                    <a:cubicBezTo>
                      <a:pt x="2882493" y="86373"/>
                      <a:pt x="2881350" y="90144"/>
                      <a:pt x="2879979" y="94869"/>
                    </a:cubicBezTo>
                    <a:lnTo>
                      <a:pt x="2860319" y="164363"/>
                    </a:lnTo>
                    <a:cubicBezTo>
                      <a:pt x="2855747" y="180670"/>
                      <a:pt x="2851556" y="193472"/>
                      <a:pt x="2847746" y="202768"/>
                    </a:cubicBezTo>
                    <a:cubicBezTo>
                      <a:pt x="2843936" y="212064"/>
                      <a:pt x="2839212" y="218541"/>
                      <a:pt x="2833573" y="222199"/>
                    </a:cubicBezTo>
                    <a:cubicBezTo>
                      <a:pt x="2831440" y="223571"/>
                      <a:pt x="2828887" y="224752"/>
                      <a:pt x="2825915" y="225742"/>
                    </a:cubicBezTo>
                    <a:cubicBezTo>
                      <a:pt x="2822943" y="226733"/>
                      <a:pt x="2819933" y="227228"/>
                      <a:pt x="2816885" y="227228"/>
                    </a:cubicBezTo>
                    <a:cubicBezTo>
                      <a:pt x="2809875" y="227228"/>
                      <a:pt x="2804160" y="225095"/>
                      <a:pt x="2799740" y="220827"/>
                    </a:cubicBezTo>
                    <a:cubicBezTo>
                      <a:pt x="2795321" y="216560"/>
                      <a:pt x="2793111" y="211226"/>
                      <a:pt x="2793111" y="204825"/>
                    </a:cubicBezTo>
                    <a:cubicBezTo>
                      <a:pt x="2793111" y="199796"/>
                      <a:pt x="2794597" y="195796"/>
                      <a:pt x="2797569" y="192824"/>
                    </a:cubicBezTo>
                    <a:cubicBezTo>
                      <a:pt x="2800541" y="189852"/>
                      <a:pt x="2804084" y="188366"/>
                      <a:pt x="2808199" y="188366"/>
                    </a:cubicBezTo>
                    <a:cubicBezTo>
                      <a:pt x="2811247" y="188366"/>
                      <a:pt x="2814218" y="189357"/>
                      <a:pt x="2817114" y="191338"/>
                    </a:cubicBezTo>
                    <a:cubicBezTo>
                      <a:pt x="2820009" y="193319"/>
                      <a:pt x="2821457" y="196520"/>
                      <a:pt x="2821457" y="200939"/>
                    </a:cubicBezTo>
                    <a:cubicBezTo>
                      <a:pt x="2821457" y="202616"/>
                      <a:pt x="2821153" y="204140"/>
                      <a:pt x="2820543" y="205511"/>
                    </a:cubicBezTo>
                    <a:cubicBezTo>
                      <a:pt x="2820391" y="205968"/>
                      <a:pt x="2820200" y="206426"/>
                      <a:pt x="2819971" y="206883"/>
                    </a:cubicBezTo>
                    <a:cubicBezTo>
                      <a:pt x="2819743" y="207340"/>
                      <a:pt x="2819553" y="207797"/>
                      <a:pt x="2819400" y="208254"/>
                    </a:cubicBezTo>
                    <a:cubicBezTo>
                      <a:pt x="2818943" y="209169"/>
                      <a:pt x="2818714" y="210083"/>
                      <a:pt x="2818714" y="210998"/>
                    </a:cubicBezTo>
                    <a:cubicBezTo>
                      <a:pt x="2818714" y="211302"/>
                      <a:pt x="2818866" y="212141"/>
                      <a:pt x="2819171" y="213512"/>
                    </a:cubicBezTo>
                    <a:cubicBezTo>
                      <a:pt x="2819476" y="214884"/>
                      <a:pt x="2820695" y="215570"/>
                      <a:pt x="2822829" y="215570"/>
                    </a:cubicBezTo>
                    <a:cubicBezTo>
                      <a:pt x="2825725" y="215570"/>
                      <a:pt x="2828315" y="214465"/>
                      <a:pt x="2830601" y="212255"/>
                    </a:cubicBezTo>
                    <a:cubicBezTo>
                      <a:pt x="2832887" y="210045"/>
                      <a:pt x="2834945" y="207111"/>
                      <a:pt x="2836774" y="203454"/>
                    </a:cubicBezTo>
                    <a:cubicBezTo>
                      <a:pt x="2838602" y="199796"/>
                      <a:pt x="2840279" y="195643"/>
                      <a:pt x="2841803" y="190995"/>
                    </a:cubicBezTo>
                    <a:cubicBezTo>
                      <a:pt x="2843327" y="186347"/>
                      <a:pt x="2844698" y="181661"/>
                      <a:pt x="2845917" y="176936"/>
                    </a:cubicBezTo>
                    <a:lnTo>
                      <a:pt x="2826258" y="176936"/>
                    </a:lnTo>
                    <a:lnTo>
                      <a:pt x="2802712" y="91440"/>
                    </a:lnTo>
                    <a:cubicBezTo>
                      <a:pt x="2801493" y="87173"/>
                      <a:pt x="2800502" y="83896"/>
                      <a:pt x="2799740" y="81610"/>
                    </a:cubicBezTo>
                    <a:cubicBezTo>
                      <a:pt x="2798978" y="79324"/>
                      <a:pt x="2798140" y="77610"/>
                      <a:pt x="2797226" y="76467"/>
                    </a:cubicBezTo>
                    <a:cubicBezTo>
                      <a:pt x="2796311" y="75324"/>
                      <a:pt x="2795321" y="74562"/>
                      <a:pt x="2794254" y="74181"/>
                    </a:cubicBezTo>
                    <a:cubicBezTo>
                      <a:pt x="2793187" y="73800"/>
                      <a:pt x="2791816" y="73457"/>
                      <a:pt x="2790139" y="73152"/>
                    </a:cubicBezTo>
                    <a:close/>
                    <a:moveTo>
                      <a:pt x="837514" y="65151"/>
                    </a:moveTo>
                    <a:cubicBezTo>
                      <a:pt x="842239" y="65456"/>
                      <a:pt x="846696" y="65646"/>
                      <a:pt x="850887" y="65722"/>
                    </a:cubicBezTo>
                    <a:cubicBezTo>
                      <a:pt x="855078" y="65799"/>
                      <a:pt x="860069" y="65837"/>
                      <a:pt x="865861" y="65837"/>
                    </a:cubicBezTo>
                    <a:cubicBezTo>
                      <a:pt x="868147" y="65837"/>
                      <a:pt x="870318" y="65837"/>
                      <a:pt x="872376" y="65837"/>
                    </a:cubicBezTo>
                    <a:cubicBezTo>
                      <a:pt x="874433" y="65837"/>
                      <a:pt x="876490" y="65799"/>
                      <a:pt x="878548" y="65722"/>
                    </a:cubicBezTo>
                    <a:cubicBezTo>
                      <a:pt x="880605" y="65646"/>
                      <a:pt x="882815" y="65570"/>
                      <a:pt x="885177" y="65494"/>
                    </a:cubicBezTo>
                    <a:cubicBezTo>
                      <a:pt x="887539" y="65418"/>
                      <a:pt x="890169" y="65303"/>
                      <a:pt x="893064" y="65151"/>
                    </a:cubicBezTo>
                    <a:lnTo>
                      <a:pt x="893064" y="73152"/>
                    </a:lnTo>
                    <a:cubicBezTo>
                      <a:pt x="891387" y="73609"/>
                      <a:pt x="889902" y="74257"/>
                      <a:pt x="888606" y="75095"/>
                    </a:cubicBezTo>
                    <a:cubicBezTo>
                      <a:pt x="887311" y="75933"/>
                      <a:pt x="886663" y="77571"/>
                      <a:pt x="886663" y="80010"/>
                    </a:cubicBezTo>
                    <a:cubicBezTo>
                      <a:pt x="886663" y="81686"/>
                      <a:pt x="886968" y="83782"/>
                      <a:pt x="887578" y="86296"/>
                    </a:cubicBezTo>
                    <a:cubicBezTo>
                      <a:pt x="888187" y="88811"/>
                      <a:pt x="888644" y="90678"/>
                      <a:pt x="888949" y="91897"/>
                    </a:cubicBezTo>
                    <a:lnTo>
                      <a:pt x="902665" y="149047"/>
                    </a:lnTo>
                    <a:lnTo>
                      <a:pt x="917067" y="91897"/>
                    </a:lnTo>
                    <a:cubicBezTo>
                      <a:pt x="917981" y="88392"/>
                      <a:pt x="918591" y="85877"/>
                      <a:pt x="918896" y="84353"/>
                    </a:cubicBezTo>
                    <a:cubicBezTo>
                      <a:pt x="919201" y="82829"/>
                      <a:pt x="919353" y="81381"/>
                      <a:pt x="919353" y="80010"/>
                    </a:cubicBezTo>
                    <a:cubicBezTo>
                      <a:pt x="919353" y="76962"/>
                      <a:pt x="918629" y="75133"/>
                      <a:pt x="917181" y="74523"/>
                    </a:cubicBezTo>
                    <a:cubicBezTo>
                      <a:pt x="915733" y="73914"/>
                      <a:pt x="914171" y="73533"/>
                      <a:pt x="912495" y="73380"/>
                    </a:cubicBezTo>
                    <a:lnTo>
                      <a:pt x="912495" y="65151"/>
                    </a:lnTo>
                    <a:cubicBezTo>
                      <a:pt x="915238" y="65303"/>
                      <a:pt x="917715" y="65418"/>
                      <a:pt x="919924" y="65494"/>
                    </a:cubicBezTo>
                    <a:cubicBezTo>
                      <a:pt x="922134" y="65570"/>
                      <a:pt x="924459" y="65608"/>
                      <a:pt x="926897" y="65608"/>
                    </a:cubicBezTo>
                    <a:cubicBezTo>
                      <a:pt x="928878" y="65608"/>
                      <a:pt x="930935" y="65608"/>
                      <a:pt x="933069" y="65608"/>
                    </a:cubicBezTo>
                    <a:cubicBezTo>
                      <a:pt x="935202" y="65608"/>
                      <a:pt x="938327" y="65456"/>
                      <a:pt x="942442" y="65151"/>
                    </a:cubicBezTo>
                    <a:lnTo>
                      <a:pt x="942442" y="73152"/>
                    </a:lnTo>
                    <a:cubicBezTo>
                      <a:pt x="940155" y="73457"/>
                      <a:pt x="938327" y="73838"/>
                      <a:pt x="936955" y="74295"/>
                    </a:cubicBezTo>
                    <a:cubicBezTo>
                      <a:pt x="935584" y="74752"/>
                      <a:pt x="934441" y="75705"/>
                      <a:pt x="933526" y="77152"/>
                    </a:cubicBezTo>
                    <a:cubicBezTo>
                      <a:pt x="932612" y="78600"/>
                      <a:pt x="931697" y="80734"/>
                      <a:pt x="930783" y="83553"/>
                    </a:cubicBezTo>
                    <a:cubicBezTo>
                      <a:pt x="929868" y="86373"/>
                      <a:pt x="928726" y="90144"/>
                      <a:pt x="927354" y="94869"/>
                    </a:cubicBezTo>
                    <a:lnTo>
                      <a:pt x="907694" y="164363"/>
                    </a:lnTo>
                    <a:cubicBezTo>
                      <a:pt x="903122" y="180670"/>
                      <a:pt x="898932" y="193472"/>
                      <a:pt x="895122" y="202768"/>
                    </a:cubicBezTo>
                    <a:cubicBezTo>
                      <a:pt x="891311" y="212064"/>
                      <a:pt x="886587" y="218541"/>
                      <a:pt x="880948" y="222199"/>
                    </a:cubicBezTo>
                    <a:cubicBezTo>
                      <a:pt x="878815" y="223571"/>
                      <a:pt x="876262" y="224752"/>
                      <a:pt x="873290" y="225742"/>
                    </a:cubicBezTo>
                    <a:cubicBezTo>
                      <a:pt x="870318" y="226733"/>
                      <a:pt x="867308" y="227228"/>
                      <a:pt x="864260" y="227228"/>
                    </a:cubicBezTo>
                    <a:cubicBezTo>
                      <a:pt x="857250" y="227228"/>
                      <a:pt x="851535" y="225095"/>
                      <a:pt x="847116" y="220827"/>
                    </a:cubicBezTo>
                    <a:cubicBezTo>
                      <a:pt x="842696" y="216560"/>
                      <a:pt x="840486" y="211226"/>
                      <a:pt x="840486" y="204825"/>
                    </a:cubicBezTo>
                    <a:cubicBezTo>
                      <a:pt x="840486" y="199796"/>
                      <a:pt x="841972" y="195796"/>
                      <a:pt x="844944" y="192824"/>
                    </a:cubicBezTo>
                    <a:cubicBezTo>
                      <a:pt x="847915" y="189852"/>
                      <a:pt x="851459" y="188366"/>
                      <a:pt x="855574" y="188366"/>
                    </a:cubicBezTo>
                    <a:cubicBezTo>
                      <a:pt x="858622" y="188366"/>
                      <a:pt x="861593" y="189357"/>
                      <a:pt x="864489" y="191338"/>
                    </a:cubicBezTo>
                    <a:cubicBezTo>
                      <a:pt x="867385" y="193319"/>
                      <a:pt x="868832" y="196520"/>
                      <a:pt x="868832" y="200939"/>
                    </a:cubicBezTo>
                    <a:cubicBezTo>
                      <a:pt x="868832" y="202616"/>
                      <a:pt x="868528" y="204140"/>
                      <a:pt x="867918" y="205511"/>
                    </a:cubicBezTo>
                    <a:cubicBezTo>
                      <a:pt x="867766" y="205968"/>
                      <a:pt x="867575" y="206426"/>
                      <a:pt x="867346" y="206883"/>
                    </a:cubicBezTo>
                    <a:cubicBezTo>
                      <a:pt x="867118" y="207340"/>
                      <a:pt x="866927" y="207797"/>
                      <a:pt x="866775" y="208254"/>
                    </a:cubicBezTo>
                    <a:cubicBezTo>
                      <a:pt x="866318" y="209169"/>
                      <a:pt x="866089" y="210083"/>
                      <a:pt x="866089" y="210998"/>
                    </a:cubicBezTo>
                    <a:cubicBezTo>
                      <a:pt x="866089" y="211302"/>
                      <a:pt x="866242" y="212141"/>
                      <a:pt x="866546" y="213512"/>
                    </a:cubicBezTo>
                    <a:cubicBezTo>
                      <a:pt x="866851" y="214884"/>
                      <a:pt x="868070" y="215570"/>
                      <a:pt x="870204" y="215570"/>
                    </a:cubicBezTo>
                    <a:cubicBezTo>
                      <a:pt x="873100" y="215570"/>
                      <a:pt x="875690" y="214465"/>
                      <a:pt x="877976" y="212255"/>
                    </a:cubicBezTo>
                    <a:cubicBezTo>
                      <a:pt x="880262" y="210045"/>
                      <a:pt x="882320" y="207111"/>
                      <a:pt x="884149" y="203454"/>
                    </a:cubicBezTo>
                    <a:cubicBezTo>
                      <a:pt x="885977" y="199796"/>
                      <a:pt x="887654" y="195643"/>
                      <a:pt x="889178" y="190995"/>
                    </a:cubicBezTo>
                    <a:cubicBezTo>
                      <a:pt x="890702" y="186347"/>
                      <a:pt x="892074" y="181661"/>
                      <a:pt x="893293" y="176936"/>
                    </a:cubicBezTo>
                    <a:lnTo>
                      <a:pt x="873633" y="176936"/>
                    </a:lnTo>
                    <a:lnTo>
                      <a:pt x="850087" y="91440"/>
                    </a:lnTo>
                    <a:cubicBezTo>
                      <a:pt x="848868" y="87173"/>
                      <a:pt x="847877" y="83896"/>
                      <a:pt x="847116" y="81610"/>
                    </a:cubicBezTo>
                    <a:cubicBezTo>
                      <a:pt x="846354" y="79324"/>
                      <a:pt x="845515" y="77610"/>
                      <a:pt x="844601" y="76467"/>
                    </a:cubicBezTo>
                    <a:cubicBezTo>
                      <a:pt x="843686" y="75324"/>
                      <a:pt x="842696" y="74562"/>
                      <a:pt x="841629" y="74181"/>
                    </a:cubicBezTo>
                    <a:cubicBezTo>
                      <a:pt x="840562" y="73800"/>
                      <a:pt x="839191" y="73457"/>
                      <a:pt x="837514" y="73152"/>
                    </a:cubicBezTo>
                    <a:close/>
                    <a:moveTo>
                      <a:pt x="332689" y="64922"/>
                    </a:moveTo>
                    <a:cubicBezTo>
                      <a:pt x="337414" y="65227"/>
                      <a:pt x="341757" y="65418"/>
                      <a:pt x="345720" y="65494"/>
                    </a:cubicBezTo>
                    <a:cubicBezTo>
                      <a:pt x="349682" y="65570"/>
                      <a:pt x="354330" y="65608"/>
                      <a:pt x="359664" y="65608"/>
                    </a:cubicBezTo>
                    <a:cubicBezTo>
                      <a:pt x="362407" y="65608"/>
                      <a:pt x="364884" y="65608"/>
                      <a:pt x="367094" y="65608"/>
                    </a:cubicBezTo>
                    <a:cubicBezTo>
                      <a:pt x="369303" y="65608"/>
                      <a:pt x="371475" y="65570"/>
                      <a:pt x="373609" y="65494"/>
                    </a:cubicBezTo>
                    <a:cubicBezTo>
                      <a:pt x="375742" y="65418"/>
                      <a:pt x="377914" y="65341"/>
                      <a:pt x="380124" y="65265"/>
                    </a:cubicBezTo>
                    <a:cubicBezTo>
                      <a:pt x="382334" y="65189"/>
                      <a:pt x="384963" y="65075"/>
                      <a:pt x="388010" y="64922"/>
                    </a:cubicBezTo>
                    <a:lnTo>
                      <a:pt x="388010" y="73380"/>
                    </a:lnTo>
                    <a:cubicBezTo>
                      <a:pt x="386791" y="73685"/>
                      <a:pt x="385496" y="74142"/>
                      <a:pt x="384124" y="74752"/>
                    </a:cubicBezTo>
                    <a:cubicBezTo>
                      <a:pt x="382753" y="75362"/>
                      <a:pt x="382067" y="76886"/>
                      <a:pt x="382067" y="79324"/>
                    </a:cubicBezTo>
                    <a:cubicBezTo>
                      <a:pt x="382067" y="79781"/>
                      <a:pt x="382067" y="80200"/>
                      <a:pt x="382067" y="80581"/>
                    </a:cubicBezTo>
                    <a:cubicBezTo>
                      <a:pt x="382067" y="80962"/>
                      <a:pt x="382143" y="81496"/>
                      <a:pt x="382295" y="82182"/>
                    </a:cubicBezTo>
                    <a:cubicBezTo>
                      <a:pt x="382448" y="82867"/>
                      <a:pt x="382638" y="83782"/>
                      <a:pt x="382867" y="84925"/>
                    </a:cubicBezTo>
                    <a:cubicBezTo>
                      <a:pt x="383096" y="86068"/>
                      <a:pt x="383438" y="87706"/>
                      <a:pt x="383896" y="89840"/>
                    </a:cubicBezTo>
                    <a:lnTo>
                      <a:pt x="397840" y="149047"/>
                    </a:lnTo>
                    <a:lnTo>
                      <a:pt x="412699" y="90475"/>
                    </a:lnTo>
                    <a:cubicBezTo>
                      <a:pt x="414223" y="84853"/>
                      <a:pt x="414985" y="80978"/>
                      <a:pt x="414985" y="78849"/>
                    </a:cubicBezTo>
                    <a:cubicBezTo>
                      <a:pt x="414985" y="76268"/>
                      <a:pt x="414223" y="74711"/>
                      <a:pt x="412699" y="74179"/>
                    </a:cubicBezTo>
                    <a:cubicBezTo>
                      <a:pt x="411175" y="73647"/>
                      <a:pt x="409651" y="73380"/>
                      <a:pt x="408127" y="73380"/>
                    </a:cubicBezTo>
                    <a:lnTo>
                      <a:pt x="408127" y="64922"/>
                    </a:lnTo>
                    <a:cubicBezTo>
                      <a:pt x="410718" y="65075"/>
                      <a:pt x="413195" y="65189"/>
                      <a:pt x="415557" y="65265"/>
                    </a:cubicBezTo>
                    <a:cubicBezTo>
                      <a:pt x="417919" y="65341"/>
                      <a:pt x="420395" y="65379"/>
                      <a:pt x="422986" y="65379"/>
                    </a:cubicBezTo>
                    <a:cubicBezTo>
                      <a:pt x="425425" y="65379"/>
                      <a:pt x="427863" y="65341"/>
                      <a:pt x="430301" y="65265"/>
                    </a:cubicBezTo>
                    <a:cubicBezTo>
                      <a:pt x="432740" y="65189"/>
                      <a:pt x="435178" y="65075"/>
                      <a:pt x="437617" y="64922"/>
                    </a:cubicBezTo>
                    <a:lnTo>
                      <a:pt x="437617" y="73152"/>
                    </a:lnTo>
                    <a:cubicBezTo>
                      <a:pt x="435483" y="73152"/>
                      <a:pt x="433730" y="73380"/>
                      <a:pt x="432359" y="73836"/>
                    </a:cubicBezTo>
                    <a:cubicBezTo>
                      <a:pt x="430987" y="74292"/>
                      <a:pt x="429806" y="75166"/>
                      <a:pt x="428816" y="76459"/>
                    </a:cubicBezTo>
                    <a:cubicBezTo>
                      <a:pt x="427825" y="77752"/>
                      <a:pt x="426910" y="79691"/>
                      <a:pt x="426072" y="82276"/>
                    </a:cubicBezTo>
                    <a:cubicBezTo>
                      <a:pt x="425234" y="84861"/>
                      <a:pt x="424205" y="88359"/>
                      <a:pt x="422986" y="92769"/>
                    </a:cubicBezTo>
                    <a:lnTo>
                      <a:pt x="398983" y="176936"/>
                    </a:lnTo>
                    <a:lnTo>
                      <a:pt x="368580" y="176936"/>
                    </a:lnTo>
                    <a:lnTo>
                      <a:pt x="344119" y="88664"/>
                    </a:lnTo>
                    <a:cubicBezTo>
                      <a:pt x="343052" y="85166"/>
                      <a:pt x="342176" y="82429"/>
                      <a:pt x="341490" y="80453"/>
                    </a:cubicBezTo>
                    <a:cubicBezTo>
                      <a:pt x="340804" y="78476"/>
                      <a:pt x="340081" y="76993"/>
                      <a:pt x="339319" y="76004"/>
                    </a:cubicBezTo>
                    <a:cubicBezTo>
                      <a:pt x="338557" y="75015"/>
                      <a:pt x="337680" y="74368"/>
                      <a:pt x="336690" y="74064"/>
                    </a:cubicBezTo>
                    <a:cubicBezTo>
                      <a:pt x="335699" y="73761"/>
                      <a:pt x="334366" y="73609"/>
                      <a:pt x="332689" y="73609"/>
                    </a:cubicBezTo>
                    <a:close/>
                    <a:moveTo>
                      <a:pt x="2657390" y="64236"/>
                    </a:moveTo>
                    <a:lnTo>
                      <a:pt x="2668295" y="64236"/>
                    </a:lnTo>
                    <a:cubicBezTo>
                      <a:pt x="2668143" y="65913"/>
                      <a:pt x="2668029" y="67323"/>
                      <a:pt x="2667952" y="68466"/>
                    </a:cubicBezTo>
                    <a:cubicBezTo>
                      <a:pt x="2667876" y="69609"/>
                      <a:pt x="2667838" y="70637"/>
                      <a:pt x="2667838" y="71552"/>
                    </a:cubicBezTo>
                    <a:cubicBezTo>
                      <a:pt x="2667838" y="72466"/>
                      <a:pt x="2667800" y="73457"/>
                      <a:pt x="2667724" y="74523"/>
                    </a:cubicBezTo>
                    <a:cubicBezTo>
                      <a:pt x="2667648" y="75590"/>
                      <a:pt x="2667609" y="76886"/>
                      <a:pt x="2667609" y="78410"/>
                    </a:cubicBezTo>
                    <a:cubicBezTo>
                      <a:pt x="2670669" y="75514"/>
                      <a:pt x="2673500" y="73190"/>
                      <a:pt x="2676102" y="71437"/>
                    </a:cubicBezTo>
                    <a:cubicBezTo>
                      <a:pt x="2678703" y="69685"/>
                      <a:pt x="2681228" y="68313"/>
                      <a:pt x="2683676" y="67323"/>
                    </a:cubicBezTo>
                    <a:cubicBezTo>
                      <a:pt x="2686124" y="66332"/>
                      <a:pt x="2688495" y="65646"/>
                      <a:pt x="2690791" y="65265"/>
                    </a:cubicBezTo>
                    <a:cubicBezTo>
                      <a:pt x="2693087" y="64884"/>
                      <a:pt x="2695458" y="64694"/>
                      <a:pt x="2697906" y="64694"/>
                    </a:cubicBezTo>
                    <a:cubicBezTo>
                      <a:pt x="2702345" y="64694"/>
                      <a:pt x="2706094" y="65265"/>
                      <a:pt x="2709154" y="66408"/>
                    </a:cubicBezTo>
                    <a:cubicBezTo>
                      <a:pt x="2712214" y="67551"/>
                      <a:pt x="2714739" y="68923"/>
                      <a:pt x="2716728" y="70523"/>
                    </a:cubicBezTo>
                    <a:cubicBezTo>
                      <a:pt x="2718718" y="72123"/>
                      <a:pt x="2720286" y="73800"/>
                      <a:pt x="2721434" y="75552"/>
                    </a:cubicBezTo>
                    <a:cubicBezTo>
                      <a:pt x="2722582" y="77305"/>
                      <a:pt x="2723462" y="78714"/>
                      <a:pt x="2724074" y="79781"/>
                    </a:cubicBezTo>
                    <a:cubicBezTo>
                      <a:pt x="2727717" y="75819"/>
                      <a:pt x="2732196" y="72276"/>
                      <a:pt x="2737509" y="69151"/>
                    </a:cubicBezTo>
                    <a:cubicBezTo>
                      <a:pt x="2742823" y="66027"/>
                      <a:pt x="2748820" y="64465"/>
                      <a:pt x="2755499" y="64465"/>
                    </a:cubicBezTo>
                    <a:cubicBezTo>
                      <a:pt x="2758535" y="64465"/>
                      <a:pt x="2761685" y="64922"/>
                      <a:pt x="2764949" y="65837"/>
                    </a:cubicBezTo>
                    <a:cubicBezTo>
                      <a:pt x="2768212" y="66751"/>
                      <a:pt x="2771362" y="68504"/>
                      <a:pt x="2774398" y="71094"/>
                    </a:cubicBezTo>
                    <a:cubicBezTo>
                      <a:pt x="2778648" y="75066"/>
                      <a:pt x="2781153" y="79306"/>
                      <a:pt x="2781913" y="83812"/>
                    </a:cubicBezTo>
                    <a:cubicBezTo>
                      <a:pt x="2782673" y="88319"/>
                      <a:pt x="2783052" y="92557"/>
                      <a:pt x="2783052" y="96526"/>
                    </a:cubicBezTo>
                    <a:lnTo>
                      <a:pt x="2783052" y="152205"/>
                    </a:lnTo>
                    <a:cubicBezTo>
                      <a:pt x="2783052" y="157553"/>
                      <a:pt x="2783129" y="161181"/>
                      <a:pt x="2783281" y="163090"/>
                    </a:cubicBezTo>
                    <a:cubicBezTo>
                      <a:pt x="2783433" y="164998"/>
                      <a:pt x="2783967" y="166487"/>
                      <a:pt x="2784881" y="167557"/>
                    </a:cubicBezTo>
                    <a:cubicBezTo>
                      <a:pt x="2785643" y="168780"/>
                      <a:pt x="2786634" y="169507"/>
                      <a:pt x="2787853" y="169735"/>
                    </a:cubicBezTo>
                    <a:cubicBezTo>
                      <a:pt x="2789072" y="169964"/>
                      <a:pt x="2790063" y="170078"/>
                      <a:pt x="2790825" y="170078"/>
                    </a:cubicBezTo>
                    <a:lnTo>
                      <a:pt x="2790825" y="178308"/>
                    </a:lnTo>
                    <a:cubicBezTo>
                      <a:pt x="2788539" y="178155"/>
                      <a:pt x="2786445" y="178041"/>
                      <a:pt x="2784542" y="177965"/>
                    </a:cubicBezTo>
                    <a:cubicBezTo>
                      <a:pt x="2782639" y="177889"/>
                      <a:pt x="2780742" y="177851"/>
                      <a:pt x="2778849" y="177851"/>
                    </a:cubicBezTo>
                    <a:cubicBezTo>
                      <a:pt x="2776955" y="177851"/>
                      <a:pt x="2774949" y="177851"/>
                      <a:pt x="2772828" y="177851"/>
                    </a:cubicBezTo>
                    <a:cubicBezTo>
                      <a:pt x="2770708" y="177851"/>
                      <a:pt x="2768284" y="177851"/>
                      <a:pt x="2765558" y="177851"/>
                    </a:cubicBezTo>
                    <a:cubicBezTo>
                      <a:pt x="2762829" y="177851"/>
                      <a:pt x="2760479" y="177851"/>
                      <a:pt x="2758510" y="177851"/>
                    </a:cubicBezTo>
                    <a:cubicBezTo>
                      <a:pt x="2756541" y="177851"/>
                      <a:pt x="2754610" y="177851"/>
                      <a:pt x="2752716" y="177851"/>
                    </a:cubicBezTo>
                    <a:cubicBezTo>
                      <a:pt x="2750824" y="177851"/>
                      <a:pt x="2748891" y="177889"/>
                      <a:pt x="2746919" y="177965"/>
                    </a:cubicBezTo>
                    <a:cubicBezTo>
                      <a:pt x="2744948" y="178041"/>
                      <a:pt x="2742666" y="178155"/>
                      <a:pt x="2740076" y="178308"/>
                    </a:cubicBezTo>
                    <a:lnTo>
                      <a:pt x="2740076" y="169850"/>
                    </a:lnTo>
                    <a:cubicBezTo>
                      <a:pt x="2742514" y="169088"/>
                      <a:pt x="2743962" y="167983"/>
                      <a:pt x="2744419" y="166535"/>
                    </a:cubicBezTo>
                    <a:cubicBezTo>
                      <a:pt x="2744876" y="165087"/>
                      <a:pt x="2745105" y="162763"/>
                      <a:pt x="2745105" y="159563"/>
                    </a:cubicBezTo>
                    <a:lnTo>
                      <a:pt x="2745105" y="102870"/>
                    </a:lnTo>
                    <a:cubicBezTo>
                      <a:pt x="2745105" y="100431"/>
                      <a:pt x="2745066" y="98222"/>
                      <a:pt x="2744989" y="96240"/>
                    </a:cubicBezTo>
                    <a:cubicBezTo>
                      <a:pt x="2744911" y="94259"/>
                      <a:pt x="2744603" y="92583"/>
                      <a:pt x="2744064" y="91211"/>
                    </a:cubicBezTo>
                    <a:cubicBezTo>
                      <a:pt x="2743524" y="89840"/>
                      <a:pt x="2742637" y="88773"/>
                      <a:pt x="2741403" y="88011"/>
                    </a:cubicBezTo>
                    <a:cubicBezTo>
                      <a:pt x="2740168" y="87249"/>
                      <a:pt x="2738471" y="86868"/>
                      <a:pt x="2736311" y="86868"/>
                    </a:cubicBezTo>
                    <a:cubicBezTo>
                      <a:pt x="2734151" y="86868"/>
                      <a:pt x="2732339" y="87211"/>
                      <a:pt x="2730874" y="87897"/>
                    </a:cubicBezTo>
                    <a:cubicBezTo>
                      <a:pt x="2729410" y="88582"/>
                      <a:pt x="2727829" y="89382"/>
                      <a:pt x="2726131" y="90297"/>
                    </a:cubicBezTo>
                    <a:lnTo>
                      <a:pt x="2726131" y="152019"/>
                    </a:lnTo>
                    <a:cubicBezTo>
                      <a:pt x="2726131" y="155372"/>
                      <a:pt x="2726169" y="158115"/>
                      <a:pt x="2726245" y="160248"/>
                    </a:cubicBezTo>
                    <a:cubicBezTo>
                      <a:pt x="2726322" y="162382"/>
                      <a:pt x="2726512" y="164097"/>
                      <a:pt x="2726817" y="165392"/>
                    </a:cubicBezTo>
                    <a:cubicBezTo>
                      <a:pt x="2727122" y="166687"/>
                      <a:pt x="2727655" y="167678"/>
                      <a:pt x="2728417" y="168364"/>
                    </a:cubicBezTo>
                    <a:cubicBezTo>
                      <a:pt x="2729179" y="169050"/>
                      <a:pt x="2730246" y="169621"/>
                      <a:pt x="2731617" y="170078"/>
                    </a:cubicBezTo>
                    <a:lnTo>
                      <a:pt x="2731617" y="178308"/>
                    </a:lnTo>
                    <a:cubicBezTo>
                      <a:pt x="2729332" y="178308"/>
                      <a:pt x="2727278" y="178270"/>
                      <a:pt x="2725456" y="178194"/>
                    </a:cubicBezTo>
                    <a:cubicBezTo>
                      <a:pt x="2723635" y="178117"/>
                      <a:pt x="2721776" y="178041"/>
                      <a:pt x="2719882" y="177965"/>
                    </a:cubicBezTo>
                    <a:cubicBezTo>
                      <a:pt x="2717988" y="177889"/>
                      <a:pt x="2715791" y="177851"/>
                      <a:pt x="2713292" y="177851"/>
                    </a:cubicBezTo>
                    <a:cubicBezTo>
                      <a:pt x="2710793" y="177851"/>
                      <a:pt x="2707650" y="177851"/>
                      <a:pt x="2703864" y="177851"/>
                    </a:cubicBezTo>
                    <a:cubicBezTo>
                      <a:pt x="2699471" y="177851"/>
                      <a:pt x="2695910" y="177889"/>
                      <a:pt x="2693182" y="177965"/>
                    </a:cubicBezTo>
                    <a:cubicBezTo>
                      <a:pt x="2690455" y="178041"/>
                      <a:pt x="2686959" y="178155"/>
                      <a:pt x="2682697" y="178308"/>
                    </a:cubicBezTo>
                    <a:lnTo>
                      <a:pt x="2682697" y="169850"/>
                    </a:lnTo>
                    <a:cubicBezTo>
                      <a:pt x="2684069" y="169392"/>
                      <a:pt x="2685136" y="168935"/>
                      <a:pt x="2685898" y="168478"/>
                    </a:cubicBezTo>
                    <a:cubicBezTo>
                      <a:pt x="2686659" y="168021"/>
                      <a:pt x="2687193" y="167297"/>
                      <a:pt x="2687498" y="166306"/>
                    </a:cubicBezTo>
                    <a:cubicBezTo>
                      <a:pt x="2687802" y="165316"/>
                      <a:pt x="2687993" y="163944"/>
                      <a:pt x="2688069" y="162192"/>
                    </a:cubicBezTo>
                    <a:cubicBezTo>
                      <a:pt x="2688145" y="160439"/>
                      <a:pt x="2688183" y="158039"/>
                      <a:pt x="2688183" y="154991"/>
                    </a:cubicBezTo>
                    <a:lnTo>
                      <a:pt x="2688183" y="101955"/>
                    </a:lnTo>
                    <a:cubicBezTo>
                      <a:pt x="2688029" y="98907"/>
                      <a:pt x="2687874" y="96545"/>
                      <a:pt x="2687721" y="94869"/>
                    </a:cubicBezTo>
                    <a:cubicBezTo>
                      <a:pt x="2687568" y="93192"/>
                      <a:pt x="2686950" y="91668"/>
                      <a:pt x="2685869" y="90297"/>
                    </a:cubicBezTo>
                    <a:cubicBezTo>
                      <a:pt x="2685097" y="89382"/>
                      <a:pt x="2684134" y="88620"/>
                      <a:pt x="2682977" y="88011"/>
                    </a:cubicBezTo>
                    <a:cubicBezTo>
                      <a:pt x="2681821" y="87401"/>
                      <a:pt x="2680394" y="87096"/>
                      <a:pt x="2678697" y="87096"/>
                    </a:cubicBezTo>
                    <a:cubicBezTo>
                      <a:pt x="2676692" y="87096"/>
                      <a:pt x="2674918" y="87477"/>
                      <a:pt x="2673375" y="88239"/>
                    </a:cubicBezTo>
                    <a:cubicBezTo>
                      <a:pt x="2671832" y="89001"/>
                      <a:pt x="2670443" y="89763"/>
                      <a:pt x="2669210" y="90525"/>
                    </a:cubicBezTo>
                    <a:lnTo>
                      <a:pt x="2669210" y="154991"/>
                    </a:lnTo>
                    <a:cubicBezTo>
                      <a:pt x="2669210" y="160477"/>
                      <a:pt x="2669438" y="164173"/>
                      <a:pt x="2669896" y="166078"/>
                    </a:cubicBezTo>
                    <a:cubicBezTo>
                      <a:pt x="2670353" y="167983"/>
                      <a:pt x="2671877" y="169240"/>
                      <a:pt x="2674467" y="169850"/>
                    </a:cubicBezTo>
                    <a:lnTo>
                      <a:pt x="2674467" y="178308"/>
                    </a:lnTo>
                    <a:cubicBezTo>
                      <a:pt x="2666267" y="178308"/>
                      <a:pt x="2660159" y="178232"/>
                      <a:pt x="2656144" y="178079"/>
                    </a:cubicBezTo>
                    <a:cubicBezTo>
                      <a:pt x="2652129" y="177927"/>
                      <a:pt x="2649441" y="177851"/>
                      <a:pt x="2648078" y="177851"/>
                    </a:cubicBezTo>
                    <a:cubicBezTo>
                      <a:pt x="2644745" y="177851"/>
                      <a:pt x="2641298" y="177889"/>
                      <a:pt x="2637738" y="177965"/>
                    </a:cubicBezTo>
                    <a:cubicBezTo>
                      <a:pt x="2634178" y="178041"/>
                      <a:pt x="2629276" y="178155"/>
                      <a:pt x="2623033" y="178308"/>
                    </a:cubicBezTo>
                    <a:lnTo>
                      <a:pt x="2623033" y="170307"/>
                    </a:lnTo>
                    <a:cubicBezTo>
                      <a:pt x="2625014" y="170154"/>
                      <a:pt x="2626576" y="169925"/>
                      <a:pt x="2627719" y="169619"/>
                    </a:cubicBezTo>
                    <a:cubicBezTo>
                      <a:pt x="2628862" y="169313"/>
                      <a:pt x="2629700" y="168664"/>
                      <a:pt x="2630234" y="167671"/>
                    </a:cubicBezTo>
                    <a:cubicBezTo>
                      <a:pt x="2630767" y="166678"/>
                      <a:pt x="2631072" y="165265"/>
                      <a:pt x="2631148" y="163431"/>
                    </a:cubicBezTo>
                    <a:cubicBezTo>
                      <a:pt x="2631224" y="161597"/>
                      <a:pt x="2631262" y="159077"/>
                      <a:pt x="2631262" y="155869"/>
                    </a:cubicBezTo>
                    <a:lnTo>
                      <a:pt x="2631262" y="95137"/>
                    </a:lnTo>
                    <a:cubicBezTo>
                      <a:pt x="2631262" y="92082"/>
                      <a:pt x="2631224" y="89561"/>
                      <a:pt x="2631148" y="87575"/>
                    </a:cubicBezTo>
                    <a:cubicBezTo>
                      <a:pt x="2631072" y="85589"/>
                      <a:pt x="2630767" y="84023"/>
                      <a:pt x="2630234" y="82876"/>
                    </a:cubicBezTo>
                    <a:cubicBezTo>
                      <a:pt x="2629700" y="81730"/>
                      <a:pt x="2628862" y="80889"/>
                      <a:pt x="2627719" y="80355"/>
                    </a:cubicBezTo>
                    <a:cubicBezTo>
                      <a:pt x="2626576" y="79820"/>
                      <a:pt x="2624938" y="79476"/>
                      <a:pt x="2622804" y="79324"/>
                    </a:cubicBezTo>
                    <a:lnTo>
                      <a:pt x="2622804" y="71094"/>
                    </a:lnTo>
                    <a:cubicBezTo>
                      <a:pt x="2626766" y="70790"/>
                      <a:pt x="2631136" y="70332"/>
                      <a:pt x="2635913" y="69723"/>
                    </a:cubicBezTo>
                    <a:cubicBezTo>
                      <a:pt x="2640690" y="69113"/>
                      <a:pt x="2646258" y="67818"/>
                      <a:pt x="2652619" y="65837"/>
                    </a:cubicBezTo>
                    <a:cubicBezTo>
                      <a:pt x="2653376" y="65532"/>
                      <a:pt x="2654171" y="65265"/>
                      <a:pt x="2655004" y="65037"/>
                    </a:cubicBezTo>
                    <a:cubicBezTo>
                      <a:pt x="2655838" y="64808"/>
                      <a:pt x="2656633" y="64541"/>
                      <a:pt x="2657390" y="64236"/>
                    </a:cubicBezTo>
                    <a:close/>
                    <a:moveTo>
                      <a:pt x="3620555" y="64008"/>
                    </a:moveTo>
                    <a:lnTo>
                      <a:pt x="3631006" y="64008"/>
                    </a:lnTo>
                    <a:cubicBezTo>
                      <a:pt x="3630701" y="66903"/>
                      <a:pt x="3630511" y="69266"/>
                      <a:pt x="3630435" y="71094"/>
                    </a:cubicBezTo>
                    <a:cubicBezTo>
                      <a:pt x="3630359" y="72923"/>
                      <a:pt x="3630244" y="75590"/>
                      <a:pt x="3630092" y="79095"/>
                    </a:cubicBezTo>
                    <a:cubicBezTo>
                      <a:pt x="3636671" y="73914"/>
                      <a:pt x="3642409" y="70180"/>
                      <a:pt x="3647305" y="67894"/>
                    </a:cubicBezTo>
                    <a:cubicBezTo>
                      <a:pt x="3652201" y="65608"/>
                      <a:pt x="3657632" y="64465"/>
                      <a:pt x="3663600" y="64465"/>
                    </a:cubicBezTo>
                    <a:cubicBezTo>
                      <a:pt x="3667424" y="64465"/>
                      <a:pt x="3670981" y="65265"/>
                      <a:pt x="3674270" y="66865"/>
                    </a:cubicBezTo>
                    <a:cubicBezTo>
                      <a:pt x="3677560" y="68466"/>
                      <a:pt x="3680275" y="70561"/>
                      <a:pt x="3682416" y="73152"/>
                    </a:cubicBezTo>
                    <a:cubicBezTo>
                      <a:pt x="3685171" y="76657"/>
                      <a:pt x="3686817" y="80619"/>
                      <a:pt x="3687352" y="85039"/>
                    </a:cubicBezTo>
                    <a:cubicBezTo>
                      <a:pt x="3687888" y="89459"/>
                      <a:pt x="3688232" y="93878"/>
                      <a:pt x="3688385" y="98298"/>
                    </a:cubicBezTo>
                    <a:lnTo>
                      <a:pt x="3688385" y="152247"/>
                    </a:lnTo>
                    <a:cubicBezTo>
                      <a:pt x="3688385" y="156057"/>
                      <a:pt x="3688423" y="159105"/>
                      <a:pt x="3688499" y="161391"/>
                    </a:cubicBezTo>
                    <a:cubicBezTo>
                      <a:pt x="3688575" y="163677"/>
                      <a:pt x="3688880" y="165468"/>
                      <a:pt x="3689413" y="166764"/>
                    </a:cubicBezTo>
                    <a:cubicBezTo>
                      <a:pt x="3689947" y="168059"/>
                      <a:pt x="3690747" y="168935"/>
                      <a:pt x="3691814" y="169392"/>
                    </a:cubicBezTo>
                    <a:cubicBezTo>
                      <a:pt x="3692881" y="169850"/>
                      <a:pt x="3694405" y="170154"/>
                      <a:pt x="3696386" y="170307"/>
                    </a:cubicBezTo>
                    <a:lnTo>
                      <a:pt x="3696386" y="178079"/>
                    </a:lnTo>
                    <a:cubicBezTo>
                      <a:pt x="3691966" y="177927"/>
                      <a:pt x="3688263" y="177813"/>
                      <a:pt x="3685276" y="177736"/>
                    </a:cubicBezTo>
                    <a:cubicBezTo>
                      <a:pt x="3682288" y="177660"/>
                      <a:pt x="3678572" y="177622"/>
                      <a:pt x="3674126" y="177622"/>
                    </a:cubicBezTo>
                    <a:cubicBezTo>
                      <a:pt x="3670447" y="177622"/>
                      <a:pt x="3667265" y="177622"/>
                      <a:pt x="3664582" y="177622"/>
                    </a:cubicBezTo>
                    <a:cubicBezTo>
                      <a:pt x="3661898" y="177622"/>
                      <a:pt x="3659445" y="177660"/>
                      <a:pt x="3657222" y="177736"/>
                    </a:cubicBezTo>
                    <a:cubicBezTo>
                      <a:pt x="3654999" y="177813"/>
                      <a:pt x="3652855" y="177889"/>
                      <a:pt x="3650791" y="177965"/>
                    </a:cubicBezTo>
                    <a:cubicBezTo>
                      <a:pt x="3648726" y="178041"/>
                      <a:pt x="3646475" y="178079"/>
                      <a:pt x="3644036" y="178079"/>
                    </a:cubicBezTo>
                    <a:lnTo>
                      <a:pt x="3644036" y="170307"/>
                    </a:lnTo>
                    <a:cubicBezTo>
                      <a:pt x="3645560" y="170002"/>
                      <a:pt x="3646780" y="169583"/>
                      <a:pt x="3647694" y="169050"/>
                    </a:cubicBezTo>
                    <a:cubicBezTo>
                      <a:pt x="3648608" y="168516"/>
                      <a:pt x="3649256" y="167678"/>
                      <a:pt x="3649637" y="166535"/>
                    </a:cubicBezTo>
                    <a:cubicBezTo>
                      <a:pt x="3650018" y="165392"/>
                      <a:pt x="3650247" y="163792"/>
                      <a:pt x="3650323" y="161734"/>
                    </a:cubicBezTo>
                    <a:cubicBezTo>
                      <a:pt x="3650399" y="159677"/>
                      <a:pt x="3650437" y="156896"/>
                      <a:pt x="3650437" y="153390"/>
                    </a:cubicBezTo>
                    <a:lnTo>
                      <a:pt x="3650437" y="103327"/>
                    </a:lnTo>
                    <a:cubicBezTo>
                      <a:pt x="3650437" y="99365"/>
                      <a:pt x="3650399" y="96431"/>
                      <a:pt x="3650323" y="94526"/>
                    </a:cubicBezTo>
                    <a:cubicBezTo>
                      <a:pt x="3650247" y="92621"/>
                      <a:pt x="3649827" y="91059"/>
                      <a:pt x="3649066" y="89840"/>
                    </a:cubicBezTo>
                    <a:cubicBezTo>
                      <a:pt x="3648608" y="89078"/>
                      <a:pt x="3647808" y="88316"/>
                      <a:pt x="3646665" y="87554"/>
                    </a:cubicBezTo>
                    <a:cubicBezTo>
                      <a:pt x="3645522" y="86792"/>
                      <a:pt x="3644036" y="86411"/>
                      <a:pt x="3642208" y="86411"/>
                    </a:cubicBezTo>
                    <a:cubicBezTo>
                      <a:pt x="3640683" y="86411"/>
                      <a:pt x="3639198" y="86677"/>
                      <a:pt x="3637750" y="87211"/>
                    </a:cubicBezTo>
                    <a:cubicBezTo>
                      <a:pt x="3636302" y="87744"/>
                      <a:pt x="3634054" y="88697"/>
                      <a:pt x="3631006" y="90068"/>
                    </a:cubicBezTo>
                    <a:lnTo>
                      <a:pt x="3631006" y="153619"/>
                    </a:lnTo>
                    <a:cubicBezTo>
                      <a:pt x="3631006" y="159867"/>
                      <a:pt x="3631273" y="164097"/>
                      <a:pt x="3631806" y="166306"/>
                    </a:cubicBezTo>
                    <a:cubicBezTo>
                      <a:pt x="3632340" y="168516"/>
                      <a:pt x="3634054" y="169773"/>
                      <a:pt x="3636950" y="170078"/>
                    </a:cubicBezTo>
                    <a:lnTo>
                      <a:pt x="3636950" y="178079"/>
                    </a:lnTo>
                    <a:cubicBezTo>
                      <a:pt x="3634359" y="178079"/>
                      <a:pt x="3632077" y="178041"/>
                      <a:pt x="3630104" y="177965"/>
                    </a:cubicBezTo>
                    <a:cubicBezTo>
                      <a:pt x="3628131" y="177889"/>
                      <a:pt x="3626236" y="177813"/>
                      <a:pt x="3624418" y="177736"/>
                    </a:cubicBezTo>
                    <a:cubicBezTo>
                      <a:pt x="3622600" y="177660"/>
                      <a:pt x="3620782" y="177622"/>
                      <a:pt x="3618964" y="177622"/>
                    </a:cubicBezTo>
                    <a:cubicBezTo>
                      <a:pt x="3617145" y="177622"/>
                      <a:pt x="3615100" y="177622"/>
                      <a:pt x="3612829" y="177622"/>
                    </a:cubicBezTo>
                    <a:cubicBezTo>
                      <a:pt x="3610102" y="177622"/>
                      <a:pt x="3607678" y="177622"/>
                      <a:pt x="3605557" y="177622"/>
                    </a:cubicBezTo>
                    <a:cubicBezTo>
                      <a:pt x="3603435" y="177622"/>
                      <a:pt x="3601352" y="177660"/>
                      <a:pt x="3599308" y="177736"/>
                    </a:cubicBezTo>
                    <a:cubicBezTo>
                      <a:pt x="3597263" y="177813"/>
                      <a:pt x="3595139" y="177889"/>
                      <a:pt x="3592935" y="177965"/>
                    </a:cubicBezTo>
                    <a:cubicBezTo>
                      <a:pt x="3590731" y="178041"/>
                      <a:pt x="3588182" y="178079"/>
                      <a:pt x="3585286" y="178079"/>
                    </a:cubicBezTo>
                    <a:lnTo>
                      <a:pt x="3585286" y="170307"/>
                    </a:lnTo>
                    <a:cubicBezTo>
                      <a:pt x="3587267" y="170154"/>
                      <a:pt x="3588791" y="169811"/>
                      <a:pt x="3589858" y="169276"/>
                    </a:cubicBezTo>
                    <a:cubicBezTo>
                      <a:pt x="3590925" y="168742"/>
                      <a:pt x="3591687" y="167901"/>
                      <a:pt x="3592144" y="166755"/>
                    </a:cubicBezTo>
                    <a:cubicBezTo>
                      <a:pt x="3592601" y="165608"/>
                      <a:pt x="3592868" y="164042"/>
                      <a:pt x="3592944" y="162056"/>
                    </a:cubicBezTo>
                    <a:cubicBezTo>
                      <a:pt x="3593020" y="160070"/>
                      <a:pt x="3593058" y="157397"/>
                      <a:pt x="3593058" y="154037"/>
                    </a:cubicBezTo>
                    <a:lnTo>
                      <a:pt x="3593058" y="95140"/>
                    </a:lnTo>
                    <a:cubicBezTo>
                      <a:pt x="3593058" y="91778"/>
                      <a:pt x="3593020" y="89028"/>
                      <a:pt x="3592944" y="86889"/>
                    </a:cubicBezTo>
                    <a:cubicBezTo>
                      <a:pt x="3592868" y="84751"/>
                      <a:pt x="3592601" y="83032"/>
                      <a:pt x="3592144" y="81733"/>
                    </a:cubicBezTo>
                    <a:cubicBezTo>
                      <a:pt x="3591687" y="80434"/>
                      <a:pt x="3590925" y="79556"/>
                      <a:pt x="3589858" y="79097"/>
                    </a:cubicBezTo>
                    <a:cubicBezTo>
                      <a:pt x="3588791" y="78639"/>
                      <a:pt x="3587343" y="78333"/>
                      <a:pt x="3585515" y="78181"/>
                    </a:cubicBezTo>
                    <a:lnTo>
                      <a:pt x="3585515" y="69951"/>
                    </a:lnTo>
                    <a:cubicBezTo>
                      <a:pt x="3589172" y="69799"/>
                      <a:pt x="3592367" y="69570"/>
                      <a:pt x="3595098" y="69266"/>
                    </a:cubicBezTo>
                    <a:cubicBezTo>
                      <a:pt x="3597829" y="68961"/>
                      <a:pt x="3600483" y="68580"/>
                      <a:pt x="3603058" y="68123"/>
                    </a:cubicBezTo>
                    <a:cubicBezTo>
                      <a:pt x="3605633" y="67665"/>
                      <a:pt x="3608284" y="67132"/>
                      <a:pt x="3611011" y="66522"/>
                    </a:cubicBezTo>
                    <a:cubicBezTo>
                      <a:pt x="3613737" y="65913"/>
                      <a:pt x="3616919" y="65075"/>
                      <a:pt x="3620555" y="64008"/>
                    </a:cubicBezTo>
                    <a:close/>
                    <a:moveTo>
                      <a:pt x="1610780" y="64008"/>
                    </a:moveTo>
                    <a:lnTo>
                      <a:pt x="1621231" y="64008"/>
                    </a:lnTo>
                    <a:cubicBezTo>
                      <a:pt x="1620926" y="66903"/>
                      <a:pt x="1620736" y="69266"/>
                      <a:pt x="1620660" y="71094"/>
                    </a:cubicBezTo>
                    <a:cubicBezTo>
                      <a:pt x="1620583" y="72923"/>
                      <a:pt x="1620469" y="75590"/>
                      <a:pt x="1620317" y="79095"/>
                    </a:cubicBezTo>
                    <a:cubicBezTo>
                      <a:pt x="1626896" y="73914"/>
                      <a:pt x="1632634" y="70180"/>
                      <a:pt x="1637530" y="67894"/>
                    </a:cubicBezTo>
                    <a:cubicBezTo>
                      <a:pt x="1642426" y="65608"/>
                      <a:pt x="1647857" y="64465"/>
                      <a:pt x="1653825" y="64465"/>
                    </a:cubicBezTo>
                    <a:cubicBezTo>
                      <a:pt x="1657649" y="64465"/>
                      <a:pt x="1661206" y="65265"/>
                      <a:pt x="1664495" y="66865"/>
                    </a:cubicBezTo>
                    <a:cubicBezTo>
                      <a:pt x="1667785" y="68466"/>
                      <a:pt x="1670500" y="70561"/>
                      <a:pt x="1672641" y="73152"/>
                    </a:cubicBezTo>
                    <a:cubicBezTo>
                      <a:pt x="1675396" y="76657"/>
                      <a:pt x="1677042" y="80619"/>
                      <a:pt x="1677578" y="85039"/>
                    </a:cubicBezTo>
                    <a:cubicBezTo>
                      <a:pt x="1678113" y="89459"/>
                      <a:pt x="1678457" y="93878"/>
                      <a:pt x="1678610" y="98298"/>
                    </a:cubicBezTo>
                    <a:lnTo>
                      <a:pt x="1678610" y="152247"/>
                    </a:lnTo>
                    <a:cubicBezTo>
                      <a:pt x="1678610" y="156057"/>
                      <a:pt x="1678648" y="159105"/>
                      <a:pt x="1678724" y="161391"/>
                    </a:cubicBezTo>
                    <a:cubicBezTo>
                      <a:pt x="1678800" y="163677"/>
                      <a:pt x="1679105" y="165468"/>
                      <a:pt x="1679638" y="166764"/>
                    </a:cubicBezTo>
                    <a:cubicBezTo>
                      <a:pt x="1680172" y="168059"/>
                      <a:pt x="1680972" y="168935"/>
                      <a:pt x="1682039" y="169392"/>
                    </a:cubicBezTo>
                    <a:cubicBezTo>
                      <a:pt x="1683106" y="169850"/>
                      <a:pt x="1684630" y="170154"/>
                      <a:pt x="1686611" y="170307"/>
                    </a:cubicBezTo>
                    <a:lnTo>
                      <a:pt x="1686611" y="178079"/>
                    </a:lnTo>
                    <a:cubicBezTo>
                      <a:pt x="1682191" y="177927"/>
                      <a:pt x="1678488" y="177813"/>
                      <a:pt x="1675500" y="177736"/>
                    </a:cubicBezTo>
                    <a:cubicBezTo>
                      <a:pt x="1672513" y="177660"/>
                      <a:pt x="1668797" y="177622"/>
                      <a:pt x="1664351" y="177622"/>
                    </a:cubicBezTo>
                    <a:cubicBezTo>
                      <a:pt x="1660672" y="177622"/>
                      <a:pt x="1657491" y="177622"/>
                      <a:pt x="1654807" y="177622"/>
                    </a:cubicBezTo>
                    <a:cubicBezTo>
                      <a:pt x="1652123" y="177622"/>
                      <a:pt x="1649670" y="177660"/>
                      <a:pt x="1647447" y="177736"/>
                    </a:cubicBezTo>
                    <a:cubicBezTo>
                      <a:pt x="1645224" y="177813"/>
                      <a:pt x="1643080" y="177889"/>
                      <a:pt x="1641016" y="177965"/>
                    </a:cubicBezTo>
                    <a:cubicBezTo>
                      <a:pt x="1638951" y="178041"/>
                      <a:pt x="1636700" y="178079"/>
                      <a:pt x="1634261" y="178079"/>
                    </a:cubicBezTo>
                    <a:lnTo>
                      <a:pt x="1634261" y="170307"/>
                    </a:lnTo>
                    <a:cubicBezTo>
                      <a:pt x="1635785" y="170002"/>
                      <a:pt x="1637005" y="169583"/>
                      <a:pt x="1637919" y="169050"/>
                    </a:cubicBezTo>
                    <a:cubicBezTo>
                      <a:pt x="1638833" y="168516"/>
                      <a:pt x="1639481" y="167678"/>
                      <a:pt x="1639862" y="166535"/>
                    </a:cubicBezTo>
                    <a:cubicBezTo>
                      <a:pt x="1640243" y="165392"/>
                      <a:pt x="1640472" y="163792"/>
                      <a:pt x="1640548" y="161734"/>
                    </a:cubicBezTo>
                    <a:cubicBezTo>
                      <a:pt x="1640624" y="159677"/>
                      <a:pt x="1640662" y="156896"/>
                      <a:pt x="1640662" y="153390"/>
                    </a:cubicBezTo>
                    <a:lnTo>
                      <a:pt x="1640662" y="103327"/>
                    </a:lnTo>
                    <a:cubicBezTo>
                      <a:pt x="1640662" y="99365"/>
                      <a:pt x="1640624" y="96431"/>
                      <a:pt x="1640548" y="94526"/>
                    </a:cubicBezTo>
                    <a:cubicBezTo>
                      <a:pt x="1640472" y="92621"/>
                      <a:pt x="1640053" y="91059"/>
                      <a:pt x="1639291" y="89840"/>
                    </a:cubicBezTo>
                    <a:cubicBezTo>
                      <a:pt x="1638833" y="89078"/>
                      <a:pt x="1638033" y="88316"/>
                      <a:pt x="1636890" y="87554"/>
                    </a:cubicBezTo>
                    <a:cubicBezTo>
                      <a:pt x="1635747" y="86792"/>
                      <a:pt x="1634261" y="86411"/>
                      <a:pt x="1632433" y="86411"/>
                    </a:cubicBezTo>
                    <a:cubicBezTo>
                      <a:pt x="1630909" y="86411"/>
                      <a:pt x="1629423" y="86677"/>
                      <a:pt x="1627975" y="87211"/>
                    </a:cubicBezTo>
                    <a:cubicBezTo>
                      <a:pt x="1626527" y="87744"/>
                      <a:pt x="1624279" y="88697"/>
                      <a:pt x="1621231" y="90068"/>
                    </a:cubicBezTo>
                    <a:lnTo>
                      <a:pt x="1621231" y="153619"/>
                    </a:lnTo>
                    <a:cubicBezTo>
                      <a:pt x="1621231" y="159867"/>
                      <a:pt x="1621498" y="164097"/>
                      <a:pt x="1622031" y="166306"/>
                    </a:cubicBezTo>
                    <a:cubicBezTo>
                      <a:pt x="1622565" y="168516"/>
                      <a:pt x="1624279" y="169773"/>
                      <a:pt x="1627175" y="170078"/>
                    </a:cubicBezTo>
                    <a:lnTo>
                      <a:pt x="1627175" y="178079"/>
                    </a:lnTo>
                    <a:cubicBezTo>
                      <a:pt x="1624584" y="178079"/>
                      <a:pt x="1622302" y="178041"/>
                      <a:pt x="1620329" y="177965"/>
                    </a:cubicBezTo>
                    <a:cubicBezTo>
                      <a:pt x="1618356" y="177889"/>
                      <a:pt x="1616461" y="177813"/>
                      <a:pt x="1614643" y="177736"/>
                    </a:cubicBezTo>
                    <a:cubicBezTo>
                      <a:pt x="1612825" y="177660"/>
                      <a:pt x="1611007" y="177622"/>
                      <a:pt x="1609189" y="177622"/>
                    </a:cubicBezTo>
                    <a:cubicBezTo>
                      <a:pt x="1607370" y="177622"/>
                      <a:pt x="1605326" y="177622"/>
                      <a:pt x="1603054" y="177622"/>
                    </a:cubicBezTo>
                    <a:cubicBezTo>
                      <a:pt x="1600327" y="177622"/>
                      <a:pt x="1597903" y="177622"/>
                      <a:pt x="1595782" y="177622"/>
                    </a:cubicBezTo>
                    <a:cubicBezTo>
                      <a:pt x="1593660" y="177622"/>
                      <a:pt x="1591577" y="177660"/>
                      <a:pt x="1589533" y="177736"/>
                    </a:cubicBezTo>
                    <a:cubicBezTo>
                      <a:pt x="1587488" y="177813"/>
                      <a:pt x="1585364" y="177889"/>
                      <a:pt x="1583160" y="177965"/>
                    </a:cubicBezTo>
                    <a:cubicBezTo>
                      <a:pt x="1580957" y="178041"/>
                      <a:pt x="1578407" y="178079"/>
                      <a:pt x="1575511" y="178079"/>
                    </a:cubicBezTo>
                    <a:lnTo>
                      <a:pt x="1575511" y="170307"/>
                    </a:lnTo>
                    <a:cubicBezTo>
                      <a:pt x="1577492" y="170154"/>
                      <a:pt x="1579016" y="169811"/>
                      <a:pt x="1580083" y="169276"/>
                    </a:cubicBezTo>
                    <a:cubicBezTo>
                      <a:pt x="1581150" y="168742"/>
                      <a:pt x="1581912" y="167901"/>
                      <a:pt x="1582369" y="166755"/>
                    </a:cubicBezTo>
                    <a:cubicBezTo>
                      <a:pt x="1582826" y="165608"/>
                      <a:pt x="1583093" y="164042"/>
                      <a:pt x="1583169" y="162056"/>
                    </a:cubicBezTo>
                    <a:cubicBezTo>
                      <a:pt x="1583245" y="160070"/>
                      <a:pt x="1583284" y="157397"/>
                      <a:pt x="1583284" y="154037"/>
                    </a:cubicBezTo>
                    <a:lnTo>
                      <a:pt x="1583284" y="95140"/>
                    </a:lnTo>
                    <a:cubicBezTo>
                      <a:pt x="1583284" y="91778"/>
                      <a:pt x="1583245" y="89028"/>
                      <a:pt x="1583169" y="86889"/>
                    </a:cubicBezTo>
                    <a:cubicBezTo>
                      <a:pt x="1583093" y="84751"/>
                      <a:pt x="1582826" y="83032"/>
                      <a:pt x="1582369" y="81733"/>
                    </a:cubicBezTo>
                    <a:cubicBezTo>
                      <a:pt x="1581912" y="80434"/>
                      <a:pt x="1581150" y="79556"/>
                      <a:pt x="1580083" y="79097"/>
                    </a:cubicBezTo>
                    <a:cubicBezTo>
                      <a:pt x="1579016" y="78639"/>
                      <a:pt x="1577569" y="78333"/>
                      <a:pt x="1575740" y="78181"/>
                    </a:cubicBezTo>
                    <a:lnTo>
                      <a:pt x="1575740" y="69951"/>
                    </a:lnTo>
                    <a:cubicBezTo>
                      <a:pt x="1579397" y="69799"/>
                      <a:pt x="1582592" y="69570"/>
                      <a:pt x="1585323" y="69266"/>
                    </a:cubicBezTo>
                    <a:cubicBezTo>
                      <a:pt x="1588054" y="68961"/>
                      <a:pt x="1590708" y="68580"/>
                      <a:pt x="1593283" y="68123"/>
                    </a:cubicBezTo>
                    <a:cubicBezTo>
                      <a:pt x="1595858" y="67665"/>
                      <a:pt x="1598509" y="67132"/>
                      <a:pt x="1601236" y="66522"/>
                    </a:cubicBezTo>
                    <a:cubicBezTo>
                      <a:pt x="1603962" y="65913"/>
                      <a:pt x="1607144" y="65075"/>
                      <a:pt x="1610780" y="64008"/>
                    </a:cubicBezTo>
                    <a:close/>
                    <a:moveTo>
                      <a:pt x="607238" y="64008"/>
                    </a:moveTo>
                    <a:cubicBezTo>
                      <a:pt x="609371" y="64008"/>
                      <a:pt x="611314" y="64579"/>
                      <a:pt x="613067" y="65722"/>
                    </a:cubicBezTo>
                    <a:cubicBezTo>
                      <a:pt x="614820" y="66865"/>
                      <a:pt x="616153" y="68275"/>
                      <a:pt x="617067" y="69951"/>
                    </a:cubicBezTo>
                    <a:cubicBezTo>
                      <a:pt x="617677" y="70868"/>
                      <a:pt x="618211" y="72243"/>
                      <a:pt x="618668" y="74075"/>
                    </a:cubicBezTo>
                    <a:cubicBezTo>
                      <a:pt x="619125" y="75908"/>
                      <a:pt x="619354" y="78581"/>
                      <a:pt x="619354" y="82096"/>
                    </a:cubicBezTo>
                    <a:cubicBezTo>
                      <a:pt x="619354" y="83775"/>
                      <a:pt x="619201" y="85874"/>
                      <a:pt x="618896" y="88395"/>
                    </a:cubicBezTo>
                    <a:cubicBezTo>
                      <a:pt x="618592" y="90915"/>
                      <a:pt x="617830" y="93321"/>
                      <a:pt x="616610" y="95612"/>
                    </a:cubicBezTo>
                    <a:cubicBezTo>
                      <a:pt x="615239" y="98057"/>
                      <a:pt x="613562" y="99739"/>
                      <a:pt x="611581" y="100655"/>
                    </a:cubicBezTo>
                    <a:cubicBezTo>
                      <a:pt x="609600" y="101572"/>
                      <a:pt x="607924" y="102030"/>
                      <a:pt x="606552" y="102030"/>
                    </a:cubicBezTo>
                    <a:cubicBezTo>
                      <a:pt x="605333" y="102030"/>
                      <a:pt x="604037" y="101763"/>
                      <a:pt x="602666" y="101229"/>
                    </a:cubicBezTo>
                    <a:cubicBezTo>
                      <a:pt x="601294" y="100694"/>
                      <a:pt x="600227" y="100273"/>
                      <a:pt x="599465" y="99966"/>
                    </a:cubicBezTo>
                    <a:cubicBezTo>
                      <a:pt x="599008" y="99661"/>
                      <a:pt x="598551" y="99394"/>
                      <a:pt x="598094" y="99164"/>
                    </a:cubicBezTo>
                    <a:cubicBezTo>
                      <a:pt x="597637" y="98934"/>
                      <a:pt x="597179" y="98667"/>
                      <a:pt x="596722" y="98362"/>
                    </a:cubicBezTo>
                    <a:cubicBezTo>
                      <a:pt x="595198" y="97598"/>
                      <a:pt x="593827" y="97216"/>
                      <a:pt x="592608" y="97216"/>
                    </a:cubicBezTo>
                    <a:cubicBezTo>
                      <a:pt x="591541" y="97216"/>
                      <a:pt x="590398" y="97483"/>
                      <a:pt x="589178" y="98017"/>
                    </a:cubicBezTo>
                    <a:cubicBezTo>
                      <a:pt x="587959" y="98552"/>
                      <a:pt x="586893" y="99431"/>
                      <a:pt x="585978" y="100655"/>
                    </a:cubicBezTo>
                    <a:cubicBezTo>
                      <a:pt x="584607" y="102182"/>
                      <a:pt x="583768" y="103862"/>
                      <a:pt x="583463" y="105695"/>
                    </a:cubicBezTo>
                    <a:cubicBezTo>
                      <a:pt x="583159" y="107529"/>
                      <a:pt x="583006" y="109896"/>
                      <a:pt x="583006" y="112796"/>
                    </a:cubicBezTo>
                    <a:lnTo>
                      <a:pt x="583006" y="152437"/>
                    </a:lnTo>
                    <a:cubicBezTo>
                      <a:pt x="583006" y="156561"/>
                      <a:pt x="583082" y="159769"/>
                      <a:pt x="583235" y="162059"/>
                    </a:cubicBezTo>
                    <a:cubicBezTo>
                      <a:pt x="583387" y="164350"/>
                      <a:pt x="583845" y="166068"/>
                      <a:pt x="584607" y="167214"/>
                    </a:cubicBezTo>
                    <a:cubicBezTo>
                      <a:pt x="585368" y="168359"/>
                      <a:pt x="586512" y="169085"/>
                      <a:pt x="588036" y="169391"/>
                    </a:cubicBezTo>
                    <a:cubicBezTo>
                      <a:pt x="589560" y="169697"/>
                      <a:pt x="591693" y="169850"/>
                      <a:pt x="594436" y="169850"/>
                    </a:cubicBezTo>
                    <a:lnTo>
                      <a:pt x="594436" y="178079"/>
                    </a:lnTo>
                    <a:cubicBezTo>
                      <a:pt x="591388" y="177927"/>
                      <a:pt x="588759" y="177813"/>
                      <a:pt x="586549" y="177736"/>
                    </a:cubicBezTo>
                    <a:cubicBezTo>
                      <a:pt x="584340" y="177660"/>
                      <a:pt x="582206" y="177584"/>
                      <a:pt x="580149" y="177508"/>
                    </a:cubicBezTo>
                    <a:cubicBezTo>
                      <a:pt x="578091" y="177432"/>
                      <a:pt x="575881" y="177393"/>
                      <a:pt x="573519" y="177393"/>
                    </a:cubicBezTo>
                    <a:cubicBezTo>
                      <a:pt x="571157" y="177393"/>
                      <a:pt x="568299" y="177393"/>
                      <a:pt x="564947" y="177393"/>
                    </a:cubicBezTo>
                    <a:cubicBezTo>
                      <a:pt x="562051" y="177393"/>
                      <a:pt x="559460" y="177393"/>
                      <a:pt x="557174" y="177393"/>
                    </a:cubicBezTo>
                    <a:cubicBezTo>
                      <a:pt x="554888" y="177393"/>
                      <a:pt x="552679" y="177432"/>
                      <a:pt x="550545" y="177508"/>
                    </a:cubicBezTo>
                    <a:cubicBezTo>
                      <a:pt x="548411" y="177584"/>
                      <a:pt x="546278" y="177660"/>
                      <a:pt x="544144" y="177736"/>
                    </a:cubicBezTo>
                    <a:cubicBezTo>
                      <a:pt x="542011" y="177813"/>
                      <a:pt x="539648" y="177927"/>
                      <a:pt x="537058" y="178079"/>
                    </a:cubicBezTo>
                    <a:lnTo>
                      <a:pt x="537058" y="170078"/>
                    </a:lnTo>
                    <a:cubicBezTo>
                      <a:pt x="539039" y="169926"/>
                      <a:pt x="540563" y="169659"/>
                      <a:pt x="541629" y="169276"/>
                    </a:cubicBezTo>
                    <a:cubicBezTo>
                      <a:pt x="542696" y="168894"/>
                      <a:pt x="543496" y="168092"/>
                      <a:pt x="544030" y="166869"/>
                    </a:cubicBezTo>
                    <a:cubicBezTo>
                      <a:pt x="544563" y="165646"/>
                      <a:pt x="544868" y="163889"/>
                      <a:pt x="544944" y="161599"/>
                    </a:cubicBezTo>
                    <a:cubicBezTo>
                      <a:pt x="545021" y="159308"/>
                      <a:pt x="545059" y="156099"/>
                      <a:pt x="545059" y="151972"/>
                    </a:cubicBezTo>
                    <a:lnTo>
                      <a:pt x="545059" y="97887"/>
                    </a:lnTo>
                    <a:cubicBezTo>
                      <a:pt x="545059" y="91012"/>
                      <a:pt x="544716" y="86238"/>
                      <a:pt x="544030" y="83564"/>
                    </a:cubicBezTo>
                    <a:cubicBezTo>
                      <a:pt x="543344" y="80890"/>
                      <a:pt x="541173" y="79476"/>
                      <a:pt x="537515" y="79324"/>
                    </a:cubicBezTo>
                    <a:lnTo>
                      <a:pt x="537515" y="71094"/>
                    </a:lnTo>
                    <a:cubicBezTo>
                      <a:pt x="540106" y="70942"/>
                      <a:pt x="542468" y="70752"/>
                      <a:pt x="544601" y="70523"/>
                    </a:cubicBezTo>
                    <a:cubicBezTo>
                      <a:pt x="546735" y="70294"/>
                      <a:pt x="549021" y="69951"/>
                      <a:pt x="551459" y="69494"/>
                    </a:cubicBezTo>
                    <a:cubicBezTo>
                      <a:pt x="553898" y="69037"/>
                      <a:pt x="556527" y="68389"/>
                      <a:pt x="559346" y="67551"/>
                    </a:cubicBezTo>
                    <a:cubicBezTo>
                      <a:pt x="562165" y="66713"/>
                      <a:pt x="565556" y="65608"/>
                      <a:pt x="569519" y="64236"/>
                    </a:cubicBezTo>
                    <a:lnTo>
                      <a:pt x="579349" y="64236"/>
                    </a:lnTo>
                    <a:cubicBezTo>
                      <a:pt x="579349" y="66827"/>
                      <a:pt x="579349" y="68923"/>
                      <a:pt x="579349" y="70523"/>
                    </a:cubicBezTo>
                    <a:cubicBezTo>
                      <a:pt x="579349" y="72123"/>
                      <a:pt x="579387" y="73723"/>
                      <a:pt x="579463" y="75324"/>
                    </a:cubicBezTo>
                    <a:cubicBezTo>
                      <a:pt x="579539" y="76924"/>
                      <a:pt x="579691" y="78676"/>
                      <a:pt x="579920" y="80581"/>
                    </a:cubicBezTo>
                    <a:cubicBezTo>
                      <a:pt x="580149" y="82486"/>
                      <a:pt x="580415" y="84963"/>
                      <a:pt x="580720" y="88011"/>
                    </a:cubicBezTo>
                    <a:cubicBezTo>
                      <a:pt x="581787" y="86182"/>
                      <a:pt x="583197" y="83934"/>
                      <a:pt x="584949" y="81267"/>
                    </a:cubicBezTo>
                    <a:cubicBezTo>
                      <a:pt x="586702" y="78600"/>
                      <a:pt x="588721" y="75971"/>
                      <a:pt x="591007" y="73380"/>
                    </a:cubicBezTo>
                    <a:cubicBezTo>
                      <a:pt x="593293" y="70790"/>
                      <a:pt x="595808" y="68580"/>
                      <a:pt x="598551" y="66751"/>
                    </a:cubicBezTo>
                    <a:cubicBezTo>
                      <a:pt x="601294" y="64922"/>
                      <a:pt x="604190" y="64008"/>
                      <a:pt x="607238" y="64008"/>
                    </a:cubicBezTo>
                    <a:close/>
                    <a:moveTo>
                      <a:pt x="191555" y="64008"/>
                    </a:moveTo>
                    <a:lnTo>
                      <a:pt x="202006" y="64008"/>
                    </a:lnTo>
                    <a:cubicBezTo>
                      <a:pt x="201702" y="66903"/>
                      <a:pt x="201511" y="69266"/>
                      <a:pt x="201435" y="71094"/>
                    </a:cubicBezTo>
                    <a:cubicBezTo>
                      <a:pt x="201359" y="72923"/>
                      <a:pt x="201244" y="75590"/>
                      <a:pt x="201092" y="79095"/>
                    </a:cubicBezTo>
                    <a:cubicBezTo>
                      <a:pt x="207671" y="73914"/>
                      <a:pt x="213409" y="70180"/>
                      <a:pt x="218305" y="67894"/>
                    </a:cubicBezTo>
                    <a:cubicBezTo>
                      <a:pt x="223201" y="65608"/>
                      <a:pt x="228632" y="64465"/>
                      <a:pt x="234600" y="64465"/>
                    </a:cubicBezTo>
                    <a:cubicBezTo>
                      <a:pt x="238424" y="64465"/>
                      <a:pt x="241981" y="65265"/>
                      <a:pt x="245271" y="66865"/>
                    </a:cubicBezTo>
                    <a:cubicBezTo>
                      <a:pt x="248560" y="68466"/>
                      <a:pt x="251276" y="70561"/>
                      <a:pt x="253416" y="73152"/>
                    </a:cubicBezTo>
                    <a:cubicBezTo>
                      <a:pt x="256171" y="76657"/>
                      <a:pt x="257817" y="80619"/>
                      <a:pt x="258353" y="85039"/>
                    </a:cubicBezTo>
                    <a:cubicBezTo>
                      <a:pt x="258888" y="89459"/>
                      <a:pt x="259233" y="93878"/>
                      <a:pt x="259385" y="98298"/>
                    </a:cubicBezTo>
                    <a:lnTo>
                      <a:pt x="259385" y="152247"/>
                    </a:lnTo>
                    <a:cubicBezTo>
                      <a:pt x="259385" y="156057"/>
                      <a:pt x="259423" y="159105"/>
                      <a:pt x="259499" y="161391"/>
                    </a:cubicBezTo>
                    <a:cubicBezTo>
                      <a:pt x="259575" y="163677"/>
                      <a:pt x="259880" y="165468"/>
                      <a:pt x="260414" y="166764"/>
                    </a:cubicBezTo>
                    <a:cubicBezTo>
                      <a:pt x="260947" y="168059"/>
                      <a:pt x="261747" y="168935"/>
                      <a:pt x="262814" y="169392"/>
                    </a:cubicBezTo>
                    <a:cubicBezTo>
                      <a:pt x="263881" y="169850"/>
                      <a:pt x="265405" y="170154"/>
                      <a:pt x="267386" y="170307"/>
                    </a:cubicBezTo>
                    <a:lnTo>
                      <a:pt x="267386" y="178079"/>
                    </a:lnTo>
                    <a:cubicBezTo>
                      <a:pt x="262966" y="177927"/>
                      <a:pt x="259263" y="177813"/>
                      <a:pt x="256276" y="177736"/>
                    </a:cubicBezTo>
                    <a:cubicBezTo>
                      <a:pt x="253288" y="177660"/>
                      <a:pt x="249572" y="177622"/>
                      <a:pt x="245126" y="177622"/>
                    </a:cubicBezTo>
                    <a:cubicBezTo>
                      <a:pt x="241447" y="177622"/>
                      <a:pt x="238266" y="177622"/>
                      <a:pt x="235582" y="177622"/>
                    </a:cubicBezTo>
                    <a:cubicBezTo>
                      <a:pt x="232898" y="177622"/>
                      <a:pt x="230445" y="177660"/>
                      <a:pt x="228222" y="177736"/>
                    </a:cubicBezTo>
                    <a:cubicBezTo>
                      <a:pt x="225999" y="177813"/>
                      <a:pt x="223855" y="177889"/>
                      <a:pt x="221791" y="177965"/>
                    </a:cubicBezTo>
                    <a:cubicBezTo>
                      <a:pt x="219726" y="178041"/>
                      <a:pt x="217475" y="178079"/>
                      <a:pt x="215037" y="178079"/>
                    </a:cubicBezTo>
                    <a:lnTo>
                      <a:pt x="215037" y="170307"/>
                    </a:lnTo>
                    <a:cubicBezTo>
                      <a:pt x="216560" y="170002"/>
                      <a:pt x="217780" y="169583"/>
                      <a:pt x="218694" y="169050"/>
                    </a:cubicBezTo>
                    <a:cubicBezTo>
                      <a:pt x="219609" y="168516"/>
                      <a:pt x="220256" y="167678"/>
                      <a:pt x="220637" y="166535"/>
                    </a:cubicBezTo>
                    <a:cubicBezTo>
                      <a:pt x="221018" y="165392"/>
                      <a:pt x="221247" y="163792"/>
                      <a:pt x="221323" y="161734"/>
                    </a:cubicBezTo>
                    <a:cubicBezTo>
                      <a:pt x="221399" y="159677"/>
                      <a:pt x="221437" y="156896"/>
                      <a:pt x="221437" y="153390"/>
                    </a:cubicBezTo>
                    <a:lnTo>
                      <a:pt x="221437" y="103327"/>
                    </a:lnTo>
                    <a:cubicBezTo>
                      <a:pt x="221437" y="99365"/>
                      <a:pt x="221399" y="96431"/>
                      <a:pt x="221323" y="94526"/>
                    </a:cubicBezTo>
                    <a:cubicBezTo>
                      <a:pt x="221247" y="92621"/>
                      <a:pt x="220828" y="91059"/>
                      <a:pt x="220066" y="89840"/>
                    </a:cubicBezTo>
                    <a:cubicBezTo>
                      <a:pt x="219609" y="89078"/>
                      <a:pt x="218808" y="88316"/>
                      <a:pt x="217665" y="87554"/>
                    </a:cubicBezTo>
                    <a:cubicBezTo>
                      <a:pt x="216522" y="86792"/>
                      <a:pt x="215037" y="86411"/>
                      <a:pt x="213208" y="86411"/>
                    </a:cubicBezTo>
                    <a:cubicBezTo>
                      <a:pt x="211684" y="86411"/>
                      <a:pt x="210198" y="86677"/>
                      <a:pt x="208750" y="87211"/>
                    </a:cubicBezTo>
                    <a:cubicBezTo>
                      <a:pt x="207302" y="87744"/>
                      <a:pt x="205054" y="88697"/>
                      <a:pt x="202006" y="90068"/>
                    </a:cubicBezTo>
                    <a:lnTo>
                      <a:pt x="202006" y="153619"/>
                    </a:lnTo>
                    <a:cubicBezTo>
                      <a:pt x="202006" y="159867"/>
                      <a:pt x="202273" y="164097"/>
                      <a:pt x="202806" y="166306"/>
                    </a:cubicBezTo>
                    <a:cubicBezTo>
                      <a:pt x="203340" y="168516"/>
                      <a:pt x="205054" y="169773"/>
                      <a:pt x="207950" y="170078"/>
                    </a:cubicBezTo>
                    <a:lnTo>
                      <a:pt x="207950" y="178079"/>
                    </a:lnTo>
                    <a:cubicBezTo>
                      <a:pt x="205359" y="178079"/>
                      <a:pt x="203077" y="178041"/>
                      <a:pt x="201104" y="177965"/>
                    </a:cubicBezTo>
                    <a:cubicBezTo>
                      <a:pt x="199131" y="177889"/>
                      <a:pt x="197236" y="177813"/>
                      <a:pt x="195418" y="177736"/>
                    </a:cubicBezTo>
                    <a:cubicBezTo>
                      <a:pt x="193600" y="177660"/>
                      <a:pt x="191782" y="177622"/>
                      <a:pt x="189964" y="177622"/>
                    </a:cubicBezTo>
                    <a:cubicBezTo>
                      <a:pt x="188146" y="177622"/>
                      <a:pt x="186101" y="177622"/>
                      <a:pt x="183829" y="177622"/>
                    </a:cubicBezTo>
                    <a:cubicBezTo>
                      <a:pt x="181103" y="177622"/>
                      <a:pt x="178678" y="177622"/>
                      <a:pt x="176557" y="177622"/>
                    </a:cubicBezTo>
                    <a:cubicBezTo>
                      <a:pt x="174435" y="177622"/>
                      <a:pt x="172352" y="177660"/>
                      <a:pt x="170308" y="177736"/>
                    </a:cubicBezTo>
                    <a:cubicBezTo>
                      <a:pt x="168263" y="177813"/>
                      <a:pt x="166139" y="177889"/>
                      <a:pt x="163935" y="177965"/>
                    </a:cubicBezTo>
                    <a:cubicBezTo>
                      <a:pt x="161732" y="178041"/>
                      <a:pt x="159182" y="178079"/>
                      <a:pt x="156286" y="178079"/>
                    </a:cubicBezTo>
                    <a:lnTo>
                      <a:pt x="156286" y="170307"/>
                    </a:lnTo>
                    <a:cubicBezTo>
                      <a:pt x="158268" y="170154"/>
                      <a:pt x="159792" y="169811"/>
                      <a:pt x="160858" y="169276"/>
                    </a:cubicBezTo>
                    <a:cubicBezTo>
                      <a:pt x="161925" y="168742"/>
                      <a:pt x="162687" y="167901"/>
                      <a:pt x="163144" y="166755"/>
                    </a:cubicBezTo>
                    <a:cubicBezTo>
                      <a:pt x="163602" y="165608"/>
                      <a:pt x="163868" y="164042"/>
                      <a:pt x="163944" y="162056"/>
                    </a:cubicBezTo>
                    <a:cubicBezTo>
                      <a:pt x="164021" y="160070"/>
                      <a:pt x="164059" y="157397"/>
                      <a:pt x="164059" y="154037"/>
                    </a:cubicBezTo>
                    <a:lnTo>
                      <a:pt x="164059" y="95140"/>
                    </a:lnTo>
                    <a:cubicBezTo>
                      <a:pt x="164059" y="91778"/>
                      <a:pt x="164021" y="89028"/>
                      <a:pt x="163944" y="86889"/>
                    </a:cubicBezTo>
                    <a:cubicBezTo>
                      <a:pt x="163868" y="84751"/>
                      <a:pt x="163602" y="83032"/>
                      <a:pt x="163144" y="81733"/>
                    </a:cubicBezTo>
                    <a:cubicBezTo>
                      <a:pt x="162687" y="80434"/>
                      <a:pt x="161925" y="79556"/>
                      <a:pt x="160858" y="79097"/>
                    </a:cubicBezTo>
                    <a:cubicBezTo>
                      <a:pt x="159792" y="78639"/>
                      <a:pt x="158344" y="78333"/>
                      <a:pt x="156515" y="78181"/>
                    </a:cubicBezTo>
                    <a:lnTo>
                      <a:pt x="156515" y="69951"/>
                    </a:lnTo>
                    <a:cubicBezTo>
                      <a:pt x="160173" y="69799"/>
                      <a:pt x="163367" y="69570"/>
                      <a:pt x="166098" y="69266"/>
                    </a:cubicBezTo>
                    <a:cubicBezTo>
                      <a:pt x="168830" y="68961"/>
                      <a:pt x="171483" y="68580"/>
                      <a:pt x="174058" y="68123"/>
                    </a:cubicBezTo>
                    <a:cubicBezTo>
                      <a:pt x="176634" y="67665"/>
                      <a:pt x="179284" y="67132"/>
                      <a:pt x="182011" y="66522"/>
                    </a:cubicBezTo>
                    <a:cubicBezTo>
                      <a:pt x="184737" y="65913"/>
                      <a:pt x="187919" y="65075"/>
                      <a:pt x="191555" y="64008"/>
                    </a:cubicBezTo>
                    <a:close/>
                    <a:moveTo>
                      <a:pt x="3458859" y="63779"/>
                    </a:moveTo>
                    <a:lnTo>
                      <a:pt x="3469310" y="63779"/>
                    </a:lnTo>
                    <a:lnTo>
                      <a:pt x="3469310" y="153883"/>
                    </a:lnTo>
                    <a:cubicBezTo>
                      <a:pt x="3469310" y="156467"/>
                      <a:pt x="3469310" y="158520"/>
                      <a:pt x="3469310" y="160041"/>
                    </a:cubicBezTo>
                    <a:cubicBezTo>
                      <a:pt x="3469310" y="161563"/>
                      <a:pt x="3469386" y="162818"/>
                      <a:pt x="3469538" y="163806"/>
                    </a:cubicBezTo>
                    <a:cubicBezTo>
                      <a:pt x="3469691" y="164794"/>
                      <a:pt x="3469881" y="165554"/>
                      <a:pt x="3470110" y="166087"/>
                    </a:cubicBezTo>
                    <a:cubicBezTo>
                      <a:pt x="3470338" y="166619"/>
                      <a:pt x="3470681" y="167114"/>
                      <a:pt x="3471139" y="167571"/>
                    </a:cubicBezTo>
                    <a:cubicBezTo>
                      <a:pt x="3472053" y="168785"/>
                      <a:pt x="3473082" y="169507"/>
                      <a:pt x="3474225" y="169735"/>
                    </a:cubicBezTo>
                    <a:cubicBezTo>
                      <a:pt x="3475368" y="169964"/>
                      <a:pt x="3476320" y="170078"/>
                      <a:pt x="3477082" y="170078"/>
                    </a:cubicBezTo>
                    <a:lnTo>
                      <a:pt x="3477082" y="178308"/>
                    </a:lnTo>
                    <a:cubicBezTo>
                      <a:pt x="3474491" y="178155"/>
                      <a:pt x="3472207" y="178041"/>
                      <a:pt x="3470229" y="177965"/>
                    </a:cubicBezTo>
                    <a:cubicBezTo>
                      <a:pt x="3468252" y="177889"/>
                      <a:pt x="3466392" y="177813"/>
                      <a:pt x="3464650" y="177736"/>
                    </a:cubicBezTo>
                    <a:cubicBezTo>
                      <a:pt x="3462908" y="177660"/>
                      <a:pt x="3461167" y="177622"/>
                      <a:pt x="3459424" y="177622"/>
                    </a:cubicBezTo>
                    <a:cubicBezTo>
                      <a:pt x="3457683" y="177622"/>
                      <a:pt x="3455676" y="177622"/>
                      <a:pt x="3453404" y="177622"/>
                    </a:cubicBezTo>
                    <a:cubicBezTo>
                      <a:pt x="3449768" y="177622"/>
                      <a:pt x="3446700" y="177622"/>
                      <a:pt x="3444201" y="177622"/>
                    </a:cubicBezTo>
                    <a:cubicBezTo>
                      <a:pt x="3441702" y="177622"/>
                      <a:pt x="3439392" y="177660"/>
                      <a:pt x="3437270" y="177736"/>
                    </a:cubicBezTo>
                    <a:cubicBezTo>
                      <a:pt x="3435148" y="177813"/>
                      <a:pt x="3433024" y="177889"/>
                      <a:pt x="3430896" y="177965"/>
                    </a:cubicBezTo>
                    <a:cubicBezTo>
                      <a:pt x="3428768" y="178041"/>
                      <a:pt x="3426333" y="178155"/>
                      <a:pt x="3423590" y="178308"/>
                    </a:cubicBezTo>
                    <a:lnTo>
                      <a:pt x="3423590" y="170307"/>
                    </a:lnTo>
                    <a:cubicBezTo>
                      <a:pt x="3425571" y="170154"/>
                      <a:pt x="3427095" y="169774"/>
                      <a:pt x="3428162" y="169166"/>
                    </a:cubicBezTo>
                    <a:cubicBezTo>
                      <a:pt x="3429229" y="168557"/>
                      <a:pt x="3429991" y="167683"/>
                      <a:pt x="3430448" y="166544"/>
                    </a:cubicBezTo>
                    <a:cubicBezTo>
                      <a:pt x="3430905" y="165404"/>
                      <a:pt x="3431172" y="163808"/>
                      <a:pt x="3431248" y="161756"/>
                    </a:cubicBezTo>
                    <a:cubicBezTo>
                      <a:pt x="3431324" y="159703"/>
                      <a:pt x="3431362" y="157080"/>
                      <a:pt x="3431362" y="153887"/>
                    </a:cubicBezTo>
                    <a:lnTo>
                      <a:pt x="3431362" y="94830"/>
                    </a:lnTo>
                    <a:cubicBezTo>
                      <a:pt x="3431362" y="91941"/>
                      <a:pt x="3431286" y="89509"/>
                      <a:pt x="3431133" y="87532"/>
                    </a:cubicBezTo>
                    <a:cubicBezTo>
                      <a:pt x="3430981" y="85556"/>
                      <a:pt x="3430676" y="83960"/>
                      <a:pt x="3430219" y="82744"/>
                    </a:cubicBezTo>
                    <a:cubicBezTo>
                      <a:pt x="3429762" y="81528"/>
                      <a:pt x="3429000" y="80616"/>
                      <a:pt x="3427933" y="80008"/>
                    </a:cubicBezTo>
                    <a:cubicBezTo>
                      <a:pt x="3426866" y="79400"/>
                      <a:pt x="3425418" y="79019"/>
                      <a:pt x="3423590" y="78867"/>
                    </a:cubicBezTo>
                    <a:lnTo>
                      <a:pt x="3423590" y="70637"/>
                    </a:lnTo>
                    <a:cubicBezTo>
                      <a:pt x="3427400" y="70332"/>
                      <a:pt x="3430708" y="70028"/>
                      <a:pt x="3433514" y="69723"/>
                    </a:cubicBezTo>
                    <a:cubicBezTo>
                      <a:pt x="3436320" y="69418"/>
                      <a:pt x="3438974" y="68999"/>
                      <a:pt x="3441474" y="68466"/>
                    </a:cubicBezTo>
                    <a:cubicBezTo>
                      <a:pt x="3443975" y="67932"/>
                      <a:pt x="3446588" y="67323"/>
                      <a:pt x="3449314" y="66637"/>
                    </a:cubicBezTo>
                    <a:cubicBezTo>
                      <a:pt x="3452041" y="65951"/>
                      <a:pt x="3455222" y="64998"/>
                      <a:pt x="3458859" y="63779"/>
                    </a:cubicBezTo>
                    <a:close/>
                    <a:moveTo>
                      <a:pt x="1553858" y="63779"/>
                    </a:moveTo>
                    <a:lnTo>
                      <a:pt x="1564310" y="63779"/>
                    </a:lnTo>
                    <a:lnTo>
                      <a:pt x="1564310" y="153883"/>
                    </a:lnTo>
                    <a:cubicBezTo>
                      <a:pt x="1564310" y="156467"/>
                      <a:pt x="1564310" y="158520"/>
                      <a:pt x="1564310" y="160041"/>
                    </a:cubicBezTo>
                    <a:cubicBezTo>
                      <a:pt x="1564310" y="161563"/>
                      <a:pt x="1564386" y="162818"/>
                      <a:pt x="1564538" y="163806"/>
                    </a:cubicBezTo>
                    <a:cubicBezTo>
                      <a:pt x="1564691" y="164794"/>
                      <a:pt x="1564881" y="165554"/>
                      <a:pt x="1565110" y="166087"/>
                    </a:cubicBezTo>
                    <a:cubicBezTo>
                      <a:pt x="1565339" y="166619"/>
                      <a:pt x="1565682" y="167114"/>
                      <a:pt x="1566138" y="167571"/>
                    </a:cubicBezTo>
                    <a:cubicBezTo>
                      <a:pt x="1567053" y="168785"/>
                      <a:pt x="1568082" y="169507"/>
                      <a:pt x="1569225" y="169735"/>
                    </a:cubicBezTo>
                    <a:cubicBezTo>
                      <a:pt x="1570367" y="169964"/>
                      <a:pt x="1571320" y="170078"/>
                      <a:pt x="1572082" y="170078"/>
                    </a:cubicBezTo>
                    <a:lnTo>
                      <a:pt x="1572082" y="178308"/>
                    </a:lnTo>
                    <a:cubicBezTo>
                      <a:pt x="1569491" y="178155"/>
                      <a:pt x="1567207" y="178041"/>
                      <a:pt x="1565229" y="177965"/>
                    </a:cubicBezTo>
                    <a:cubicBezTo>
                      <a:pt x="1563252" y="177889"/>
                      <a:pt x="1561392" y="177813"/>
                      <a:pt x="1559650" y="177736"/>
                    </a:cubicBezTo>
                    <a:cubicBezTo>
                      <a:pt x="1557908" y="177660"/>
                      <a:pt x="1556167" y="177622"/>
                      <a:pt x="1554425" y="177622"/>
                    </a:cubicBezTo>
                    <a:cubicBezTo>
                      <a:pt x="1552683" y="177622"/>
                      <a:pt x="1550676" y="177622"/>
                      <a:pt x="1548404" y="177622"/>
                    </a:cubicBezTo>
                    <a:cubicBezTo>
                      <a:pt x="1544768" y="177622"/>
                      <a:pt x="1541701" y="177622"/>
                      <a:pt x="1539201" y="177622"/>
                    </a:cubicBezTo>
                    <a:cubicBezTo>
                      <a:pt x="1536702" y="177622"/>
                      <a:pt x="1534392" y="177660"/>
                      <a:pt x="1532270" y="177736"/>
                    </a:cubicBezTo>
                    <a:cubicBezTo>
                      <a:pt x="1530148" y="177813"/>
                      <a:pt x="1528024" y="177889"/>
                      <a:pt x="1525896" y="177965"/>
                    </a:cubicBezTo>
                    <a:cubicBezTo>
                      <a:pt x="1523768" y="178041"/>
                      <a:pt x="1521333" y="178155"/>
                      <a:pt x="1518590" y="178308"/>
                    </a:cubicBezTo>
                    <a:lnTo>
                      <a:pt x="1518590" y="170307"/>
                    </a:lnTo>
                    <a:cubicBezTo>
                      <a:pt x="1520571" y="170154"/>
                      <a:pt x="1522095" y="169774"/>
                      <a:pt x="1523162" y="169166"/>
                    </a:cubicBezTo>
                    <a:cubicBezTo>
                      <a:pt x="1524229" y="168557"/>
                      <a:pt x="1524991" y="167683"/>
                      <a:pt x="1525448" y="166544"/>
                    </a:cubicBezTo>
                    <a:cubicBezTo>
                      <a:pt x="1525905" y="165404"/>
                      <a:pt x="1526172" y="163808"/>
                      <a:pt x="1526248" y="161756"/>
                    </a:cubicBezTo>
                    <a:cubicBezTo>
                      <a:pt x="1526324" y="159703"/>
                      <a:pt x="1526362" y="157080"/>
                      <a:pt x="1526362" y="153887"/>
                    </a:cubicBezTo>
                    <a:lnTo>
                      <a:pt x="1526362" y="94830"/>
                    </a:lnTo>
                    <a:cubicBezTo>
                      <a:pt x="1526362" y="91941"/>
                      <a:pt x="1526286" y="89509"/>
                      <a:pt x="1526134" y="87532"/>
                    </a:cubicBezTo>
                    <a:cubicBezTo>
                      <a:pt x="1525981" y="85556"/>
                      <a:pt x="1525676" y="83960"/>
                      <a:pt x="1525219" y="82744"/>
                    </a:cubicBezTo>
                    <a:cubicBezTo>
                      <a:pt x="1524762" y="81528"/>
                      <a:pt x="1524000" y="80616"/>
                      <a:pt x="1522933" y="80008"/>
                    </a:cubicBezTo>
                    <a:cubicBezTo>
                      <a:pt x="1521866" y="79400"/>
                      <a:pt x="1520419" y="79019"/>
                      <a:pt x="1518590" y="78867"/>
                    </a:cubicBezTo>
                    <a:lnTo>
                      <a:pt x="1518590" y="70637"/>
                    </a:lnTo>
                    <a:cubicBezTo>
                      <a:pt x="1522400" y="70332"/>
                      <a:pt x="1525708" y="70028"/>
                      <a:pt x="1528514" y="69723"/>
                    </a:cubicBezTo>
                    <a:cubicBezTo>
                      <a:pt x="1531321" y="69418"/>
                      <a:pt x="1533974" y="68999"/>
                      <a:pt x="1536474" y="68466"/>
                    </a:cubicBezTo>
                    <a:cubicBezTo>
                      <a:pt x="1538975" y="67932"/>
                      <a:pt x="1541588" y="67323"/>
                      <a:pt x="1544314" y="66637"/>
                    </a:cubicBezTo>
                    <a:cubicBezTo>
                      <a:pt x="1547041" y="65951"/>
                      <a:pt x="1550223" y="64998"/>
                      <a:pt x="1553858" y="63779"/>
                    </a:cubicBezTo>
                    <a:close/>
                    <a:moveTo>
                      <a:pt x="753758" y="63779"/>
                    </a:moveTo>
                    <a:lnTo>
                      <a:pt x="764210" y="63779"/>
                    </a:lnTo>
                    <a:lnTo>
                      <a:pt x="764210" y="153883"/>
                    </a:lnTo>
                    <a:cubicBezTo>
                      <a:pt x="764210" y="156467"/>
                      <a:pt x="764210" y="158520"/>
                      <a:pt x="764210" y="160041"/>
                    </a:cubicBezTo>
                    <a:cubicBezTo>
                      <a:pt x="764210" y="161563"/>
                      <a:pt x="764286" y="162818"/>
                      <a:pt x="764438" y="163806"/>
                    </a:cubicBezTo>
                    <a:cubicBezTo>
                      <a:pt x="764591" y="164794"/>
                      <a:pt x="764781" y="165554"/>
                      <a:pt x="765010" y="166087"/>
                    </a:cubicBezTo>
                    <a:cubicBezTo>
                      <a:pt x="765238" y="166619"/>
                      <a:pt x="765581" y="167114"/>
                      <a:pt x="766039" y="167571"/>
                    </a:cubicBezTo>
                    <a:cubicBezTo>
                      <a:pt x="766953" y="168785"/>
                      <a:pt x="767982" y="169507"/>
                      <a:pt x="769125" y="169735"/>
                    </a:cubicBezTo>
                    <a:cubicBezTo>
                      <a:pt x="770268" y="169964"/>
                      <a:pt x="771220" y="170078"/>
                      <a:pt x="771982" y="170078"/>
                    </a:cubicBezTo>
                    <a:lnTo>
                      <a:pt x="771982" y="178308"/>
                    </a:lnTo>
                    <a:cubicBezTo>
                      <a:pt x="769391" y="178155"/>
                      <a:pt x="767107" y="178041"/>
                      <a:pt x="765130" y="177965"/>
                    </a:cubicBezTo>
                    <a:cubicBezTo>
                      <a:pt x="763152" y="177889"/>
                      <a:pt x="761292" y="177813"/>
                      <a:pt x="759550" y="177736"/>
                    </a:cubicBezTo>
                    <a:cubicBezTo>
                      <a:pt x="757809" y="177660"/>
                      <a:pt x="756066" y="177622"/>
                      <a:pt x="754325" y="177622"/>
                    </a:cubicBezTo>
                    <a:cubicBezTo>
                      <a:pt x="752583" y="177622"/>
                      <a:pt x="750576" y="177622"/>
                      <a:pt x="748304" y="177622"/>
                    </a:cubicBezTo>
                    <a:cubicBezTo>
                      <a:pt x="744668" y="177622"/>
                      <a:pt x="741600" y="177622"/>
                      <a:pt x="739101" y="177622"/>
                    </a:cubicBezTo>
                    <a:cubicBezTo>
                      <a:pt x="736602" y="177622"/>
                      <a:pt x="734292" y="177660"/>
                      <a:pt x="732170" y="177736"/>
                    </a:cubicBezTo>
                    <a:cubicBezTo>
                      <a:pt x="730048" y="177813"/>
                      <a:pt x="727924" y="177889"/>
                      <a:pt x="725796" y="177965"/>
                    </a:cubicBezTo>
                    <a:cubicBezTo>
                      <a:pt x="723668" y="178041"/>
                      <a:pt x="721233" y="178155"/>
                      <a:pt x="718490" y="178308"/>
                    </a:cubicBezTo>
                    <a:lnTo>
                      <a:pt x="718490" y="170307"/>
                    </a:lnTo>
                    <a:cubicBezTo>
                      <a:pt x="720471" y="170154"/>
                      <a:pt x="721995" y="169774"/>
                      <a:pt x="723062" y="169166"/>
                    </a:cubicBezTo>
                    <a:cubicBezTo>
                      <a:pt x="724128" y="168557"/>
                      <a:pt x="724891" y="167683"/>
                      <a:pt x="725348" y="166544"/>
                    </a:cubicBezTo>
                    <a:cubicBezTo>
                      <a:pt x="725805" y="165404"/>
                      <a:pt x="726072" y="163808"/>
                      <a:pt x="726148" y="161756"/>
                    </a:cubicBezTo>
                    <a:cubicBezTo>
                      <a:pt x="726224" y="159703"/>
                      <a:pt x="726262" y="157080"/>
                      <a:pt x="726262" y="153887"/>
                    </a:cubicBezTo>
                    <a:lnTo>
                      <a:pt x="726262" y="94830"/>
                    </a:lnTo>
                    <a:cubicBezTo>
                      <a:pt x="726262" y="91941"/>
                      <a:pt x="726186" y="89509"/>
                      <a:pt x="726034" y="87532"/>
                    </a:cubicBezTo>
                    <a:cubicBezTo>
                      <a:pt x="725881" y="85556"/>
                      <a:pt x="725577" y="83960"/>
                      <a:pt x="725119" y="82744"/>
                    </a:cubicBezTo>
                    <a:cubicBezTo>
                      <a:pt x="724662" y="81528"/>
                      <a:pt x="723900" y="80616"/>
                      <a:pt x="722833" y="80008"/>
                    </a:cubicBezTo>
                    <a:cubicBezTo>
                      <a:pt x="721767" y="79400"/>
                      <a:pt x="720319" y="79019"/>
                      <a:pt x="718490" y="78867"/>
                    </a:cubicBezTo>
                    <a:lnTo>
                      <a:pt x="718490" y="70637"/>
                    </a:lnTo>
                    <a:cubicBezTo>
                      <a:pt x="722300" y="70332"/>
                      <a:pt x="725608" y="70028"/>
                      <a:pt x="728414" y="69723"/>
                    </a:cubicBezTo>
                    <a:cubicBezTo>
                      <a:pt x="731220" y="69418"/>
                      <a:pt x="733874" y="68999"/>
                      <a:pt x="736374" y="68466"/>
                    </a:cubicBezTo>
                    <a:cubicBezTo>
                      <a:pt x="738874" y="67932"/>
                      <a:pt x="741488" y="67323"/>
                      <a:pt x="744215" y="66637"/>
                    </a:cubicBezTo>
                    <a:cubicBezTo>
                      <a:pt x="746941" y="65951"/>
                      <a:pt x="750122" y="64998"/>
                      <a:pt x="753758" y="63779"/>
                    </a:cubicBezTo>
                    <a:close/>
                    <a:moveTo>
                      <a:pt x="315609" y="63779"/>
                    </a:moveTo>
                    <a:lnTo>
                      <a:pt x="326060" y="63779"/>
                    </a:lnTo>
                    <a:lnTo>
                      <a:pt x="326060" y="153883"/>
                    </a:lnTo>
                    <a:cubicBezTo>
                      <a:pt x="326060" y="156467"/>
                      <a:pt x="326060" y="158520"/>
                      <a:pt x="326060" y="160041"/>
                    </a:cubicBezTo>
                    <a:cubicBezTo>
                      <a:pt x="326060" y="161563"/>
                      <a:pt x="326136" y="162818"/>
                      <a:pt x="326288" y="163806"/>
                    </a:cubicBezTo>
                    <a:cubicBezTo>
                      <a:pt x="326441" y="164794"/>
                      <a:pt x="326631" y="165554"/>
                      <a:pt x="326860" y="166087"/>
                    </a:cubicBezTo>
                    <a:cubicBezTo>
                      <a:pt x="327089" y="166619"/>
                      <a:pt x="327432" y="167114"/>
                      <a:pt x="327889" y="167571"/>
                    </a:cubicBezTo>
                    <a:cubicBezTo>
                      <a:pt x="328803" y="168785"/>
                      <a:pt x="329832" y="169507"/>
                      <a:pt x="330975" y="169735"/>
                    </a:cubicBezTo>
                    <a:cubicBezTo>
                      <a:pt x="332118" y="169964"/>
                      <a:pt x="333070" y="170078"/>
                      <a:pt x="333832" y="170078"/>
                    </a:cubicBezTo>
                    <a:lnTo>
                      <a:pt x="333832" y="178308"/>
                    </a:lnTo>
                    <a:cubicBezTo>
                      <a:pt x="331241" y="178155"/>
                      <a:pt x="328957" y="178041"/>
                      <a:pt x="326980" y="177965"/>
                    </a:cubicBezTo>
                    <a:cubicBezTo>
                      <a:pt x="325002" y="177889"/>
                      <a:pt x="323142" y="177813"/>
                      <a:pt x="321400" y="177736"/>
                    </a:cubicBezTo>
                    <a:cubicBezTo>
                      <a:pt x="319658" y="177660"/>
                      <a:pt x="317917" y="177622"/>
                      <a:pt x="316175" y="177622"/>
                    </a:cubicBezTo>
                    <a:cubicBezTo>
                      <a:pt x="314433" y="177622"/>
                      <a:pt x="312426" y="177622"/>
                      <a:pt x="310154" y="177622"/>
                    </a:cubicBezTo>
                    <a:cubicBezTo>
                      <a:pt x="306518" y="177622"/>
                      <a:pt x="303451" y="177622"/>
                      <a:pt x="300951" y="177622"/>
                    </a:cubicBezTo>
                    <a:cubicBezTo>
                      <a:pt x="298452" y="177622"/>
                      <a:pt x="296142" y="177660"/>
                      <a:pt x="294020" y="177736"/>
                    </a:cubicBezTo>
                    <a:cubicBezTo>
                      <a:pt x="291899" y="177813"/>
                      <a:pt x="289774" y="177889"/>
                      <a:pt x="287646" y="177965"/>
                    </a:cubicBezTo>
                    <a:cubicBezTo>
                      <a:pt x="285519" y="178041"/>
                      <a:pt x="283083" y="178155"/>
                      <a:pt x="280340" y="178308"/>
                    </a:cubicBezTo>
                    <a:lnTo>
                      <a:pt x="280340" y="170307"/>
                    </a:lnTo>
                    <a:cubicBezTo>
                      <a:pt x="282321" y="170154"/>
                      <a:pt x="283845" y="169774"/>
                      <a:pt x="284912" y="169166"/>
                    </a:cubicBezTo>
                    <a:cubicBezTo>
                      <a:pt x="285979" y="168557"/>
                      <a:pt x="286741" y="167683"/>
                      <a:pt x="287198" y="166544"/>
                    </a:cubicBezTo>
                    <a:cubicBezTo>
                      <a:pt x="287655" y="165404"/>
                      <a:pt x="287922" y="163808"/>
                      <a:pt x="287998" y="161756"/>
                    </a:cubicBezTo>
                    <a:cubicBezTo>
                      <a:pt x="288074" y="159703"/>
                      <a:pt x="288112" y="157080"/>
                      <a:pt x="288112" y="153887"/>
                    </a:cubicBezTo>
                    <a:lnTo>
                      <a:pt x="288112" y="94830"/>
                    </a:lnTo>
                    <a:cubicBezTo>
                      <a:pt x="288112" y="91941"/>
                      <a:pt x="288036" y="89509"/>
                      <a:pt x="287884" y="87532"/>
                    </a:cubicBezTo>
                    <a:cubicBezTo>
                      <a:pt x="287731" y="85556"/>
                      <a:pt x="287427" y="83960"/>
                      <a:pt x="286969" y="82744"/>
                    </a:cubicBezTo>
                    <a:cubicBezTo>
                      <a:pt x="286512" y="81528"/>
                      <a:pt x="285750" y="80616"/>
                      <a:pt x="284683" y="80008"/>
                    </a:cubicBezTo>
                    <a:cubicBezTo>
                      <a:pt x="283616" y="79400"/>
                      <a:pt x="282169" y="79019"/>
                      <a:pt x="280340" y="78867"/>
                    </a:cubicBezTo>
                    <a:lnTo>
                      <a:pt x="280340" y="70637"/>
                    </a:lnTo>
                    <a:cubicBezTo>
                      <a:pt x="284150" y="70332"/>
                      <a:pt x="287458" y="70028"/>
                      <a:pt x="290264" y="69723"/>
                    </a:cubicBezTo>
                    <a:cubicBezTo>
                      <a:pt x="293071" y="69418"/>
                      <a:pt x="295724" y="68999"/>
                      <a:pt x="298224" y="68466"/>
                    </a:cubicBezTo>
                    <a:cubicBezTo>
                      <a:pt x="300725" y="67932"/>
                      <a:pt x="303338" y="67323"/>
                      <a:pt x="306065" y="66637"/>
                    </a:cubicBezTo>
                    <a:cubicBezTo>
                      <a:pt x="308791" y="65951"/>
                      <a:pt x="311972" y="64998"/>
                      <a:pt x="315609" y="63779"/>
                    </a:cubicBezTo>
                    <a:close/>
                    <a:moveTo>
                      <a:pt x="3854653" y="63093"/>
                    </a:moveTo>
                    <a:cubicBezTo>
                      <a:pt x="3862578" y="63093"/>
                      <a:pt x="3869360" y="64541"/>
                      <a:pt x="3874999" y="67437"/>
                    </a:cubicBezTo>
                    <a:cubicBezTo>
                      <a:pt x="3880637" y="70332"/>
                      <a:pt x="3885324" y="74295"/>
                      <a:pt x="3889058" y="79324"/>
                    </a:cubicBezTo>
                    <a:cubicBezTo>
                      <a:pt x="3892791" y="84353"/>
                      <a:pt x="3895573" y="90144"/>
                      <a:pt x="3897401" y="96698"/>
                    </a:cubicBezTo>
                    <a:cubicBezTo>
                      <a:pt x="3899230" y="103251"/>
                      <a:pt x="3900221" y="110185"/>
                      <a:pt x="3900373" y="117500"/>
                    </a:cubicBezTo>
                    <a:lnTo>
                      <a:pt x="3843909" y="117500"/>
                    </a:lnTo>
                    <a:cubicBezTo>
                      <a:pt x="3844061" y="120548"/>
                      <a:pt x="3844480" y="124625"/>
                      <a:pt x="3845166" y="129730"/>
                    </a:cubicBezTo>
                    <a:cubicBezTo>
                      <a:pt x="3845852" y="134836"/>
                      <a:pt x="3847566" y="139674"/>
                      <a:pt x="3850310" y="144246"/>
                    </a:cubicBezTo>
                    <a:cubicBezTo>
                      <a:pt x="3850767" y="145008"/>
                      <a:pt x="3851453" y="145999"/>
                      <a:pt x="3852367" y="147218"/>
                    </a:cubicBezTo>
                    <a:cubicBezTo>
                      <a:pt x="3853282" y="148437"/>
                      <a:pt x="3854463" y="149619"/>
                      <a:pt x="3855910" y="150762"/>
                    </a:cubicBezTo>
                    <a:cubicBezTo>
                      <a:pt x="3857358" y="151905"/>
                      <a:pt x="3859035" y="152857"/>
                      <a:pt x="3860940" y="153619"/>
                    </a:cubicBezTo>
                    <a:cubicBezTo>
                      <a:pt x="3862845" y="154381"/>
                      <a:pt x="3865092" y="154762"/>
                      <a:pt x="3867683" y="154762"/>
                    </a:cubicBezTo>
                    <a:cubicBezTo>
                      <a:pt x="3870884" y="154762"/>
                      <a:pt x="3873741" y="154114"/>
                      <a:pt x="3876256" y="152819"/>
                    </a:cubicBezTo>
                    <a:cubicBezTo>
                      <a:pt x="3878770" y="151524"/>
                      <a:pt x="3881018" y="149847"/>
                      <a:pt x="3883000" y="147790"/>
                    </a:cubicBezTo>
                    <a:cubicBezTo>
                      <a:pt x="3884981" y="145732"/>
                      <a:pt x="3886733" y="143523"/>
                      <a:pt x="3888257" y="141160"/>
                    </a:cubicBezTo>
                    <a:cubicBezTo>
                      <a:pt x="3889781" y="138798"/>
                      <a:pt x="3891153" y="136474"/>
                      <a:pt x="3892372" y="134188"/>
                    </a:cubicBezTo>
                    <a:lnTo>
                      <a:pt x="3900602" y="137388"/>
                    </a:lnTo>
                    <a:cubicBezTo>
                      <a:pt x="3898468" y="143180"/>
                      <a:pt x="3896373" y="148285"/>
                      <a:pt x="3894315" y="152705"/>
                    </a:cubicBezTo>
                    <a:cubicBezTo>
                      <a:pt x="3892258" y="157124"/>
                      <a:pt x="3889553" y="161315"/>
                      <a:pt x="3886200" y="165278"/>
                    </a:cubicBezTo>
                    <a:cubicBezTo>
                      <a:pt x="3882085" y="170154"/>
                      <a:pt x="3877094" y="173812"/>
                      <a:pt x="3871227" y="176250"/>
                    </a:cubicBezTo>
                    <a:cubicBezTo>
                      <a:pt x="3865359" y="178689"/>
                      <a:pt x="3859225" y="179908"/>
                      <a:pt x="3852824" y="179908"/>
                    </a:cubicBezTo>
                    <a:cubicBezTo>
                      <a:pt x="3851453" y="179908"/>
                      <a:pt x="3849662" y="179794"/>
                      <a:pt x="3847452" y="179565"/>
                    </a:cubicBezTo>
                    <a:cubicBezTo>
                      <a:pt x="3845243" y="179337"/>
                      <a:pt x="3842804" y="178841"/>
                      <a:pt x="3840137" y="178079"/>
                    </a:cubicBezTo>
                    <a:cubicBezTo>
                      <a:pt x="3837470" y="177317"/>
                      <a:pt x="3834613" y="176098"/>
                      <a:pt x="3831565" y="174422"/>
                    </a:cubicBezTo>
                    <a:cubicBezTo>
                      <a:pt x="3828516" y="172745"/>
                      <a:pt x="3825468" y="170459"/>
                      <a:pt x="3822421" y="167564"/>
                    </a:cubicBezTo>
                    <a:cubicBezTo>
                      <a:pt x="3816325" y="162077"/>
                      <a:pt x="3812133" y="155448"/>
                      <a:pt x="3809848" y="147675"/>
                    </a:cubicBezTo>
                    <a:cubicBezTo>
                      <a:pt x="3807562" y="139903"/>
                      <a:pt x="3806418" y="131902"/>
                      <a:pt x="3806418" y="123672"/>
                    </a:cubicBezTo>
                    <a:cubicBezTo>
                      <a:pt x="3806418" y="113462"/>
                      <a:pt x="3807676" y="104584"/>
                      <a:pt x="3810191" y="97041"/>
                    </a:cubicBezTo>
                    <a:cubicBezTo>
                      <a:pt x="3812705" y="89497"/>
                      <a:pt x="3816134" y="83210"/>
                      <a:pt x="3820477" y="78181"/>
                    </a:cubicBezTo>
                    <a:cubicBezTo>
                      <a:pt x="3824821" y="73152"/>
                      <a:pt x="3829926" y="69380"/>
                      <a:pt x="3835794" y="66865"/>
                    </a:cubicBezTo>
                    <a:cubicBezTo>
                      <a:pt x="3841661" y="64351"/>
                      <a:pt x="3847948" y="63093"/>
                      <a:pt x="3854653" y="63093"/>
                    </a:cubicBezTo>
                    <a:close/>
                    <a:moveTo>
                      <a:pt x="3530803" y="63093"/>
                    </a:moveTo>
                    <a:cubicBezTo>
                      <a:pt x="3538728" y="63093"/>
                      <a:pt x="3545510" y="64541"/>
                      <a:pt x="3551149" y="67437"/>
                    </a:cubicBezTo>
                    <a:cubicBezTo>
                      <a:pt x="3556787" y="70332"/>
                      <a:pt x="3561473" y="74295"/>
                      <a:pt x="3565208" y="79324"/>
                    </a:cubicBezTo>
                    <a:cubicBezTo>
                      <a:pt x="3568941" y="84353"/>
                      <a:pt x="3571723" y="90144"/>
                      <a:pt x="3573551" y="96698"/>
                    </a:cubicBezTo>
                    <a:cubicBezTo>
                      <a:pt x="3575380" y="103251"/>
                      <a:pt x="3576371" y="110185"/>
                      <a:pt x="3576523" y="117500"/>
                    </a:cubicBezTo>
                    <a:lnTo>
                      <a:pt x="3520059" y="117500"/>
                    </a:lnTo>
                    <a:cubicBezTo>
                      <a:pt x="3520211" y="120548"/>
                      <a:pt x="3520630" y="124625"/>
                      <a:pt x="3521316" y="129730"/>
                    </a:cubicBezTo>
                    <a:cubicBezTo>
                      <a:pt x="3522002" y="134836"/>
                      <a:pt x="3523716" y="139674"/>
                      <a:pt x="3526460" y="144246"/>
                    </a:cubicBezTo>
                    <a:cubicBezTo>
                      <a:pt x="3526917" y="145008"/>
                      <a:pt x="3527603" y="145999"/>
                      <a:pt x="3528517" y="147218"/>
                    </a:cubicBezTo>
                    <a:cubicBezTo>
                      <a:pt x="3529432" y="148437"/>
                      <a:pt x="3530613" y="149619"/>
                      <a:pt x="3532060" y="150762"/>
                    </a:cubicBezTo>
                    <a:cubicBezTo>
                      <a:pt x="3533508" y="151905"/>
                      <a:pt x="3535185" y="152857"/>
                      <a:pt x="3537090" y="153619"/>
                    </a:cubicBezTo>
                    <a:cubicBezTo>
                      <a:pt x="3538995" y="154381"/>
                      <a:pt x="3541242" y="154762"/>
                      <a:pt x="3543833" y="154762"/>
                    </a:cubicBezTo>
                    <a:cubicBezTo>
                      <a:pt x="3547034" y="154762"/>
                      <a:pt x="3549891" y="154114"/>
                      <a:pt x="3552406" y="152819"/>
                    </a:cubicBezTo>
                    <a:cubicBezTo>
                      <a:pt x="3554920" y="151524"/>
                      <a:pt x="3557168" y="149847"/>
                      <a:pt x="3559150" y="147790"/>
                    </a:cubicBezTo>
                    <a:cubicBezTo>
                      <a:pt x="3561131" y="145732"/>
                      <a:pt x="3562883" y="143523"/>
                      <a:pt x="3564407" y="141160"/>
                    </a:cubicBezTo>
                    <a:cubicBezTo>
                      <a:pt x="3565931" y="138798"/>
                      <a:pt x="3567303" y="136474"/>
                      <a:pt x="3568522" y="134188"/>
                    </a:cubicBezTo>
                    <a:lnTo>
                      <a:pt x="3576752" y="137388"/>
                    </a:lnTo>
                    <a:cubicBezTo>
                      <a:pt x="3574618" y="143180"/>
                      <a:pt x="3572523" y="148285"/>
                      <a:pt x="3570465" y="152705"/>
                    </a:cubicBezTo>
                    <a:cubicBezTo>
                      <a:pt x="3568408" y="157124"/>
                      <a:pt x="3565703" y="161315"/>
                      <a:pt x="3562350" y="165278"/>
                    </a:cubicBezTo>
                    <a:cubicBezTo>
                      <a:pt x="3558235" y="170154"/>
                      <a:pt x="3553244" y="173812"/>
                      <a:pt x="3547377" y="176250"/>
                    </a:cubicBezTo>
                    <a:cubicBezTo>
                      <a:pt x="3541509" y="178689"/>
                      <a:pt x="3535375" y="179908"/>
                      <a:pt x="3528974" y="179908"/>
                    </a:cubicBezTo>
                    <a:cubicBezTo>
                      <a:pt x="3527603" y="179908"/>
                      <a:pt x="3525812" y="179794"/>
                      <a:pt x="3523602" y="179565"/>
                    </a:cubicBezTo>
                    <a:cubicBezTo>
                      <a:pt x="3521393" y="179337"/>
                      <a:pt x="3518954" y="178841"/>
                      <a:pt x="3516287" y="178079"/>
                    </a:cubicBezTo>
                    <a:cubicBezTo>
                      <a:pt x="3513620" y="177317"/>
                      <a:pt x="3510763" y="176098"/>
                      <a:pt x="3507715" y="174422"/>
                    </a:cubicBezTo>
                    <a:cubicBezTo>
                      <a:pt x="3504666" y="172745"/>
                      <a:pt x="3501618" y="170459"/>
                      <a:pt x="3498571" y="167564"/>
                    </a:cubicBezTo>
                    <a:cubicBezTo>
                      <a:pt x="3492475" y="162077"/>
                      <a:pt x="3488283" y="155448"/>
                      <a:pt x="3485998" y="147675"/>
                    </a:cubicBezTo>
                    <a:cubicBezTo>
                      <a:pt x="3483712" y="139903"/>
                      <a:pt x="3482568" y="131902"/>
                      <a:pt x="3482568" y="123672"/>
                    </a:cubicBezTo>
                    <a:cubicBezTo>
                      <a:pt x="3482568" y="113462"/>
                      <a:pt x="3483826" y="104584"/>
                      <a:pt x="3486340" y="97041"/>
                    </a:cubicBezTo>
                    <a:cubicBezTo>
                      <a:pt x="3488855" y="89497"/>
                      <a:pt x="3492284" y="83210"/>
                      <a:pt x="3496627" y="78181"/>
                    </a:cubicBezTo>
                    <a:cubicBezTo>
                      <a:pt x="3500971" y="73152"/>
                      <a:pt x="3506076" y="69380"/>
                      <a:pt x="3511944" y="66865"/>
                    </a:cubicBezTo>
                    <a:cubicBezTo>
                      <a:pt x="3517811" y="64351"/>
                      <a:pt x="3524098" y="63093"/>
                      <a:pt x="3530803" y="63093"/>
                    </a:cubicBezTo>
                    <a:close/>
                    <a:moveTo>
                      <a:pt x="2568778" y="63093"/>
                    </a:moveTo>
                    <a:cubicBezTo>
                      <a:pt x="2576703" y="63093"/>
                      <a:pt x="2583485" y="64541"/>
                      <a:pt x="2589124" y="67437"/>
                    </a:cubicBezTo>
                    <a:cubicBezTo>
                      <a:pt x="2594762" y="70332"/>
                      <a:pt x="2599448" y="74295"/>
                      <a:pt x="2603183" y="79324"/>
                    </a:cubicBezTo>
                    <a:cubicBezTo>
                      <a:pt x="2606916" y="84353"/>
                      <a:pt x="2609698" y="90144"/>
                      <a:pt x="2611526" y="96698"/>
                    </a:cubicBezTo>
                    <a:cubicBezTo>
                      <a:pt x="2613355" y="103251"/>
                      <a:pt x="2614346" y="110185"/>
                      <a:pt x="2614498" y="117500"/>
                    </a:cubicBezTo>
                    <a:lnTo>
                      <a:pt x="2558034" y="117500"/>
                    </a:lnTo>
                    <a:cubicBezTo>
                      <a:pt x="2558186" y="120548"/>
                      <a:pt x="2558605" y="124625"/>
                      <a:pt x="2559291" y="129730"/>
                    </a:cubicBezTo>
                    <a:cubicBezTo>
                      <a:pt x="2559977" y="134836"/>
                      <a:pt x="2561691" y="139674"/>
                      <a:pt x="2564435" y="144246"/>
                    </a:cubicBezTo>
                    <a:cubicBezTo>
                      <a:pt x="2564892" y="145008"/>
                      <a:pt x="2565578" y="145999"/>
                      <a:pt x="2566492" y="147218"/>
                    </a:cubicBezTo>
                    <a:cubicBezTo>
                      <a:pt x="2567407" y="148437"/>
                      <a:pt x="2568588" y="149619"/>
                      <a:pt x="2570035" y="150762"/>
                    </a:cubicBezTo>
                    <a:cubicBezTo>
                      <a:pt x="2571483" y="151905"/>
                      <a:pt x="2573160" y="152857"/>
                      <a:pt x="2575065" y="153619"/>
                    </a:cubicBezTo>
                    <a:cubicBezTo>
                      <a:pt x="2576970" y="154381"/>
                      <a:pt x="2579217" y="154762"/>
                      <a:pt x="2581808" y="154762"/>
                    </a:cubicBezTo>
                    <a:cubicBezTo>
                      <a:pt x="2585009" y="154762"/>
                      <a:pt x="2587866" y="154114"/>
                      <a:pt x="2590381" y="152819"/>
                    </a:cubicBezTo>
                    <a:cubicBezTo>
                      <a:pt x="2592895" y="151524"/>
                      <a:pt x="2595143" y="149847"/>
                      <a:pt x="2597125" y="147790"/>
                    </a:cubicBezTo>
                    <a:cubicBezTo>
                      <a:pt x="2599106" y="145732"/>
                      <a:pt x="2600858" y="143523"/>
                      <a:pt x="2602382" y="141160"/>
                    </a:cubicBezTo>
                    <a:cubicBezTo>
                      <a:pt x="2603906" y="138798"/>
                      <a:pt x="2605278" y="136474"/>
                      <a:pt x="2606497" y="134188"/>
                    </a:cubicBezTo>
                    <a:lnTo>
                      <a:pt x="2614727" y="137388"/>
                    </a:lnTo>
                    <a:cubicBezTo>
                      <a:pt x="2612593" y="143180"/>
                      <a:pt x="2610498" y="148285"/>
                      <a:pt x="2608440" y="152705"/>
                    </a:cubicBezTo>
                    <a:cubicBezTo>
                      <a:pt x="2606383" y="157124"/>
                      <a:pt x="2603678" y="161315"/>
                      <a:pt x="2600325" y="165278"/>
                    </a:cubicBezTo>
                    <a:cubicBezTo>
                      <a:pt x="2596210" y="170154"/>
                      <a:pt x="2591219" y="173812"/>
                      <a:pt x="2585352" y="176250"/>
                    </a:cubicBezTo>
                    <a:cubicBezTo>
                      <a:pt x="2579484" y="178689"/>
                      <a:pt x="2573350" y="179908"/>
                      <a:pt x="2566949" y="179908"/>
                    </a:cubicBezTo>
                    <a:cubicBezTo>
                      <a:pt x="2565578" y="179908"/>
                      <a:pt x="2563787" y="179794"/>
                      <a:pt x="2561577" y="179565"/>
                    </a:cubicBezTo>
                    <a:cubicBezTo>
                      <a:pt x="2559368" y="179337"/>
                      <a:pt x="2556929" y="178841"/>
                      <a:pt x="2554262" y="178079"/>
                    </a:cubicBezTo>
                    <a:cubicBezTo>
                      <a:pt x="2551595" y="177317"/>
                      <a:pt x="2548738" y="176098"/>
                      <a:pt x="2545690" y="174422"/>
                    </a:cubicBezTo>
                    <a:cubicBezTo>
                      <a:pt x="2542641" y="172745"/>
                      <a:pt x="2539593" y="170459"/>
                      <a:pt x="2536546" y="167564"/>
                    </a:cubicBezTo>
                    <a:cubicBezTo>
                      <a:pt x="2530450" y="162077"/>
                      <a:pt x="2526258" y="155448"/>
                      <a:pt x="2523973" y="147675"/>
                    </a:cubicBezTo>
                    <a:cubicBezTo>
                      <a:pt x="2521687" y="139903"/>
                      <a:pt x="2520543" y="131902"/>
                      <a:pt x="2520543" y="123672"/>
                    </a:cubicBezTo>
                    <a:cubicBezTo>
                      <a:pt x="2520543" y="113462"/>
                      <a:pt x="2521801" y="104584"/>
                      <a:pt x="2524316" y="97041"/>
                    </a:cubicBezTo>
                    <a:cubicBezTo>
                      <a:pt x="2526830" y="89497"/>
                      <a:pt x="2530259" y="83210"/>
                      <a:pt x="2534602" y="78181"/>
                    </a:cubicBezTo>
                    <a:cubicBezTo>
                      <a:pt x="2538946" y="73152"/>
                      <a:pt x="2544051" y="69380"/>
                      <a:pt x="2549919" y="66865"/>
                    </a:cubicBezTo>
                    <a:cubicBezTo>
                      <a:pt x="2555786" y="64351"/>
                      <a:pt x="2562073" y="63093"/>
                      <a:pt x="2568778" y="63093"/>
                    </a:cubicBezTo>
                    <a:close/>
                    <a:moveTo>
                      <a:pt x="1949653" y="63093"/>
                    </a:moveTo>
                    <a:cubicBezTo>
                      <a:pt x="1957578" y="63093"/>
                      <a:pt x="1964360" y="64541"/>
                      <a:pt x="1969999" y="67437"/>
                    </a:cubicBezTo>
                    <a:cubicBezTo>
                      <a:pt x="1975637" y="70332"/>
                      <a:pt x="1980324" y="74295"/>
                      <a:pt x="1984057" y="79324"/>
                    </a:cubicBezTo>
                    <a:cubicBezTo>
                      <a:pt x="1987791" y="84353"/>
                      <a:pt x="1990573" y="90144"/>
                      <a:pt x="1992401" y="96698"/>
                    </a:cubicBezTo>
                    <a:cubicBezTo>
                      <a:pt x="1994230" y="103251"/>
                      <a:pt x="1995221" y="110185"/>
                      <a:pt x="1995373" y="117500"/>
                    </a:cubicBezTo>
                    <a:lnTo>
                      <a:pt x="1938909" y="117500"/>
                    </a:lnTo>
                    <a:cubicBezTo>
                      <a:pt x="1939061" y="120548"/>
                      <a:pt x="1939481" y="124625"/>
                      <a:pt x="1940166" y="129730"/>
                    </a:cubicBezTo>
                    <a:cubicBezTo>
                      <a:pt x="1940852" y="134836"/>
                      <a:pt x="1942567" y="139674"/>
                      <a:pt x="1945310" y="144246"/>
                    </a:cubicBezTo>
                    <a:cubicBezTo>
                      <a:pt x="1945767" y="145008"/>
                      <a:pt x="1946453" y="145999"/>
                      <a:pt x="1947367" y="147218"/>
                    </a:cubicBezTo>
                    <a:cubicBezTo>
                      <a:pt x="1948282" y="148437"/>
                      <a:pt x="1949463" y="149619"/>
                      <a:pt x="1950911" y="150762"/>
                    </a:cubicBezTo>
                    <a:cubicBezTo>
                      <a:pt x="1952358" y="151905"/>
                      <a:pt x="1954035" y="152857"/>
                      <a:pt x="1955940" y="153619"/>
                    </a:cubicBezTo>
                    <a:cubicBezTo>
                      <a:pt x="1957845" y="154381"/>
                      <a:pt x="1960093" y="154762"/>
                      <a:pt x="1962683" y="154762"/>
                    </a:cubicBezTo>
                    <a:cubicBezTo>
                      <a:pt x="1965884" y="154762"/>
                      <a:pt x="1968741" y="154114"/>
                      <a:pt x="1971256" y="152819"/>
                    </a:cubicBezTo>
                    <a:cubicBezTo>
                      <a:pt x="1973770" y="151524"/>
                      <a:pt x="1976018" y="149847"/>
                      <a:pt x="1978000" y="147790"/>
                    </a:cubicBezTo>
                    <a:cubicBezTo>
                      <a:pt x="1979981" y="145732"/>
                      <a:pt x="1981733" y="143523"/>
                      <a:pt x="1983257" y="141160"/>
                    </a:cubicBezTo>
                    <a:cubicBezTo>
                      <a:pt x="1984781" y="138798"/>
                      <a:pt x="1986153" y="136474"/>
                      <a:pt x="1987372" y="134188"/>
                    </a:cubicBezTo>
                    <a:lnTo>
                      <a:pt x="1995602" y="137388"/>
                    </a:lnTo>
                    <a:cubicBezTo>
                      <a:pt x="1993468" y="143180"/>
                      <a:pt x="1991373" y="148285"/>
                      <a:pt x="1989315" y="152705"/>
                    </a:cubicBezTo>
                    <a:cubicBezTo>
                      <a:pt x="1987258" y="157124"/>
                      <a:pt x="1984553" y="161315"/>
                      <a:pt x="1981200" y="165278"/>
                    </a:cubicBezTo>
                    <a:cubicBezTo>
                      <a:pt x="1977085" y="170154"/>
                      <a:pt x="1972094" y="173812"/>
                      <a:pt x="1966227" y="176250"/>
                    </a:cubicBezTo>
                    <a:cubicBezTo>
                      <a:pt x="1960359" y="178689"/>
                      <a:pt x="1954225" y="179908"/>
                      <a:pt x="1947824" y="179908"/>
                    </a:cubicBezTo>
                    <a:cubicBezTo>
                      <a:pt x="1946453" y="179908"/>
                      <a:pt x="1944662" y="179794"/>
                      <a:pt x="1942452" y="179565"/>
                    </a:cubicBezTo>
                    <a:cubicBezTo>
                      <a:pt x="1940243" y="179337"/>
                      <a:pt x="1937804" y="178841"/>
                      <a:pt x="1935137" y="178079"/>
                    </a:cubicBezTo>
                    <a:cubicBezTo>
                      <a:pt x="1932470" y="177317"/>
                      <a:pt x="1929613" y="176098"/>
                      <a:pt x="1926565" y="174422"/>
                    </a:cubicBezTo>
                    <a:cubicBezTo>
                      <a:pt x="1923517" y="172745"/>
                      <a:pt x="1920469" y="170459"/>
                      <a:pt x="1917421" y="167564"/>
                    </a:cubicBezTo>
                    <a:cubicBezTo>
                      <a:pt x="1911325" y="162077"/>
                      <a:pt x="1907134" y="155448"/>
                      <a:pt x="1904848" y="147675"/>
                    </a:cubicBezTo>
                    <a:cubicBezTo>
                      <a:pt x="1902562" y="139903"/>
                      <a:pt x="1901419" y="131902"/>
                      <a:pt x="1901419" y="123672"/>
                    </a:cubicBezTo>
                    <a:cubicBezTo>
                      <a:pt x="1901419" y="113462"/>
                      <a:pt x="1902676" y="104584"/>
                      <a:pt x="1905191" y="97041"/>
                    </a:cubicBezTo>
                    <a:cubicBezTo>
                      <a:pt x="1907705" y="89497"/>
                      <a:pt x="1911134" y="83210"/>
                      <a:pt x="1915478" y="78181"/>
                    </a:cubicBezTo>
                    <a:cubicBezTo>
                      <a:pt x="1919821" y="73152"/>
                      <a:pt x="1924926" y="69380"/>
                      <a:pt x="1930794" y="66865"/>
                    </a:cubicBezTo>
                    <a:cubicBezTo>
                      <a:pt x="1936661" y="64351"/>
                      <a:pt x="1942948" y="63093"/>
                      <a:pt x="1949653" y="63093"/>
                    </a:cubicBezTo>
                    <a:close/>
                    <a:moveTo>
                      <a:pt x="1843888" y="63093"/>
                    </a:moveTo>
                    <a:cubicBezTo>
                      <a:pt x="1849374" y="63093"/>
                      <a:pt x="1854365" y="63589"/>
                      <a:pt x="1858861" y="64579"/>
                    </a:cubicBezTo>
                    <a:cubicBezTo>
                      <a:pt x="1863357" y="65570"/>
                      <a:pt x="1868729" y="66827"/>
                      <a:pt x="1874977" y="68351"/>
                    </a:cubicBezTo>
                    <a:lnTo>
                      <a:pt x="1874520" y="95097"/>
                    </a:lnTo>
                    <a:lnTo>
                      <a:pt x="1864004" y="95097"/>
                    </a:lnTo>
                    <a:cubicBezTo>
                      <a:pt x="1864004" y="92811"/>
                      <a:pt x="1863776" y="90068"/>
                      <a:pt x="1863319" y="86868"/>
                    </a:cubicBezTo>
                    <a:cubicBezTo>
                      <a:pt x="1862861" y="83667"/>
                      <a:pt x="1861414" y="80619"/>
                      <a:pt x="1858975" y="77724"/>
                    </a:cubicBezTo>
                    <a:cubicBezTo>
                      <a:pt x="1857299" y="75743"/>
                      <a:pt x="1855318" y="74333"/>
                      <a:pt x="1853032" y="73495"/>
                    </a:cubicBezTo>
                    <a:cubicBezTo>
                      <a:pt x="1850746" y="72657"/>
                      <a:pt x="1848536" y="72237"/>
                      <a:pt x="1846402" y="72237"/>
                    </a:cubicBezTo>
                    <a:cubicBezTo>
                      <a:pt x="1843049" y="72237"/>
                      <a:pt x="1840382" y="72923"/>
                      <a:pt x="1838401" y="74295"/>
                    </a:cubicBezTo>
                    <a:cubicBezTo>
                      <a:pt x="1836877" y="75209"/>
                      <a:pt x="1835849" y="76352"/>
                      <a:pt x="1835315" y="77724"/>
                    </a:cubicBezTo>
                    <a:cubicBezTo>
                      <a:pt x="1834782" y="79095"/>
                      <a:pt x="1834515" y="80696"/>
                      <a:pt x="1834515" y="82524"/>
                    </a:cubicBezTo>
                    <a:cubicBezTo>
                      <a:pt x="1834515" y="84658"/>
                      <a:pt x="1835239" y="86677"/>
                      <a:pt x="1836687" y="88582"/>
                    </a:cubicBezTo>
                    <a:cubicBezTo>
                      <a:pt x="1838134" y="90487"/>
                      <a:pt x="1841525" y="93116"/>
                      <a:pt x="1846859" y="96469"/>
                    </a:cubicBezTo>
                    <a:lnTo>
                      <a:pt x="1861718" y="105842"/>
                    </a:lnTo>
                    <a:cubicBezTo>
                      <a:pt x="1863852" y="107518"/>
                      <a:pt x="1866138" y="109309"/>
                      <a:pt x="1868576" y="111214"/>
                    </a:cubicBezTo>
                    <a:cubicBezTo>
                      <a:pt x="1871015" y="113119"/>
                      <a:pt x="1873263" y="115443"/>
                      <a:pt x="1875320" y="118186"/>
                    </a:cubicBezTo>
                    <a:cubicBezTo>
                      <a:pt x="1877378" y="120929"/>
                      <a:pt x="1879054" y="124130"/>
                      <a:pt x="1880349" y="127787"/>
                    </a:cubicBezTo>
                    <a:cubicBezTo>
                      <a:pt x="1881645" y="131445"/>
                      <a:pt x="1882292" y="135788"/>
                      <a:pt x="1882292" y="140817"/>
                    </a:cubicBezTo>
                    <a:cubicBezTo>
                      <a:pt x="1882292" y="145694"/>
                      <a:pt x="1881530" y="150495"/>
                      <a:pt x="1880006" y="155219"/>
                    </a:cubicBezTo>
                    <a:cubicBezTo>
                      <a:pt x="1878482" y="159944"/>
                      <a:pt x="1876044" y="164135"/>
                      <a:pt x="1872691" y="167792"/>
                    </a:cubicBezTo>
                    <a:cubicBezTo>
                      <a:pt x="1869338" y="171450"/>
                      <a:pt x="1864881" y="174384"/>
                      <a:pt x="1859318" y="176593"/>
                    </a:cubicBezTo>
                    <a:cubicBezTo>
                      <a:pt x="1853755" y="178803"/>
                      <a:pt x="1847012" y="179908"/>
                      <a:pt x="1839087" y="179908"/>
                    </a:cubicBezTo>
                    <a:cubicBezTo>
                      <a:pt x="1834972" y="179908"/>
                      <a:pt x="1831162" y="179603"/>
                      <a:pt x="1827657" y="178994"/>
                    </a:cubicBezTo>
                    <a:cubicBezTo>
                      <a:pt x="1824152" y="178384"/>
                      <a:pt x="1820990" y="177622"/>
                      <a:pt x="1818170" y="176708"/>
                    </a:cubicBezTo>
                    <a:cubicBezTo>
                      <a:pt x="1815351" y="175793"/>
                      <a:pt x="1812912" y="174879"/>
                      <a:pt x="1810855" y="173964"/>
                    </a:cubicBezTo>
                    <a:cubicBezTo>
                      <a:pt x="1808798" y="173050"/>
                      <a:pt x="1807235" y="172288"/>
                      <a:pt x="1806169" y="171678"/>
                    </a:cubicBezTo>
                    <a:lnTo>
                      <a:pt x="1805711" y="139674"/>
                    </a:lnTo>
                    <a:lnTo>
                      <a:pt x="1817141" y="139674"/>
                    </a:lnTo>
                    <a:cubicBezTo>
                      <a:pt x="1817141" y="140894"/>
                      <a:pt x="1817218" y="142380"/>
                      <a:pt x="1817370" y="144132"/>
                    </a:cubicBezTo>
                    <a:cubicBezTo>
                      <a:pt x="1817522" y="145885"/>
                      <a:pt x="1817789" y="147752"/>
                      <a:pt x="1818170" y="149733"/>
                    </a:cubicBezTo>
                    <a:cubicBezTo>
                      <a:pt x="1818551" y="151714"/>
                      <a:pt x="1819046" y="153695"/>
                      <a:pt x="1819656" y="155676"/>
                    </a:cubicBezTo>
                    <a:cubicBezTo>
                      <a:pt x="1820266" y="157658"/>
                      <a:pt x="1821104" y="159563"/>
                      <a:pt x="1822171" y="161391"/>
                    </a:cubicBezTo>
                    <a:cubicBezTo>
                      <a:pt x="1823847" y="164439"/>
                      <a:pt x="1826095" y="166802"/>
                      <a:pt x="1828914" y="168478"/>
                    </a:cubicBezTo>
                    <a:cubicBezTo>
                      <a:pt x="1831734" y="170154"/>
                      <a:pt x="1834820" y="170993"/>
                      <a:pt x="1838173" y="170993"/>
                    </a:cubicBezTo>
                    <a:cubicBezTo>
                      <a:pt x="1842135" y="170993"/>
                      <a:pt x="1845450" y="169964"/>
                      <a:pt x="1848117" y="167907"/>
                    </a:cubicBezTo>
                    <a:cubicBezTo>
                      <a:pt x="1850784" y="165849"/>
                      <a:pt x="1852117" y="162839"/>
                      <a:pt x="1852117" y="158877"/>
                    </a:cubicBezTo>
                    <a:cubicBezTo>
                      <a:pt x="1852117" y="155219"/>
                      <a:pt x="1850974" y="152247"/>
                      <a:pt x="1848688" y="149961"/>
                    </a:cubicBezTo>
                    <a:cubicBezTo>
                      <a:pt x="1846402" y="147675"/>
                      <a:pt x="1842821" y="145008"/>
                      <a:pt x="1837944" y="141960"/>
                    </a:cubicBezTo>
                    <a:lnTo>
                      <a:pt x="1825828" y="134645"/>
                    </a:lnTo>
                    <a:cubicBezTo>
                      <a:pt x="1823085" y="132969"/>
                      <a:pt x="1820266" y="131064"/>
                      <a:pt x="1817370" y="128930"/>
                    </a:cubicBezTo>
                    <a:cubicBezTo>
                      <a:pt x="1814474" y="126797"/>
                      <a:pt x="1812036" y="124206"/>
                      <a:pt x="1810055" y="121158"/>
                    </a:cubicBezTo>
                    <a:cubicBezTo>
                      <a:pt x="1808226" y="118415"/>
                      <a:pt x="1806854" y="115100"/>
                      <a:pt x="1805940" y="111214"/>
                    </a:cubicBezTo>
                    <a:cubicBezTo>
                      <a:pt x="1805026" y="107328"/>
                      <a:pt x="1804568" y="103632"/>
                      <a:pt x="1804568" y="100127"/>
                    </a:cubicBezTo>
                    <a:cubicBezTo>
                      <a:pt x="1804568" y="95859"/>
                      <a:pt x="1805140" y="91668"/>
                      <a:pt x="1806283" y="87554"/>
                    </a:cubicBezTo>
                    <a:cubicBezTo>
                      <a:pt x="1807426" y="83439"/>
                      <a:pt x="1809217" y="79781"/>
                      <a:pt x="1811655" y="76581"/>
                    </a:cubicBezTo>
                    <a:cubicBezTo>
                      <a:pt x="1814093" y="73228"/>
                      <a:pt x="1816951" y="70637"/>
                      <a:pt x="1820228" y="68808"/>
                    </a:cubicBezTo>
                    <a:cubicBezTo>
                      <a:pt x="1823504" y="66980"/>
                      <a:pt x="1826666" y="65646"/>
                      <a:pt x="1829714" y="64808"/>
                    </a:cubicBezTo>
                    <a:cubicBezTo>
                      <a:pt x="1832762" y="63970"/>
                      <a:pt x="1835582" y="63474"/>
                      <a:pt x="1838173" y="63322"/>
                    </a:cubicBezTo>
                    <a:cubicBezTo>
                      <a:pt x="1840763" y="63170"/>
                      <a:pt x="1842668" y="63093"/>
                      <a:pt x="1843888" y="63093"/>
                    </a:cubicBezTo>
                    <a:close/>
                    <a:moveTo>
                      <a:pt x="1749628" y="63093"/>
                    </a:moveTo>
                    <a:cubicBezTo>
                      <a:pt x="1757553" y="63093"/>
                      <a:pt x="1764335" y="64541"/>
                      <a:pt x="1769974" y="67437"/>
                    </a:cubicBezTo>
                    <a:cubicBezTo>
                      <a:pt x="1775612" y="70332"/>
                      <a:pt x="1780299" y="74295"/>
                      <a:pt x="1784032" y="79324"/>
                    </a:cubicBezTo>
                    <a:cubicBezTo>
                      <a:pt x="1787766" y="84353"/>
                      <a:pt x="1790548" y="90144"/>
                      <a:pt x="1792376" y="96698"/>
                    </a:cubicBezTo>
                    <a:cubicBezTo>
                      <a:pt x="1794205" y="103251"/>
                      <a:pt x="1795196" y="110185"/>
                      <a:pt x="1795348" y="117500"/>
                    </a:cubicBezTo>
                    <a:lnTo>
                      <a:pt x="1738884" y="117500"/>
                    </a:lnTo>
                    <a:cubicBezTo>
                      <a:pt x="1739036" y="120548"/>
                      <a:pt x="1739455" y="124625"/>
                      <a:pt x="1740141" y="129730"/>
                    </a:cubicBezTo>
                    <a:cubicBezTo>
                      <a:pt x="1740827" y="134836"/>
                      <a:pt x="1742542" y="139674"/>
                      <a:pt x="1745285" y="144246"/>
                    </a:cubicBezTo>
                    <a:cubicBezTo>
                      <a:pt x="1745742" y="145008"/>
                      <a:pt x="1746428" y="145999"/>
                      <a:pt x="1747342" y="147218"/>
                    </a:cubicBezTo>
                    <a:cubicBezTo>
                      <a:pt x="1748257" y="148437"/>
                      <a:pt x="1749438" y="149619"/>
                      <a:pt x="1750886" y="150762"/>
                    </a:cubicBezTo>
                    <a:cubicBezTo>
                      <a:pt x="1752333" y="151905"/>
                      <a:pt x="1754010" y="152857"/>
                      <a:pt x="1755915" y="153619"/>
                    </a:cubicBezTo>
                    <a:cubicBezTo>
                      <a:pt x="1757820" y="154381"/>
                      <a:pt x="1760068" y="154762"/>
                      <a:pt x="1762658" y="154762"/>
                    </a:cubicBezTo>
                    <a:cubicBezTo>
                      <a:pt x="1765859" y="154762"/>
                      <a:pt x="1768716" y="154114"/>
                      <a:pt x="1771231" y="152819"/>
                    </a:cubicBezTo>
                    <a:cubicBezTo>
                      <a:pt x="1773745" y="151524"/>
                      <a:pt x="1775993" y="149847"/>
                      <a:pt x="1777975" y="147790"/>
                    </a:cubicBezTo>
                    <a:cubicBezTo>
                      <a:pt x="1779956" y="145732"/>
                      <a:pt x="1781708" y="143523"/>
                      <a:pt x="1783232" y="141160"/>
                    </a:cubicBezTo>
                    <a:cubicBezTo>
                      <a:pt x="1784756" y="138798"/>
                      <a:pt x="1786128" y="136474"/>
                      <a:pt x="1787347" y="134188"/>
                    </a:cubicBezTo>
                    <a:lnTo>
                      <a:pt x="1795577" y="137388"/>
                    </a:lnTo>
                    <a:cubicBezTo>
                      <a:pt x="1793443" y="143180"/>
                      <a:pt x="1791348" y="148285"/>
                      <a:pt x="1789290" y="152705"/>
                    </a:cubicBezTo>
                    <a:cubicBezTo>
                      <a:pt x="1787233" y="157124"/>
                      <a:pt x="1784528" y="161315"/>
                      <a:pt x="1781175" y="165278"/>
                    </a:cubicBezTo>
                    <a:cubicBezTo>
                      <a:pt x="1777060" y="170154"/>
                      <a:pt x="1772069" y="173812"/>
                      <a:pt x="1766202" y="176250"/>
                    </a:cubicBezTo>
                    <a:cubicBezTo>
                      <a:pt x="1760334" y="178689"/>
                      <a:pt x="1754200" y="179908"/>
                      <a:pt x="1747799" y="179908"/>
                    </a:cubicBezTo>
                    <a:cubicBezTo>
                      <a:pt x="1746428" y="179908"/>
                      <a:pt x="1744637" y="179794"/>
                      <a:pt x="1742427" y="179565"/>
                    </a:cubicBezTo>
                    <a:cubicBezTo>
                      <a:pt x="1740218" y="179337"/>
                      <a:pt x="1737779" y="178841"/>
                      <a:pt x="1735112" y="178079"/>
                    </a:cubicBezTo>
                    <a:cubicBezTo>
                      <a:pt x="1732445" y="177317"/>
                      <a:pt x="1729588" y="176098"/>
                      <a:pt x="1726540" y="174422"/>
                    </a:cubicBezTo>
                    <a:cubicBezTo>
                      <a:pt x="1723492" y="172745"/>
                      <a:pt x="1720444" y="170459"/>
                      <a:pt x="1717396" y="167564"/>
                    </a:cubicBezTo>
                    <a:cubicBezTo>
                      <a:pt x="1711300" y="162077"/>
                      <a:pt x="1707109" y="155448"/>
                      <a:pt x="1704823" y="147675"/>
                    </a:cubicBezTo>
                    <a:cubicBezTo>
                      <a:pt x="1702537" y="139903"/>
                      <a:pt x="1701394" y="131902"/>
                      <a:pt x="1701394" y="123672"/>
                    </a:cubicBezTo>
                    <a:cubicBezTo>
                      <a:pt x="1701394" y="113462"/>
                      <a:pt x="1702651" y="104584"/>
                      <a:pt x="1705166" y="97041"/>
                    </a:cubicBezTo>
                    <a:cubicBezTo>
                      <a:pt x="1707680" y="89497"/>
                      <a:pt x="1711109" y="83210"/>
                      <a:pt x="1715453" y="78181"/>
                    </a:cubicBezTo>
                    <a:cubicBezTo>
                      <a:pt x="1719796" y="73152"/>
                      <a:pt x="1724901" y="69380"/>
                      <a:pt x="1730769" y="66865"/>
                    </a:cubicBezTo>
                    <a:cubicBezTo>
                      <a:pt x="1736636" y="64351"/>
                      <a:pt x="1742923" y="63093"/>
                      <a:pt x="1749628" y="63093"/>
                    </a:cubicBezTo>
                    <a:close/>
                    <a:moveTo>
                      <a:pt x="662788" y="63093"/>
                    </a:moveTo>
                    <a:cubicBezTo>
                      <a:pt x="668274" y="63093"/>
                      <a:pt x="673265" y="63589"/>
                      <a:pt x="677761" y="64579"/>
                    </a:cubicBezTo>
                    <a:cubicBezTo>
                      <a:pt x="682257" y="65570"/>
                      <a:pt x="687629" y="66827"/>
                      <a:pt x="693877" y="68351"/>
                    </a:cubicBezTo>
                    <a:lnTo>
                      <a:pt x="693420" y="95097"/>
                    </a:lnTo>
                    <a:lnTo>
                      <a:pt x="682905" y="95097"/>
                    </a:lnTo>
                    <a:cubicBezTo>
                      <a:pt x="682905" y="92811"/>
                      <a:pt x="682676" y="90068"/>
                      <a:pt x="682219" y="86868"/>
                    </a:cubicBezTo>
                    <a:cubicBezTo>
                      <a:pt x="681761" y="83667"/>
                      <a:pt x="680314" y="80619"/>
                      <a:pt x="677875" y="77724"/>
                    </a:cubicBezTo>
                    <a:cubicBezTo>
                      <a:pt x="676199" y="75743"/>
                      <a:pt x="674217" y="74333"/>
                      <a:pt x="671932" y="73495"/>
                    </a:cubicBezTo>
                    <a:cubicBezTo>
                      <a:pt x="669645" y="72657"/>
                      <a:pt x="667436" y="72237"/>
                      <a:pt x="665302" y="72237"/>
                    </a:cubicBezTo>
                    <a:cubicBezTo>
                      <a:pt x="661949" y="72237"/>
                      <a:pt x="659283" y="72923"/>
                      <a:pt x="657301" y="74295"/>
                    </a:cubicBezTo>
                    <a:cubicBezTo>
                      <a:pt x="655777" y="75209"/>
                      <a:pt x="654748" y="76352"/>
                      <a:pt x="654215" y="77724"/>
                    </a:cubicBezTo>
                    <a:cubicBezTo>
                      <a:pt x="653682" y="79095"/>
                      <a:pt x="653415" y="80696"/>
                      <a:pt x="653415" y="82524"/>
                    </a:cubicBezTo>
                    <a:cubicBezTo>
                      <a:pt x="653415" y="84658"/>
                      <a:pt x="654139" y="86677"/>
                      <a:pt x="655587" y="88582"/>
                    </a:cubicBezTo>
                    <a:cubicBezTo>
                      <a:pt x="657034" y="90487"/>
                      <a:pt x="660425" y="93116"/>
                      <a:pt x="665759" y="96469"/>
                    </a:cubicBezTo>
                    <a:lnTo>
                      <a:pt x="680618" y="105842"/>
                    </a:lnTo>
                    <a:cubicBezTo>
                      <a:pt x="682752" y="107518"/>
                      <a:pt x="685038" y="109309"/>
                      <a:pt x="687476" y="111214"/>
                    </a:cubicBezTo>
                    <a:cubicBezTo>
                      <a:pt x="689915" y="113119"/>
                      <a:pt x="692163" y="115443"/>
                      <a:pt x="694220" y="118186"/>
                    </a:cubicBezTo>
                    <a:cubicBezTo>
                      <a:pt x="696277" y="120929"/>
                      <a:pt x="697954" y="124130"/>
                      <a:pt x="699249" y="127787"/>
                    </a:cubicBezTo>
                    <a:cubicBezTo>
                      <a:pt x="700545" y="131445"/>
                      <a:pt x="701192" y="135788"/>
                      <a:pt x="701192" y="140817"/>
                    </a:cubicBezTo>
                    <a:cubicBezTo>
                      <a:pt x="701192" y="145694"/>
                      <a:pt x="700430" y="150495"/>
                      <a:pt x="698906" y="155219"/>
                    </a:cubicBezTo>
                    <a:cubicBezTo>
                      <a:pt x="697382" y="159944"/>
                      <a:pt x="694944" y="164135"/>
                      <a:pt x="691591" y="167792"/>
                    </a:cubicBezTo>
                    <a:cubicBezTo>
                      <a:pt x="688238" y="171450"/>
                      <a:pt x="683781" y="174384"/>
                      <a:pt x="678218" y="176593"/>
                    </a:cubicBezTo>
                    <a:cubicBezTo>
                      <a:pt x="672655" y="178803"/>
                      <a:pt x="665912" y="179908"/>
                      <a:pt x="657987" y="179908"/>
                    </a:cubicBezTo>
                    <a:cubicBezTo>
                      <a:pt x="653872" y="179908"/>
                      <a:pt x="650062" y="179603"/>
                      <a:pt x="646557" y="178994"/>
                    </a:cubicBezTo>
                    <a:cubicBezTo>
                      <a:pt x="643052" y="178384"/>
                      <a:pt x="639890" y="177622"/>
                      <a:pt x="637070" y="176708"/>
                    </a:cubicBezTo>
                    <a:cubicBezTo>
                      <a:pt x="634251" y="175793"/>
                      <a:pt x="631812" y="174879"/>
                      <a:pt x="629755" y="173964"/>
                    </a:cubicBezTo>
                    <a:cubicBezTo>
                      <a:pt x="627697" y="173050"/>
                      <a:pt x="626136" y="172288"/>
                      <a:pt x="625069" y="171678"/>
                    </a:cubicBezTo>
                    <a:lnTo>
                      <a:pt x="624611" y="139674"/>
                    </a:lnTo>
                    <a:lnTo>
                      <a:pt x="636042" y="139674"/>
                    </a:lnTo>
                    <a:cubicBezTo>
                      <a:pt x="636042" y="140894"/>
                      <a:pt x="636118" y="142380"/>
                      <a:pt x="636270" y="144132"/>
                    </a:cubicBezTo>
                    <a:cubicBezTo>
                      <a:pt x="636423" y="145885"/>
                      <a:pt x="636689" y="147752"/>
                      <a:pt x="637070" y="149733"/>
                    </a:cubicBezTo>
                    <a:cubicBezTo>
                      <a:pt x="637451" y="151714"/>
                      <a:pt x="637946" y="153695"/>
                      <a:pt x="638556" y="155676"/>
                    </a:cubicBezTo>
                    <a:cubicBezTo>
                      <a:pt x="639166" y="157658"/>
                      <a:pt x="640004" y="159563"/>
                      <a:pt x="641071" y="161391"/>
                    </a:cubicBezTo>
                    <a:cubicBezTo>
                      <a:pt x="642747" y="164439"/>
                      <a:pt x="644995" y="166802"/>
                      <a:pt x="647814" y="168478"/>
                    </a:cubicBezTo>
                    <a:cubicBezTo>
                      <a:pt x="650634" y="170154"/>
                      <a:pt x="653720" y="170993"/>
                      <a:pt x="657073" y="170993"/>
                    </a:cubicBezTo>
                    <a:cubicBezTo>
                      <a:pt x="661035" y="170993"/>
                      <a:pt x="664350" y="169964"/>
                      <a:pt x="667017" y="167907"/>
                    </a:cubicBezTo>
                    <a:cubicBezTo>
                      <a:pt x="669684" y="165849"/>
                      <a:pt x="671017" y="162839"/>
                      <a:pt x="671017" y="158877"/>
                    </a:cubicBezTo>
                    <a:cubicBezTo>
                      <a:pt x="671017" y="155219"/>
                      <a:pt x="669874" y="152247"/>
                      <a:pt x="667588" y="149961"/>
                    </a:cubicBezTo>
                    <a:cubicBezTo>
                      <a:pt x="665302" y="147675"/>
                      <a:pt x="661721" y="145008"/>
                      <a:pt x="656844" y="141960"/>
                    </a:cubicBezTo>
                    <a:lnTo>
                      <a:pt x="644728" y="134645"/>
                    </a:lnTo>
                    <a:cubicBezTo>
                      <a:pt x="641985" y="132969"/>
                      <a:pt x="639166" y="131064"/>
                      <a:pt x="636270" y="128930"/>
                    </a:cubicBezTo>
                    <a:cubicBezTo>
                      <a:pt x="633375" y="126797"/>
                      <a:pt x="630936" y="124206"/>
                      <a:pt x="628955" y="121158"/>
                    </a:cubicBezTo>
                    <a:cubicBezTo>
                      <a:pt x="627126" y="118415"/>
                      <a:pt x="625755" y="115100"/>
                      <a:pt x="624840" y="111214"/>
                    </a:cubicBezTo>
                    <a:cubicBezTo>
                      <a:pt x="623925" y="107328"/>
                      <a:pt x="623469" y="103632"/>
                      <a:pt x="623469" y="100127"/>
                    </a:cubicBezTo>
                    <a:cubicBezTo>
                      <a:pt x="623469" y="95859"/>
                      <a:pt x="624040" y="91668"/>
                      <a:pt x="625183" y="87554"/>
                    </a:cubicBezTo>
                    <a:cubicBezTo>
                      <a:pt x="626326" y="83439"/>
                      <a:pt x="628117" y="79781"/>
                      <a:pt x="630555" y="76581"/>
                    </a:cubicBezTo>
                    <a:cubicBezTo>
                      <a:pt x="632993" y="73228"/>
                      <a:pt x="635851" y="70637"/>
                      <a:pt x="639127" y="68808"/>
                    </a:cubicBezTo>
                    <a:cubicBezTo>
                      <a:pt x="642404" y="66980"/>
                      <a:pt x="645566" y="65646"/>
                      <a:pt x="648614" y="64808"/>
                    </a:cubicBezTo>
                    <a:cubicBezTo>
                      <a:pt x="651662" y="63970"/>
                      <a:pt x="654482" y="63474"/>
                      <a:pt x="657073" y="63322"/>
                    </a:cubicBezTo>
                    <a:cubicBezTo>
                      <a:pt x="659663" y="63170"/>
                      <a:pt x="661569" y="63093"/>
                      <a:pt x="662788" y="63093"/>
                    </a:cubicBezTo>
                    <a:close/>
                    <a:moveTo>
                      <a:pt x="482803" y="63093"/>
                    </a:moveTo>
                    <a:cubicBezTo>
                      <a:pt x="490728" y="63093"/>
                      <a:pt x="497510" y="64541"/>
                      <a:pt x="503149" y="67437"/>
                    </a:cubicBezTo>
                    <a:cubicBezTo>
                      <a:pt x="508787" y="70332"/>
                      <a:pt x="513474" y="74295"/>
                      <a:pt x="517208" y="79324"/>
                    </a:cubicBezTo>
                    <a:cubicBezTo>
                      <a:pt x="520941" y="84353"/>
                      <a:pt x="523722" y="90144"/>
                      <a:pt x="525551" y="96698"/>
                    </a:cubicBezTo>
                    <a:cubicBezTo>
                      <a:pt x="527380" y="103251"/>
                      <a:pt x="528371" y="110185"/>
                      <a:pt x="528523" y="117500"/>
                    </a:cubicBezTo>
                    <a:lnTo>
                      <a:pt x="472059" y="117500"/>
                    </a:lnTo>
                    <a:cubicBezTo>
                      <a:pt x="472212" y="120548"/>
                      <a:pt x="472631" y="124625"/>
                      <a:pt x="473316" y="129730"/>
                    </a:cubicBezTo>
                    <a:cubicBezTo>
                      <a:pt x="474002" y="134836"/>
                      <a:pt x="475717" y="139674"/>
                      <a:pt x="478460" y="144246"/>
                    </a:cubicBezTo>
                    <a:cubicBezTo>
                      <a:pt x="478917" y="145008"/>
                      <a:pt x="479603" y="145999"/>
                      <a:pt x="480517" y="147218"/>
                    </a:cubicBezTo>
                    <a:cubicBezTo>
                      <a:pt x="481432" y="148437"/>
                      <a:pt x="482613" y="149619"/>
                      <a:pt x="484061" y="150762"/>
                    </a:cubicBezTo>
                    <a:cubicBezTo>
                      <a:pt x="485508" y="151905"/>
                      <a:pt x="487185" y="152857"/>
                      <a:pt x="489090" y="153619"/>
                    </a:cubicBezTo>
                    <a:cubicBezTo>
                      <a:pt x="490995" y="154381"/>
                      <a:pt x="493243" y="154762"/>
                      <a:pt x="495833" y="154762"/>
                    </a:cubicBezTo>
                    <a:cubicBezTo>
                      <a:pt x="499034" y="154762"/>
                      <a:pt x="501891" y="154114"/>
                      <a:pt x="504406" y="152819"/>
                    </a:cubicBezTo>
                    <a:cubicBezTo>
                      <a:pt x="506921" y="151524"/>
                      <a:pt x="509168" y="149847"/>
                      <a:pt x="511150" y="147790"/>
                    </a:cubicBezTo>
                    <a:cubicBezTo>
                      <a:pt x="513131" y="145732"/>
                      <a:pt x="514883" y="143523"/>
                      <a:pt x="516408" y="141160"/>
                    </a:cubicBezTo>
                    <a:cubicBezTo>
                      <a:pt x="517932" y="138798"/>
                      <a:pt x="519303" y="136474"/>
                      <a:pt x="520522" y="134188"/>
                    </a:cubicBezTo>
                    <a:lnTo>
                      <a:pt x="528752" y="137388"/>
                    </a:lnTo>
                    <a:cubicBezTo>
                      <a:pt x="526618" y="143180"/>
                      <a:pt x="524523" y="148285"/>
                      <a:pt x="522465" y="152705"/>
                    </a:cubicBezTo>
                    <a:cubicBezTo>
                      <a:pt x="520408" y="157124"/>
                      <a:pt x="517703" y="161315"/>
                      <a:pt x="514350" y="165278"/>
                    </a:cubicBezTo>
                    <a:cubicBezTo>
                      <a:pt x="510235" y="170154"/>
                      <a:pt x="505244" y="173812"/>
                      <a:pt x="499377" y="176250"/>
                    </a:cubicBezTo>
                    <a:cubicBezTo>
                      <a:pt x="493509" y="178689"/>
                      <a:pt x="487375" y="179908"/>
                      <a:pt x="480974" y="179908"/>
                    </a:cubicBezTo>
                    <a:cubicBezTo>
                      <a:pt x="479603" y="179908"/>
                      <a:pt x="477812" y="179794"/>
                      <a:pt x="475602" y="179565"/>
                    </a:cubicBezTo>
                    <a:cubicBezTo>
                      <a:pt x="473393" y="179337"/>
                      <a:pt x="470954" y="178841"/>
                      <a:pt x="468287" y="178079"/>
                    </a:cubicBezTo>
                    <a:cubicBezTo>
                      <a:pt x="465620" y="177317"/>
                      <a:pt x="462763" y="176098"/>
                      <a:pt x="459715" y="174422"/>
                    </a:cubicBezTo>
                    <a:cubicBezTo>
                      <a:pt x="456667" y="172745"/>
                      <a:pt x="453619" y="170459"/>
                      <a:pt x="450571" y="167564"/>
                    </a:cubicBezTo>
                    <a:cubicBezTo>
                      <a:pt x="444475" y="162077"/>
                      <a:pt x="440284" y="155448"/>
                      <a:pt x="437998" y="147675"/>
                    </a:cubicBezTo>
                    <a:cubicBezTo>
                      <a:pt x="435712" y="139903"/>
                      <a:pt x="434569" y="131902"/>
                      <a:pt x="434569" y="123672"/>
                    </a:cubicBezTo>
                    <a:cubicBezTo>
                      <a:pt x="434569" y="113462"/>
                      <a:pt x="435826" y="104584"/>
                      <a:pt x="438341" y="97041"/>
                    </a:cubicBezTo>
                    <a:cubicBezTo>
                      <a:pt x="440855" y="89497"/>
                      <a:pt x="444284" y="83210"/>
                      <a:pt x="448628" y="78181"/>
                    </a:cubicBezTo>
                    <a:cubicBezTo>
                      <a:pt x="452971" y="73152"/>
                      <a:pt x="458076" y="69380"/>
                      <a:pt x="463944" y="66865"/>
                    </a:cubicBezTo>
                    <a:cubicBezTo>
                      <a:pt x="469811" y="64351"/>
                      <a:pt x="476098" y="63093"/>
                      <a:pt x="482803" y="63093"/>
                    </a:cubicBezTo>
                    <a:close/>
                    <a:moveTo>
                      <a:pt x="2349932" y="62179"/>
                    </a:moveTo>
                    <a:cubicBezTo>
                      <a:pt x="2355266" y="62179"/>
                      <a:pt x="2360447" y="62674"/>
                      <a:pt x="2365476" y="63665"/>
                    </a:cubicBezTo>
                    <a:cubicBezTo>
                      <a:pt x="2370506" y="64656"/>
                      <a:pt x="2374925" y="66218"/>
                      <a:pt x="2378735" y="68351"/>
                    </a:cubicBezTo>
                    <a:cubicBezTo>
                      <a:pt x="2381936" y="70180"/>
                      <a:pt x="2384450" y="72199"/>
                      <a:pt x="2386279" y="74409"/>
                    </a:cubicBezTo>
                    <a:cubicBezTo>
                      <a:pt x="2388108" y="76619"/>
                      <a:pt x="2389442" y="78905"/>
                      <a:pt x="2390280" y="81267"/>
                    </a:cubicBezTo>
                    <a:cubicBezTo>
                      <a:pt x="2391118" y="83629"/>
                      <a:pt x="2391613" y="85992"/>
                      <a:pt x="2391766" y="88354"/>
                    </a:cubicBezTo>
                    <a:cubicBezTo>
                      <a:pt x="2391918" y="90716"/>
                      <a:pt x="2391994" y="93040"/>
                      <a:pt x="2391994" y="95326"/>
                    </a:cubicBezTo>
                    <a:lnTo>
                      <a:pt x="2391994" y="154305"/>
                    </a:lnTo>
                    <a:cubicBezTo>
                      <a:pt x="2391994" y="155067"/>
                      <a:pt x="2392109" y="156134"/>
                      <a:pt x="2392337" y="157505"/>
                    </a:cubicBezTo>
                    <a:cubicBezTo>
                      <a:pt x="2392566" y="158877"/>
                      <a:pt x="2393442" y="159563"/>
                      <a:pt x="2394966" y="159563"/>
                    </a:cubicBezTo>
                    <a:cubicBezTo>
                      <a:pt x="2395575" y="159563"/>
                      <a:pt x="2396147" y="159410"/>
                      <a:pt x="2396680" y="159105"/>
                    </a:cubicBezTo>
                    <a:cubicBezTo>
                      <a:pt x="2397214" y="158801"/>
                      <a:pt x="2397862" y="158420"/>
                      <a:pt x="2398624" y="157962"/>
                    </a:cubicBezTo>
                    <a:lnTo>
                      <a:pt x="2402281" y="165049"/>
                    </a:lnTo>
                    <a:cubicBezTo>
                      <a:pt x="2399538" y="167487"/>
                      <a:pt x="2397100" y="169621"/>
                      <a:pt x="2394966" y="171450"/>
                    </a:cubicBezTo>
                    <a:cubicBezTo>
                      <a:pt x="2392832" y="173279"/>
                      <a:pt x="2390775" y="174765"/>
                      <a:pt x="2388794" y="175908"/>
                    </a:cubicBezTo>
                    <a:cubicBezTo>
                      <a:pt x="2386813" y="177051"/>
                      <a:pt x="2384793" y="177889"/>
                      <a:pt x="2382736" y="178422"/>
                    </a:cubicBezTo>
                    <a:cubicBezTo>
                      <a:pt x="2380678" y="178956"/>
                      <a:pt x="2378278" y="179222"/>
                      <a:pt x="2375535" y="179222"/>
                    </a:cubicBezTo>
                    <a:cubicBezTo>
                      <a:pt x="2372030" y="179222"/>
                      <a:pt x="2369134" y="178613"/>
                      <a:pt x="2366848" y="177393"/>
                    </a:cubicBezTo>
                    <a:cubicBezTo>
                      <a:pt x="2364562" y="176174"/>
                      <a:pt x="2362695" y="174688"/>
                      <a:pt x="2361247" y="172936"/>
                    </a:cubicBezTo>
                    <a:cubicBezTo>
                      <a:pt x="2359800" y="171183"/>
                      <a:pt x="2358733" y="169316"/>
                      <a:pt x="2358047" y="167335"/>
                    </a:cubicBezTo>
                    <a:cubicBezTo>
                      <a:pt x="2357361" y="165354"/>
                      <a:pt x="2356790" y="163677"/>
                      <a:pt x="2356333" y="162306"/>
                    </a:cubicBezTo>
                    <a:cubicBezTo>
                      <a:pt x="2351303" y="168402"/>
                      <a:pt x="2346769" y="172821"/>
                      <a:pt x="2342731" y="175565"/>
                    </a:cubicBezTo>
                    <a:cubicBezTo>
                      <a:pt x="2338692" y="178308"/>
                      <a:pt x="2334006" y="179679"/>
                      <a:pt x="2328672" y="179679"/>
                    </a:cubicBezTo>
                    <a:cubicBezTo>
                      <a:pt x="2324252" y="179679"/>
                      <a:pt x="2320404" y="178841"/>
                      <a:pt x="2317128" y="177165"/>
                    </a:cubicBezTo>
                    <a:cubicBezTo>
                      <a:pt x="2313851" y="175488"/>
                      <a:pt x="2311108" y="173202"/>
                      <a:pt x="2308898" y="170307"/>
                    </a:cubicBezTo>
                    <a:cubicBezTo>
                      <a:pt x="2306688" y="167411"/>
                      <a:pt x="2305012" y="163982"/>
                      <a:pt x="2303869" y="160020"/>
                    </a:cubicBezTo>
                    <a:cubicBezTo>
                      <a:pt x="2302726" y="156057"/>
                      <a:pt x="2302154" y="151866"/>
                      <a:pt x="2302154" y="147447"/>
                    </a:cubicBezTo>
                    <a:cubicBezTo>
                      <a:pt x="2302154" y="140741"/>
                      <a:pt x="2303335" y="135217"/>
                      <a:pt x="2305698" y="130873"/>
                    </a:cubicBezTo>
                    <a:cubicBezTo>
                      <a:pt x="2308060" y="126530"/>
                      <a:pt x="2310994" y="123025"/>
                      <a:pt x="2314499" y="120358"/>
                    </a:cubicBezTo>
                    <a:cubicBezTo>
                      <a:pt x="2318004" y="117691"/>
                      <a:pt x="2321738" y="115595"/>
                      <a:pt x="2325700" y="114071"/>
                    </a:cubicBezTo>
                    <a:cubicBezTo>
                      <a:pt x="2329662" y="112547"/>
                      <a:pt x="2333244" y="111328"/>
                      <a:pt x="2336444" y="110414"/>
                    </a:cubicBezTo>
                    <a:lnTo>
                      <a:pt x="2355875" y="105156"/>
                    </a:lnTo>
                    <a:lnTo>
                      <a:pt x="2355875" y="83667"/>
                    </a:lnTo>
                    <a:cubicBezTo>
                      <a:pt x="2355875" y="82601"/>
                      <a:pt x="2355799" y="81381"/>
                      <a:pt x="2355647" y="80010"/>
                    </a:cubicBezTo>
                    <a:cubicBezTo>
                      <a:pt x="2355494" y="78638"/>
                      <a:pt x="2355151" y="77381"/>
                      <a:pt x="2354618" y="76238"/>
                    </a:cubicBezTo>
                    <a:cubicBezTo>
                      <a:pt x="2354085" y="75095"/>
                      <a:pt x="2353246" y="74142"/>
                      <a:pt x="2352103" y="73380"/>
                    </a:cubicBezTo>
                    <a:cubicBezTo>
                      <a:pt x="2350960" y="72618"/>
                      <a:pt x="2349398" y="72237"/>
                      <a:pt x="2347417" y="72237"/>
                    </a:cubicBezTo>
                    <a:cubicBezTo>
                      <a:pt x="2345436" y="72237"/>
                      <a:pt x="2343760" y="72695"/>
                      <a:pt x="2342388" y="73609"/>
                    </a:cubicBezTo>
                    <a:cubicBezTo>
                      <a:pt x="2340712" y="74828"/>
                      <a:pt x="2339683" y="76314"/>
                      <a:pt x="2339302" y="78067"/>
                    </a:cubicBezTo>
                    <a:cubicBezTo>
                      <a:pt x="2338921" y="79819"/>
                      <a:pt x="2338654" y="82524"/>
                      <a:pt x="2338502" y="86182"/>
                    </a:cubicBezTo>
                    <a:cubicBezTo>
                      <a:pt x="2338349" y="88163"/>
                      <a:pt x="2338159" y="90297"/>
                      <a:pt x="2337930" y="92583"/>
                    </a:cubicBezTo>
                    <a:cubicBezTo>
                      <a:pt x="2337702" y="94869"/>
                      <a:pt x="2337054" y="96964"/>
                      <a:pt x="2335987" y="98869"/>
                    </a:cubicBezTo>
                    <a:cubicBezTo>
                      <a:pt x="2334920" y="100774"/>
                      <a:pt x="2333358" y="102375"/>
                      <a:pt x="2331301" y="103670"/>
                    </a:cubicBezTo>
                    <a:cubicBezTo>
                      <a:pt x="2329243" y="104965"/>
                      <a:pt x="2326386" y="105613"/>
                      <a:pt x="2322728" y="105613"/>
                    </a:cubicBezTo>
                    <a:cubicBezTo>
                      <a:pt x="2319375" y="105613"/>
                      <a:pt x="2316670" y="105042"/>
                      <a:pt x="2314613" y="103899"/>
                    </a:cubicBezTo>
                    <a:cubicBezTo>
                      <a:pt x="2312556" y="102756"/>
                      <a:pt x="2310994" y="101384"/>
                      <a:pt x="2309927" y="99784"/>
                    </a:cubicBezTo>
                    <a:cubicBezTo>
                      <a:pt x="2308860" y="98184"/>
                      <a:pt x="2308136" y="96507"/>
                      <a:pt x="2307755" y="94755"/>
                    </a:cubicBezTo>
                    <a:cubicBezTo>
                      <a:pt x="2307374" y="93002"/>
                      <a:pt x="2307183" y="91592"/>
                      <a:pt x="2307183" y="90525"/>
                    </a:cubicBezTo>
                    <a:cubicBezTo>
                      <a:pt x="2307183" y="86715"/>
                      <a:pt x="2308365" y="82867"/>
                      <a:pt x="2310727" y="78981"/>
                    </a:cubicBezTo>
                    <a:cubicBezTo>
                      <a:pt x="2313089" y="75095"/>
                      <a:pt x="2316251" y="71856"/>
                      <a:pt x="2320214" y="69266"/>
                    </a:cubicBezTo>
                    <a:cubicBezTo>
                      <a:pt x="2322804" y="67589"/>
                      <a:pt x="2326462" y="65989"/>
                      <a:pt x="2331187" y="64465"/>
                    </a:cubicBezTo>
                    <a:cubicBezTo>
                      <a:pt x="2335911" y="62941"/>
                      <a:pt x="2342159" y="62179"/>
                      <a:pt x="2349932" y="62179"/>
                    </a:cubicBezTo>
                    <a:close/>
                    <a:moveTo>
                      <a:pt x="3761689" y="61493"/>
                    </a:moveTo>
                    <a:cubicBezTo>
                      <a:pt x="3766566" y="61493"/>
                      <a:pt x="3771138" y="62179"/>
                      <a:pt x="3775405" y="63551"/>
                    </a:cubicBezTo>
                    <a:cubicBezTo>
                      <a:pt x="3779672" y="64922"/>
                      <a:pt x="3783406" y="66865"/>
                      <a:pt x="3786607" y="69380"/>
                    </a:cubicBezTo>
                    <a:cubicBezTo>
                      <a:pt x="3789807" y="71895"/>
                      <a:pt x="3792322" y="74866"/>
                      <a:pt x="3794150" y="78295"/>
                    </a:cubicBezTo>
                    <a:cubicBezTo>
                      <a:pt x="3795979" y="81724"/>
                      <a:pt x="3796893" y="85420"/>
                      <a:pt x="3796893" y="89382"/>
                    </a:cubicBezTo>
                    <a:cubicBezTo>
                      <a:pt x="3796893" y="94869"/>
                      <a:pt x="3795293" y="98946"/>
                      <a:pt x="3792093" y="101613"/>
                    </a:cubicBezTo>
                    <a:cubicBezTo>
                      <a:pt x="3788892" y="104280"/>
                      <a:pt x="3785311" y="105613"/>
                      <a:pt x="3781349" y="105613"/>
                    </a:cubicBezTo>
                    <a:cubicBezTo>
                      <a:pt x="3779977" y="105613"/>
                      <a:pt x="3778415" y="105384"/>
                      <a:pt x="3776662" y="104927"/>
                    </a:cubicBezTo>
                    <a:cubicBezTo>
                      <a:pt x="3774910" y="104470"/>
                      <a:pt x="3773272" y="103632"/>
                      <a:pt x="3771748" y="102413"/>
                    </a:cubicBezTo>
                    <a:cubicBezTo>
                      <a:pt x="3770224" y="101193"/>
                      <a:pt x="3768966" y="99593"/>
                      <a:pt x="3767976" y="97612"/>
                    </a:cubicBezTo>
                    <a:cubicBezTo>
                      <a:pt x="3766985" y="95631"/>
                      <a:pt x="3766490" y="93040"/>
                      <a:pt x="3766490" y="89840"/>
                    </a:cubicBezTo>
                    <a:cubicBezTo>
                      <a:pt x="3766490" y="87706"/>
                      <a:pt x="3766718" y="85572"/>
                      <a:pt x="3767175" y="83439"/>
                    </a:cubicBezTo>
                    <a:cubicBezTo>
                      <a:pt x="3767328" y="82524"/>
                      <a:pt x="3767442" y="81648"/>
                      <a:pt x="3767518" y="80810"/>
                    </a:cubicBezTo>
                    <a:cubicBezTo>
                      <a:pt x="3767595" y="79972"/>
                      <a:pt x="3767633" y="79095"/>
                      <a:pt x="3767633" y="78181"/>
                    </a:cubicBezTo>
                    <a:cubicBezTo>
                      <a:pt x="3767633" y="76505"/>
                      <a:pt x="3767252" y="74904"/>
                      <a:pt x="3766490" y="73380"/>
                    </a:cubicBezTo>
                    <a:cubicBezTo>
                      <a:pt x="3765728" y="71856"/>
                      <a:pt x="3764432" y="71094"/>
                      <a:pt x="3762603" y="71094"/>
                    </a:cubicBezTo>
                    <a:cubicBezTo>
                      <a:pt x="3759556" y="71094"/>
                      <a:pt x="3756774" y="74371"/>
                      <a:pt x="3754260" y="80924"/>
                    </a:cubicBezTo>
                    <a:cubicBezTo>
                      <a:pt x="3751745" y="87477"/>
                      <a:pt x="3750488" y="97231"/>
                      <a:pt x="3750488" y="110185"/>
                    </a:cubicBezTo>
                    <a:cubicBezTo>
                      <a:pt x="3750488" y="115214"/>
                      <a:pt x="3750754" y="120243"/>
                      <a:pt x="3751288" y="125273"/>
                    </a:cubicBezTo>
                    <a:cubicBezTo>
                      <a:pt x="3751821" y="130302"/>
                      <a:pt x="3752888" y="134836"/>
                      <a:pt x="3754488" y="138874"/>
                    </a:cubicBezTo>
                    <a:cubicBezTo>
                      <a:pt x="3756088" y="142913"/>
                      <a:pt x="3758260" y="146228"/>
                      <a:pt x="3761003" y="148818"/>
                    </a:cubicBezTo>
                    <a:cubicBezTo>
                      <a:pt x="3763747" y="151409"/>
                      <a:pt x="3767404" y="152705"/>
                      <a:pt x="3771976" y="152705"/>
                    </a:cubicBezTo>
                    <a:cubicBezTo>
                      <a:pt x="3775176" y="152705"/>
                      <a:pt x="3777882" y="152057"/>
                      <a:pt x="3780092" y="150762"/>
                    </a:cubicBezTo>
                    <a:cubicBezTo>
                      <a:pt x="3782301" y="149466"/>
                      <a:pt x="3784168" y="147790"/>
                      <a:pt x="3785692" y="145732"/>
                    </a:cubicBezTo>
                    <a:cubicBezTo>
                      <a:pt x="3787216" y="143675"/>
                      <a:pt x="3788473" y="141351"/>
                      <a:pt x="3789464" y="138760"/>
                    </a:cubicBezTo>
                    <a:cubicBezTo>
                      <a:pt x="3790455" y="136169"/>
                      <a:pt x="3791331" y="133655"/>
                      <a:pt x="3792093" y="131216"/>
                    </a:cubicBezTo>
                    <a:lnTo>
                      <a:pt x="3800780" y="133502"/>
                    </a:lnTo>
                    <a:cubicBezTo>
                      <a:pt x="3799103" y="139903"/>
                      <a:pt x="3797160" y="145885"/>
                      <a:pt x="3794951" y="151447"/>
                    </a:cubicBezTo>
                    <a:cubicBezTo>
                      <a:pt x="3792741" y="157010"/>
                      <a:pt x="3788892" y="162382"/>
                      <a:pt x="3783406" y="167564"/>
                    </a:cubicBezTo>
                    <a:cubicBezTo>
                      <a:pt x="3775329" y="175184"/>
                      <a:pt x="3765804" y="178994"/>
                      <a:pt x="3754831" y="178994"/>
                    </a:cubicBezTo>
                    <a:cubicBezTo>
                      <a:pt x="3748125" y="178994"/>
                      <a:pt x="3742106" y="177660"/>
                      <a:pt x="3736772" y="174993"/>
                    </a:cubicBezTo>
                    <a:cubicBezTo>
                      <a:pt x="3731438" y="172326"/>
                      <a:pt x="3726828" y="168554"/>
                      <a:pt x="3722942" y="163677"/>
                    </a:cubicBezTo>
                    <a:cubicBezTo>
                      <a:pt x="3719055" y="158801"/>
                      <a:pt x="3716084" y="152933"/>
                      <a:pt x="3714026" y="146075"/>
                    </a:cubicBezTo>
                    <a:cubicBezTo>
                      <a:pt x="3711969" y="139217"/>
                      <a:pt x="3710940" y="131521"/>
                      <a:pt x="3710940" y="122987"/>
                    </a:cubicBezTo>
                    <a:cubicBezTo>
                      <a:pt x="3710940" y="117348"/>
                      <a:pt x="3711397" y="111785"/>
                      <a:pt x="3712311" y="106299"/>
                    </a:cubicBezTo>
                    <a:cubicBezTo>
                      <a:pt x="3713226" y="100812"/>
                      <a:pt x="3714712" y="95593"/>
                      <a:pt x="3716769" y="90640"/>
                    </a:cubicBezTo>
                    <a:cubicBezTo>
                      <a:pt x="3718827" y="85687"/>
                      <a:pt x="3721532" y="81229"/>
                      <a:pt x="3724884" y="77267"/>
                    </a:cubicBezTo>
                    <a:cubicBezTo>
                      <a:pt x="3728237" y="73304"/>
                      <a:pt x="3732352" y="70028"/>
                      <a:pt x="3737229" y="67437"/>
                    </a:cubicBezTo>
                    <a:cubicBezTo>
                      <a:pt x="3740734" y="65456"/>
                      <a:pt x="3744697" y="63970"/>
                      <a:pt x="3749116" y="62979"/>
                    </a:cubicBezTo>
                    <a:cubicBezTo>
                      <a:pt x="3753536" y="61989"/>
                      <a:pt x="3757727" y="61493"/>
                      <a:pt x="3761689" y="61493"/>
                    </a:cubicBezTo>
                    <a:close/>
                    <a:moveTo>
                      <a:pt x="3380689" y="61493"/>
                    </a:moveTo>
                    <a:cubicBezTo>
                      <a:pt x="3385566" y="61493"/>
                      <a:pt x="3390138" y="62179"/>
                      <a:pt x="3394405" y="63551"/>
                    </a:cubicBezTo>
                    <a:cubicBezTo>
                      <a:pt x="3398672" y="64922"/>
                      <a:pt x="3402406" y="66865"/>
                      <a:pt x="3405607" y="69380"/>
                    </a:cubicBezTo>
                    <a:cubicBezTo>
                      <a:pt x="3408807" y="71895"/>
                      <a:pt x="3411322" y="74866"/>
                      <a:pt x="3413150" y="78295"/>
                    </a:cubicBezTo>
                    <a:cubicBezTo>
                      <a:pt x="3414979" y="81724"/>
                      <a:pt x="3415893" y="85420"/>
                      <a:pt x="3415893" y="89382"/>
                    </a:cubicBezTo>
                    <a:cubicBezTo>
                      <a:pt x="3415893" y="94869"/>
                      <a:pt x="3414293" y="98946"/>
                      <a:pt x="3411093" y="101613"/>
                    </a:cubicBezTo>
                    <a:cubicBezTo>
                      <a:pt x="3407892" y="104280"/>
                      <a:pt x="3404311" y="105613"/>
                      <a:pt x="3400349" y="105613"/>
                    </a:cubicBezTo>
                    <a:cubicBezTo>
                      <a:pt x="3398977" y="105613"/>
                      <a:pt x="3397415" y="105384"/>
                      <a:pt x="3395662" y="104927"/>
                    </a:cubicBezTo>
                    <a:cubicBezTo>
                      <a:pt x="3393910" y="104470"/>
                      <a:pt x="3392272" y="103632"/>
                      <a:pt x="3390748" y="102413"/>
                    </a:cubicBezTo>
                    <a:cubicBezTo>
                      <a:pt x="3389224" y="101193"/>
                      <a:pt x="3387966" y="99593"/>
                      <a:pt x="3386976" y="97612"/>
                    </a:cubicBezTo>
                    <a:cubicBezTo>
                      <a:pt x="3385985" y="95631"/>
                      <a:pt x="3385490" y="93040"/>
                      <a:pt x="3385490" y="89840"/>
                    </a:cubicBezTo>
                    <a:cubicBezTo>
                      <a:pt x="3385490" y="87706"/>
                      <a:pt x="3385718" y="85572"/>
                      <a:pt x="3386175" y="83439"/>
                    </a:cubicBezTo>
                    <a:cubicBezTo>
                      <a:pt x="3386328" y="82524"/>
                      <a:pt x="3386442" y="81648"/>
                      <a:pt x="3386518" y="80810"/>
                    </a:cubicBezTo>
                    <a:cubicBezTo>
                      <a:pt x="3386595" y="79972"/>
                      <a:pt x="3386633" y="79095"/>
                      <a:pt x="3386633" y="78181"/>
                    </a:cubicBezTo>
                    <a:cubicBezTo>
                      <a:pt x="3386633" y="76505"/>
                      <a:pt x="3386252" y="74904"/>
                      <a:pt x="3385490" y="73380"/>
                    </a:cubicBezTo>
                    <a:cubicBezTo>
                      <a:pt x="3384728" y="71856"/>
                      <a:pt x="3383432" y="71094"/>
                      <a:pt x="3381604" y="71094"/>
                    </a:cubicBezTo>
                    <a:cubicBezTo>
                      <a:pt x="3378556" y="71094"/>
                      <a:pt x="3375774" y="74371"/>
                      <a:pt x="3373260" y="80924"/>
                    </a:cubicBezTo>
                    <a:cubicBezTo>
                      <a:pt x="3370745" y="87477"/>
                      <a:pt x="3369488" y="97231"/>
                      <a:pt x="3369488" y="110185"/>
                    </a:cubicBezTo>
                    <a:cubicBezTo>
                      <a:pt x="3369488" y="115214"/>
                      <a:pt x="3369754" y="120243"/>
                      <a:pt x="3370288" y="125273"/>
                    </a:cubicBezTo>
                    <a:cubicBezTo>
                      <a:pt x="3370821" y="130302"/>
                      <a:pt x="3371888" y="134836"/>
                      <a:pt x="3373488" y="138874"/>
                    </a:cubicBezTo>
                    <a:cubicBezTo>
                      <a:pt x="3375088" y="142913"/>
                      <a:pt x="3377260" y="146228"/>
                      <a:pt x="3380003" y="148818"/>
                    </a:cubicBezTo>
                    <a:cubicBezTo>
                      <a:pt x="3382747" y="151409"/>
                      <a:pt x="3386404" y="152705"/>
                      <a:pt x="3390976" y="152705"/>
                    </a:cubicBezTo>
                    <a:cubicBezTo>
                      <a:pt x="3394176" y="152705"/>
                      <a:pt x="3396882" y="152057"/>
                      <a:pt x="3399092" y="150762"/>
                    </a:cubicBezTo>
                    <a:cubicBezTo>
                      <a:pt x="3401301" y="149466"/>
                      <a:pt x="3403168" y="147790"/>
                      <a:pt x="3404692" y="145732"/>
                    </a:cubicBezTo>
                    <a:cubicBezTo>
                      <a:pt x="3406216" y="143675"/>
                      <a:pt x="3407473" y="141351"/>
                      <a:pt x="3408464" y="138760"/>
                    </a:cubicBezTo>
                    <a:cubicBezTo>
                      <a:pt x="3409455" y="136169"/>
                      <a:pt x="3410331" y="133655"/>
                      <a:pt x="3411093" y="131216"/>
                    </a:cubicBezTo>
                    <a:lnTo>
                      <a:pt x="3419780" y="133502"/>
                    </a:lnTo>
                    <a:cubicBezTo>
                      <a:pt x="3418103" y="139903"/>
                      <a:pt x="3416160" y="145885"/>
                      <a:pt x="3413951" y="151447"/>
                    </a:cubicBezTo>
                    <a:cubicBezTo>
                      <a:pt x="3411740" y="157010"/>
                      <a:pt x="3407892" y="162382"/>
                      <a:pt x="3402406" y="167564"/>
                    </a:cubicBezTo>
                    <a:cubicBezTo>
                      <a:pt x="3394329" y="175184"/>
                      <a:pt x="3384804" y="178994"/>
                      <a:pt x="3373831" y="178994"/>
                    </a:cubicBezTo>
                    <a:cubicBezTo>
                      <a:pt x="3367125" y="178994"/>
                      <a:pt x="3361106" y="177660"/>
                      <a:pt x="3355772" y="174993"/>
                    </a:cubicBezTo>
                    <a:cubicBezTo>
                      <a:pt x="3350438" y="172326"/>
                      <a:pt x="3345828" y="168554"/>
                      <a:pt x="3341942" y="163677"/>
                    </a:cubicBezTo>
                    <a:cubicBezTo>
                      <a:pt x="3338055" y="158801"/>
                      <a:pt x="3335084" y="152933"/>
                      <a:pt x="3333026" y="146075"/>
                    </a:cubicBezTo>
                    <a:cubicBezTo>
                      <a:pt x="3330969" y="139217"/>
                      <a:pt x="3329940" y="131521"/>
                      <a:pt x="3329940" y="122987"/>
                    </a:cubicBezTo>
                    <a:cubicBezTo>
                      <a:pt x="3329940" y="117348"/>
                      <a:pt x="3330397" y="111785"/>
                      <a:pt x="3331312" y="106299"/>
                    </a:cubicBezTo>
                    <a:cubicBezTo>
                      <a:pt x="3332226" y="100812"/>
                      <a:pt x="3333712" y="95593"/>
                      <a:pt x="3335769" y="90640"/>
                    </a:cubicBezTo>
                    <a:cubicBezTo>
                      <a:pt x="3337827" y="85687"/>
                      <a:pt x="3340532" y="81229"/>
                      <a:pt x="3343884" y="77267"/>
                    </a:cubicBezTo>
                    <a:cubicBezTo>
                      <a:pt x="3347237" y="73304"/>
                      <a:pt x="3351352" y="70028"/>
                      <a:pt x="3356229" y="67437"/>
                    </a:cubicBezTo>
                    <a:cubicBezTo>
                      <a:pt x="3359734" y="65456"/>
                      <a:pt x="3363697" y="63970"/>
                      <a:pt x="3368116" y="62979"/>
                    </a:cubicBezTo>
                    <a:cubicBezTo>
                      <a:pt x="3372536" y="61989"/>
                      <a:pt x="3376727" y="61493"/>
                      <a:pt x="3380689" y="61493"/>
                    </a:cubicBezTo>
                    <a:close/>
                    <a:moveTo>
                      <a:pt x="2256739" y="61493"/>
                    </a:moveTo>
                    <a:cubicBezTo>
                      <a:pt x="2261616" y="61493"/>
                      <a:pt x="2266188" y="62179"/>
                      <a:pt x="2270455" y="63551"/>
                    </a:cubicBezTo>
                    <a:cubicBezTo>
                      <a:pt x="2274722" y="64922"/>
                      <a:pt x="2278456" y="66865"/>
                      <a:pt x="2281657" y="69380"/>
                    </a:cubicBezTo>
                    <a:cubicBezTo>
                      <a:pt x="2284857" y="71895"/>
                      <a:pt x="2287371" y="74866"/>
                      <a:pt x="2289200" y="78295"/>
                    </a:cubicBezTo>
                    <a:cubicBezTo>
                      <a:pt x="2291029" y="81724"/>
                      <a:pt x="2291944" y="85420"/>
                      <a:pt x="2291944" y="89382"/>
                    </a:cubicBezTo>
                    <a:cubicBezTo>
                      <a:pt x="2291944" y="94869"/>
                      <a:pt x="2290343" y="98946"/>
                      <a:pt x="2287143" y="101613"/>
                    </a:cubicBezTo>
                    <a:cubicBezTo>
                      <a:pt x="2283942" y="104280"/>
                      <a:pt x="2280361" y="105613"/>
                      <a:pt x="2276399" y="105613"/>
                    </a:cubicBezTo>
                    <a:cubicBezTo>
                      <a:pt x="2275027" y="105613"/>
                      <a:pt x="2273465" y="105384"/>
                      <a:pt x="2271712" y="104927"/>
                    </a:cubicBezTo>
                    <a:cubicBezTo>
                      <a:pt x="2269960" y="104470"/>
                      <a:pt x="2268321" y="103632"/>
                      <a:pt x="2266798" y="102413"/>
                    </a:cubicBezTo>
                    <a:cubicBezTo>
                      <a:pt x="2265274" y="101193"/>
                      <a:pt x="2264016" y="99593"/>
                      <a:pt x="2263026" y="97612"/>
                    </a:cubicBezTo>
                    <a:cubicBezTo>
                      <a:pt x="2262035" y="95631"/>
                      <a:pt x="2261540" y="93040"/>
                      <a:pt x="2261540" y="89840"/>
                    </a:cubicBezTo>
                    <a:cubicBezTo>
                      <a:pt x="2261540" y="87706"/>
                      <a:pt x="2261768" y="85572"/>
                      <a:pt x="2262225" y="83439"/>
                    </a:cubicBezTo>
                    <a:cubicBezTo>
                      <a:pt x="2262378" y="82524"/>
                      <a:pt x="2262492" y="81648"/>
                      <a:pt x="2262568" y="80810"/>
                    </a:cubicBezTo>
                    <a:cubicBezTo>
                      <a:pt x="2262645" y="79972"/>
                      <a:pt x="2262683" y="79095"/>
                      <a:pt x="2262683" y="78181"/>
                    </a:cubicBezTo>
                    <a:cubicBezTo>
                      <a:pt x="2262683" y="76505"/>
                      <a:pt x="2262302" y="74904"/>
                      <a:pt x="2261540" y="73380"/>
                    </a:cubicBezTo>
                    <a:cubicBezTo>
                      <a:pt x="2260778" y="71856"/>
                      <a:pt x="2259482" y="71094"/>
                      <a:pt x="2257654" y="71094"/>
                    </a:cubicBezTo>
                    <a:cubicBezTo>
                      <a:pt x="2254605" y="71094"/>
                      <a:pt x="2251824" y="74371"/>
                      <a:pt x="2249310" y="80924"/>
                    </a:cubicBezTo>
                    <a:cubicBezTo>
                      <a:pt x="2246795" y="87477"/>
                      <a:pt x="2245538" y="97231"/>
                      <a:pt x="2245538" y="110185"/>
                    </a:cubicBezTo>
                    <a:cubicBezTo>
                      <a:pt x="2245538" y="115214"/>
                      <a:pt x="2245804" y="120243"/>
                      <a:pt x="2246338" y="125273"/>
                    </a:cubicBezTo>
                    <a:cubicBezTo>
                      <a:pt x="2246871" y="130302"/>
                      <a:pt x="2247938" y="134836"/>
                      <a:pt x="2249538" y="138874"/>
                    </a:cubicBezTo>
                    <a:cubicBezTo>
                      <a:pt x="2251139" y="142913"/>
                      <a:pt x="2253310" y="146228"/>
                      <a:pt x="2256053" y="148818"/>
                    </a:cubicBezTo>
                    <a:cubicBezTo>
                      <a:pt x="2258796" y="151409"/>
                      <a:pt x="2262454" y="152705"/>
                      <a:pt x="2267026" y="152705"/>
                    </a:cubicBezTo>
                    <a:cubicBezTo>
                      <a:pt x="2270227" y="152705"/>
                      <a:pt x="2272932" y="152057"/>
                      <a:pt x="2275141" y="150762"/>
                    </a:cubicBezTo>
                    <a:cubicBezTo>
                      <a:pt x="2277351" y="149466"/>
                      <a:pt x="2279218" y="147790"/>
                      <a:pt x="2280742" y="145732"/>
                    </a:cubicBezTo>
                    <a:cubicBezTo>
                      <a:pt x="2282266" y="143675"/>
                      <a:pt x="2283523" y="141351"/>
                      <a:pt x="2284514" y="138760"/>
                    </a:cubicBezTo>
                    <a:cubicBezTo>
                      <a:pt x="2285505" y="136169"/>
                      <a:pt x="2286381" y="133655"/>
                      <a:pt x="2287143" y="131216"/>
                    </a:cubicBezTo>
                    <a:lnTo>
                      <a:pt x="2295830" y="133502"/>
                    </a:lnTo>
                    <a:cubicBezTo>
                      <a:pt x="2294153" y="139903"/>
                      <a:pt x="2292210" y="145885"/>
                      <a:pt x="2290000" y="151447"/>
                    </a:cubicBezTo>
                    <a:cubicBezTo>
                      <a:pt x="2287791" y="157010"/>
                      <a:pt x="2283942" y="162382"/>
                      <a:pt x="2278456" y="167564"/>
                    </a:cubicBezTo>
                    <a:cubicBezTo>
                      <a:pt x="2270379" y="175184"/>
                      <a:pt x="2260854" y="178994"/>
                      <a:pt x="2249881" y="178994"/>
                    </a:cubicBezTo>
                    <a:cubicBezTo>
                      <a:pt x="2243175" y="178994"/>
                      <a:pt x="2237156" y="177660"/>
                      <a:pt x="2231822" y="174993"/>
                    </a:cubicBezTo>
                    <a:cubicBezTo>
                      <a:pt x="2226488" y="172326"/>
                      <a:pt x="2221878" y="168554"/>
                      <a:pt x="2217991" y="163677"/>
                    </a:cubicBezTo>
                    <a:cubicBezTo>
                      <a:pt x="2214105" y="158801"/>
                      <a:pt x="2211133" y="152933"/>
                      <a:pt x="2209076" y="146075"/>
                    </a:cubicBezTo>
                    <a:cubicBezTo>
                      <a:pt x="2207019" y="139217"/>
                      <a:pt x="2205990" y="131521"/>
                      <a:pt x="2205990" y="122987"/>
                    </a:cubicBezTo>
                    <a:cubicBezTo>
                      <a:pt x="2205990" y="117348"/>
                      <a:pt x="2206447" y="111785"/>
                      <a:pt x="2207362" y="106299"/>
                    </a:cubicBezTo>
                    <a:cubicBezTo>
                      <a:pt x="2208276" y="100812"/>
                      <a:pt x="2209762" y="95593"/>
                      <a:pt x="2211819" y="90640"/>
                    </a:cubicBezTo>
                    <a:cubicBezTo>
                      <a:pt x="2213877" y="85687"/>
                      <a:pt x="2216582" y="81229"/>
                      <a:pt x="2219935" y="77267"/>
                    </a:cubicBezTo>
                    <a:cubicBezTo>
                      <a:pt x="2223287" y="73304"/>
                      <a:pt x="2227402" y="70028"/>
                      <a:pt x="2232279" y="67437"/>
                    </a:cubicBezTo>
                    <a:cubicBezTo>
                      <a:pt x="2235784" y="65456"/>
                      <a:pt x="2239746" y="63970"/>
                      <a:pt x="2244166" y="62979"/>
                    </a:cubicBezTo>
                    <a:cubicBezTo>
                      <a:pt x="2248586" y="61989"/>
                      <a:pt x="2252777" y="61493"/>
                      <a:pt x="2256739" y="61493"/>
                    </a:cubicBezTo>
                    <a:close/>
                    <a:moveTo>
                      <a:pt x="3009900" y="61265"/>
                    </a:moveTo>
                    <a:cubicBezTo>
                      <a:pt x="3016301" y="61265"/>
                      <a:pt x="3022397" y="62408"/>
                      <a:pt x="3028188" y="64694"/>
                    </a:cubicBezTo>
                    <a:cubicBezTo>
                      <a:pt x="3033065" y="66827"/>
                      <a:pt x="3037598" y="69837"/>
                      <a:pt x="3041790" y="73723"/>
                    </a:cubicBezTo>
                    <a:cubicBezTo>
                      <a:pt x="3045981" y="77610"/>
                      <a:pt x="3049295" y="81915"/>
                      <a:pt x="3051734" y="86639"/>
                    </a:cubicBezTo>
                    <a:cubicBezTo>
                      <a:pt x="3054325" y="91211"/>
                      <a:pt x="3056268" y="96621"/>
                      <a:pt x="3057563" y="102870"/>
                    </a:cubicBezTo>
                    <a:cubicBezTo>
                      <a:pt x="3058859" y="109118"/>
                      <a:pt x="3059506" y="115138"/>
                      <a:pt x="3059506" y="120929"/>
                    </a:cubicBezTo>
                    <a:cubicBezTo>
                      <a:pt x="3059506" y="127940"/>
                      <a:pt x="3058516" y="134912"/>
                      <a:pt x="3056534" y="141846"/>
                    </a:cubicBezTo>
                    <a:cubicBezTo>
                      <a:pt x="3054553" y="148780"/>
                      <a:pt x="3051467" y="154991"/>
                      <a:pt x="3047276" y="160477"/>
                    </a:cubicBezTo>
                    <a:cubicBezTo>
                      <a:pt x="3043085" y="165963"/>
                      <a:pt x="3037751" y="170421"/>
                      <a:pt x="3031274" y="173850"/>
                    </a:cubicBezTo>
                    <a:cubicBezTo>
                      <a:pt x="3024797" y="177279"/>
                      <a:pt x="3017063" y="178994"/>
                      <a:pt x="3008071" y="178994"/>
                    </a:cubicBezTo>
                    <a:cubicBezTo>
                      <a:pt x="2999994" y="178994"/>
                      <a:pt x="2992831" y="177508"/>
                      <a:pt x="2986583" y="174536"/>
                    </a:cubicBezTo>
                    <a:cubicBezTo>
                      <a:pt x="2980334" y="171564"/>
                      <a:pt x="2975076" y="167487"/>
                      <a:pt x="2970809" y="162306"/>
                    </a:cubicBezTo>
                    <a:cubicBezTo>
                      <a:pt x="2966542" y="157124"/>
                      <a:pt x="2963304" y="150990"/>
                      <a:pt x="2961094" y="143904"/>
                    </a:cubicBezTo>
                    <a:cubicBezTo>
                      <a:pt x="2958884" y="136817"/>
                      <a:pt x="2957779" y="129159"/>
                      <a:pt x="2957779" y="120929"/>
                    </a:cubicBezTo>
                    <a:cubicBezTo>
                      <a:pt x="2957779" y="110718"/>
                      <a:pt x="2959227" y="101879"/>
                      <a:pt x="2962123" y="94412"/>
                    </a:cubicBezTo>
                    <a:cubicBezTo>
                      <a:pt x="2965018" y="86944"/>
                      <a:pt x="2968904" y="80734"/>
                      <a:pt x="2973781" y="75781"/>
                    </a:cubicBezTo>
                    <a:cubicBezTo>
                      <a:pt x="2978658" y="70828"/>
                      <a:pt x="2984221" y="67170"/>
                      <a:pt x="2990469" y="64808"/>
                    </a:cubicBezTo>
                    <a:cubicBezTo>
                      <a:pt x="2996717" y="62446"/>
                      <a:pt x="3003194" y="61265"/>
                      <a:pt x="3009900" y="61265"/>
                    </a:cubicBezTo>
                    <a:close/>
                    <a:moveTo>
                      <a:pt x="1057275" y="61265"/>
                    </a:moveTo>
                    <a:cubicBezTo>
                      <a:pt x="1063676" y="61265"/>
                      <a:pt x="1069772" y="62408"/>
                      <a:pt x="1075563" y="64694"/>
                    </a:cubicBezTo>
                    <a:cubicBezTo>
                      <a:pt x="1080440" y="66827"/>
                      <a:pt x="1084974" y="69837"/>
                      <a:pt x="1089165" y="73723"/>
                    </a:cubicBezTo>
                    <a:cubicBezTo>
                      <a:pt x="1093356" y="77610"/>
                      <a:pt x="1096670" y="81915"/>
                      <a:pt x="1099109" y="86639"/>
                    </a:cubicBezTo>
                    <a:cubicBezTo>
                      <a:pt x="1101700" y="91211"/>
                      <a:pt x="1103643" y="96621"/>
                      <a:pt x="1104938" y="102870"/>
                    </a:cubicBezTo>
                    <a:cubicBezTo>
                      <a:pt x="1106233" y="109118"/>
                      <a:pt x="1106881" y="115138"/>
                      <a:pt x="1106881" y="120929"/>
                    </a:cubicBezTo>
                    <a:cubicBezTo>
                      <a:pt x="1106881" y="127940"/>
                      <a:pt x="1105891" y="134912"/>
                      <a:pt x="1103909" y="141846"/>
                    </a:cubicBezTo>
                    <a:cubicBezTo>
                      <a:pt x="1101928" y="148780"/>
                      <a:pt x="1098842" y="154991"/>
                      <a:pt x="1094651" y="160477"/>
                    </a:cubicBezTo>
                    <a:cubicBezTo>
                      <a:pt x="1090460" y="165963"/>
                      <a:pt x="1085126" y="170421"/>
                      <a:pt x="1078649" y="173850"/>
                    </a:cubicBezTo>
                    <a:cubicBezTo>
                      <a:pt x="1072172" y="177279"/>
                      <a:pt x="1064438" y="178994"/>
                      <a:pt x="1055446" y="178994"/>
                    </a:cubicBezTo>
                    <a:cubicBezTo>
                      <a:pt x="1047369" y="178994"/>
                      <a:pt x="1040206" y="177508"/>
                      <a:pt x="1033958" y="174536"/>
                    </a:cubicBezTo>
                    <a:cubicBezTo>
                      <a:pt x="1027710" y="171564"/>
                      <a:pt x="1022452" y="167487"/>
                      <a:pt x="1018184" y="162306"/>
                    </a:cubicBezTo>
                    <a:cubicBezTo>
                      <a:pt x="1013917" y="157124"/>
                      <a:pt x="1010679" y="150990"/>
                      <a:pt x="1008469" y="143904"/>
                    </a:cubicBezTo>
                    <a:cubicBezTo>
                      <a:pt x="1006259" y="136817"/>
                      <a:pt x="1005154" y="129159"/>
                      <a:pt x="1005154" y="120929"/>
                    </a:cubicBezTo>
                    <a:cubicBezTo>
                      <a:pt x="1005154" y="110718"/>
                      <a:pt x="1006602" y="101879"/>
                      <a:pt x="1009498" y="94412"/>
                    </a:cubicBezTo>
                    <a:cubicBezTo>
                      <a:pt x="1012393" y="86944"/>
                      <a:pt x="1016279" y="80734"/>
                      <a:pt x="1021156" y="75781"/>
                    </a:cubicBezTo>
                    <a:cubicBezTo>
                      <a:pt x="1026033" y="70828"/>
                      <a:pt x="1031596" y="67170"/>
                      <a:pt x="1037844" y="64808"/>
                    </a:cubicBezTo>
                    <a:cubicBezTo>
                      <a:pt x="1044092" y="62446"/>
                      <a:pt x="1050569" y="61265"/>
                      <a:pt x="1057275" y="61265"/>
                    </a:cubicBezTo>
                    <a:close/>
                    <a:moveTo>
                      <a:pt x="811462" y="21717"/>
                    </a:moveTo>
                    <a:lnTo>
                      <a:pt x="822503" y="21717"/>
                    </a:lnTo>
                    <a:lnTo>
                      <a:pt x="822503" y="64922"/>
                    </a:lnTo>
                    <a:lnTo>
                      <a:pt x="834161" y="64922"/>
                    </a:lnTo>
                    <a:lnTo>
                      <a:pt x="834161" y="74523"/>
                    </a:lnTo>
                    <a:lnTo>
                      <a:pt x="822274" y="74523"/>
                    </a:lnTo>
                    <a:lnTo>
                      <a:pt x="822274" y="128930"/>
                    </a:lnTo>
                    <a:cubicBezTo>
                      <a:pt x="822274" y="132435"/>
                      <a:pt x="822274" y="136245"/>
                      <a:pt x="822274" y="140360"/>
                    </a:cubicBezTo>
                    <a:cubicBezTo>
                      <a:pt x="822274" y="144475"/>
                      <a:pt x="822350" y="147980"/>
                      <a:pt x="822503" y="150876"/>
                    </a:cubicBezTo>
                    <a:cubicBezTo>
                      <a:pt x="822655" y="152400"/>
                      <a:pt x="823036" y="154076"/>
                      <a:pt x="823646" y="155905"/>
                    </a:cubicBezTo>
                    <a:cubicBezTo>
                      <a:pt x="824255" y="157734"/>
                      <a:pt x="825932" y="158648"/>
                      <a:pt x="828675" y="158648"/>
                    </a:cubicBezTo>
                    <a:cubicBezTo>
                      <a:pt x="829742" y="158648"/>
                      <a:pt x="830694" y="158458"/>
                      <a:pt x="831532" y="158077"/>
                    </a:cubicBezTo>
                    <a:cubicBezTo>
                      <a:pt x="832371" y="157696"/>
                      <a:pt x="833399" y="157124"/>
                      <a:pt x="834619" y="156362"/>
                    </a:cubicBezTo>
                    <a:lnTo>
                      <a:pt x="839419" y="163449"/>
                    </a:lnTo>
                    <a:cubicBezTo>
                      <a:pt x="835304" y="166802"/>
                      <a:pt x="831761" y="169469"/>
                      <a:pt x="828789" y="171450"/>
                    </a:cubicBezTo>
                    <a:cubicBezTo>
                      <a:pt x="825818" y="173431"/>
                      <a:pt x="823145" y="174955"/>
                      <a:pt x="820772" y="176022"/>
                    </a:cubicBezTo>
                    <a:cubicBezTo>
                      <a:pt x="818399" y="177089"/>
                      <a:pt x="816254" y="177813"/>
                      <a:pt x="814338" y="178194"/>
                    </a:cubicBezTo>
                    <a:cubicBezTo>
                      <a:pt x="812420" y="178575"/>
                      <a:pt x="810543" y="178765"/>
                      <a:pt x="808705" y="178765"/>
                    </a:cubicBezTo>
                    <a:cubicBezTo>
                      <a:pt x="801958" y="178765"/>
                      <a:pt x="796515" y="176936"/>
                      <a:pt x="792374" y="173279"/>
                    </a:cubicBezTo>
                    <a:cubicBezTo>
                      <a:pt x="788388" y="169773"/>
                      <a:pt x="786088" y="165430"/>
                      <a:pt x="785475" y="160248"/>
                    </a:cubicBezTo>
                    <a:cubicBezTo>
                      <a:pt x="784862" y="155067"/>
                      <a:pt x="784479" y="149504"/>
                      <a:pt x="784327" y="143561"/>
                    </a:cubicBezTo>
                    <a:lnTo>
                      <a:pt x="784327" y="74523"/>
                    </a:lnTo>
                    <a:lnTo>
                      <a:pt x="776554" y="74523"/>
                    </a:lnTo>
                    <a:lnTo>
                      <a:pt x="776554" y="65837"/>
                    </a:lnTo>
                    <a:cubicBezTo>
                      <a:pt x="779145" y="64008"/>
                      <a:pt x="782276" y="61646"/>
                      <a:pt x="785948" y="58750"/>
                    </a:cubicBezTo>
                    <a:cubicBezTo>
                      <a:pt x="789620" y="55854"/>
                      <a:pt x="793679" y="51511"/>
                      <a:pt x="798125" y="45720"/>
                    </a:cubicBezTo>
                    <a:cubicBezTo>
                      <a:pt x="802111" y="40691"/>
                      <a:pt x="805062" y="36119"/>
                      <a:pt x="806979" y="32004"/>
                    </a:cubicBezTo>
                    <a:cubicBezTo>
                      <a:pt x="808896" y="27889"/>
                      <a:pt x="810391" y="24460"/>
                      <a:pt x="811462" y="21717"/>
                    </a:cubicBezTo>
                    <a:close/>
                    <a:moveTo>
                      <a:pt x="0" y="14173"/>
                    </a:moveTo>
                    <a:cubicBezTo>
                      <a:pt x="3353" y="14478"/>
                      <a:pt x="6325" y="14668"/>
                      <a:pt x="8916" y="14745"/>
                    </a:cubicBezTo>
                    <a:cubicBezTo>
                      <a:pt x="11506" y="14821"/>
                      <a:pt x="14065" y="14935"/>
                      <a:pt x="16591" y="15087"/>
                    </a:cubicBezTo>
                    <a:cubicBezTo>
                      <a:pt x="19118" y="15240"/>
                      <a:pt x="21760" y="15316"/>
                      <a:pt x="24517" y="15316"/>
                    </a:cubicBezTo>
                    <a:cubicBezTo>
                      <a:pt x="27275" y="15316"/>
                      <a:pt x="30568" y="15316"/>
                      <a:pt x="34397" y="15316"/>
                    </a:cubicBezTo>
                    <a:cubicBezTo>
                      <a:pt x="38381" y="15316"/>
                      <a:pt x="41943" y="15278"/>
                      <a:pt x="45084" y="15202"/>
                    </a:cubicBezTo>
                    <a:cubicBezTo>
                      <a:pt x="48225" y="15126"/>
                      <a:pt x="51212" y="15049"/>
                      <a:pt x="54044" y="14973"/>
                    </a:cubicBezTo>
                    <a:cubicBezTo>
                      <a:pt x="56877" y="14897"/>
                      <a:pt x="59665" y="14783"/>
                      <a:pt x="62408" y="14630"/>
                    </a:cubicBezTo>
                    <a:cubicBezTo>
                      <a:pt x="65151" y="14478"/>
                      <a:pt x="68047" y="14325"/>
                      <a:pt x="71095" y="14173"/>
                    </a:cubicBezTo>
                    <a:lnTo>
                      <a:pt x="71095" y="22631"/>
                    </a:lnTo>
                    <a:cubicBezTo>
                      <a:pt x="67590" y="22936"/>
                      <a:pt x="64923" y="23544"/>
                      <a:pt x="63094" y="24456"/>
                    </a:cubicBezTo>
                    <a:cubicBezTo>
                      <a:pt x="61265" y="25368"/>
                      <a:pt x="59931" y="26852"/>
                      <a:pt x="59093" y="28907"/>
                    </a:cubicBezTo>
                    <a:cubicBezTo>
                      <a:pt x="58255" y="30962"/>
                      <a:pt x="57760" y="33663"/>
                      <a:pt x="57607" y="37010"/>
                    </a:cubicBezTo>
                    <a:cubicBezTo>
                      <a:pt x="57455" y="40357"/>
                      <a:pt x="57379" y="44616"/>
                      <a:pt x="57379" y="49788"/>
                    </a:cubicBezTo>
                    <a:lnTo>
                      <a:pt x="57379" y="109353"/>
                    </a:lnTo>
                    <a:cubicBezTo>
                      <a:pt x="57379" y="117416"/>
                      <a:pt x="57492" y="123615"/>
                      <a:pt x="57720" y="127952"/>
                    </a:cubicBezTo>
                    <a:cubicBezTo>
                      <a:pt x="57947" y="132288"/>
                      <a:pt x="58668" y="136130"/>
                      <a:pt x="59883" y="139478"/>
                    </a:cubicBezTo>
                    <a:cubicBezTo>
                      <a:pt x="61249" y="143586"/>
                      <a:pt x="63148" y="146856"/>
                      <a:pt x="65578" y="149290"/>
                    </a:cubicBezTo>
                    <a:cubicBezTo>
                      <a:pt x="68008" y="151724"/>
                      <a:pt x="70551" y="153549"/>
                      <a:pt x="73207" y="154767"/>
                    </a:cubicBezTo>
                    <a:cubicBezTo>
                      <a:pt x="75864" y="155985"/>
                      <a:pt x="78445" y="156784"/>
                      <a:pt x="80951" y="157164"/>
                    </a:cubicBezTo>
                    <a:cubicBezTo>
                      <a:pt x="83458" y="157544"/>
                      <a:pt x="85545" y="157734"/>
                      <a:pt x="87215" y="157734"/>
                    </a:cubicBezTo>
                    <a:cubicBezTo>
                      <a:pt x="91163" y="157734"/>
                      <a:pt x="94845" y="157164"/>
                      <a:pt x="98261" y="156023"/>
                    </a:cubicBezTo>
                    <a:cubicBezTo>
                      <a:pt x="101677" y="154882"/>
                      <a:pt x="104599" y="153323"/>
                      <a:pt x="107028" y="151344"/>
                    </a:cubicBezTo>
                    <a:cubicBezTo>
                      <a:pt x="109914" y="149063"/>
                      <a:pt x="112154" y="146400"/>
                      <a:pt x="113748" y="143357"/>
                    </a:cubicBezTo>
                    <a:cubicBezTo>
                      <a:pt x="115342" y="140314"/>
                      <a:pt x="116519" y="137195"/>
                      <a:pt x="117277" y="134001"/>
                    </a:cubicBezTo>
                    <a:cubicBezTo>
                      <a:pt x="118036" y="130806"/>
                      <a:pt x="118491" y="127687"/>
                      <a:pt x="118644" y="124644"/>
                    </a:cubicBezTo>
                    <a:cubicBezTo>
                      <a:pt x="118796" y="121601"/>
                      <a:pt x="118872" y="118862"/>
                      <a:pt x="118872" y="116429"/>
                    </a:cubicBezTo>
                    <a:lnTo>
                      <a:pt x="118872" y="53896"/>
                    </a:lnTo>
                    <a:cubicBezTo>
                      <a:pt x="118872" y="51310"/>
                      <a:pt x="118872" y="48495"/>
                      <a:pt x="118872" y="45452"/>
                    </a:cubicBezTo>
                    <a:cubicBezTo>
                      <a:pt x="118872" y="42409"/>
                      <a:pt x="118720" y="39442"/>
                      <a:pt x="118415" y="36551"/>
                    </a:cubicBezTo>
                    <a:cubicBezTo>
                      <a:pt x="118110" y="31684"/>
                      <a:pt x="116967" y="28147"/>
                      <a:pt x="114986" y="25941"/>
                    </a:cubicBezTo>
                    <a:cubicBezTo>
                      <a:pt x="113005" y="23734"/>
                      <a:pt x="109576" y="22631"/>
                      <a:pt x="104699" y="22631"/>
                    </a:cubicBezTo>
                    <a:lnTo>
                      <a:pt x="104699" y="14173"/>
                    </a:lnTo>
                    <a:cubicBezTo>
                      <a:pt x="108509" y="14478"/>
                      <a:pt x="111709" y="14668"/>
                      <a:pt x="114300" y="14745"/>
                    </a:cubicBezTo>
                    <a:cubicBezTo>
                      <a:pt x="116891" y="14821"/>
                      <a:pt x="119787" y="14859"/>
                      <a:pt x="122987" y="14859"/>
                    </a:cubicBezTo>
                    <a:cubicBezTo>
                      <a:pt x="132131" y="14859"/>
                      <a:pt x="139599" y="14630"/>
                      <a:pt x="145390" y="14173"/>
                    </a:cubicBezTo>
                    <a:lnTo>
                      <a:pt x="145390" y="22403"/>
                    </a:lnTo>
                    <a:cubicBezTo>
                      <a:pt x="140056" y="22860"/>
                      <a:pt x="136550" y="24230"/>
                      <a:pt x="134874" y="26512"/>
                    </a:cubicBezTo>
                    <a:cubicBezTo>
                      <a:pt x="133198" y="28795"/>
                      <a:pt x="132131" y="32599"/>
                      <a:pt x="131674" y="37926"/>
                    </a:cubicBezTo>
                    <a:cubicBezTo>
                      <a:pt x="131674" y="38686"/>
                      <a:pt x="131636" y="39979"/>
                      <a:pt x="131559" y="41805"/>
                    </a:cubicBezTo>
                    <a:cubicBezTo>
                      <a:pt x="131483" y="43631"/>
                      <a:pt x="131407" y="45762"/>
                      <a:pt x="131331" y="48197"/>
                    </a:cubicBezTo>
                    <a:cubicBezTo>
                      <a:pt x="131255" y="50632"/>
                      <a:pt x="131216" y="53219"/>
                      <a:pt x="131216" y="55959"/>
                    </a:cubicBezTo>
                    <a:cubicBezTo>
                      <a:pt x="131216" y="58698"/>
                      <a:pt x="131216" y="61209"/>
                      <a:pt x="131216" y="63490"/>
                    </a:cubicBezTo>
                    <a:lnTo>
                      <a:pt x="131216" y="118047"/>
                    </a:lnTo>
                    <a:cubicBezTo>
                      <a:pt x="131064" y="124438"/>
                      <a:pt x="130569" y="130906"/>
                      <a:pt x="129731" y="137451"/>
                    </a:cubicBezTo>
                    <a:cubicBezTo>
                      <a:pt x="128892" y="143996"/>
                      <a:pt x="126492" y="150464"/>
                      <a:pt x="122530" y="156855"/>
                    </a:cubicBezTo>
                    <a:cubicBezTo>
                      <a:pt x="117043" y="165680"/>
                      <a:pt x="109880" y="171881"/>
                      <a:pt x="101041" y="175457"/>
                    </a:cubicBezTo>
                    <a:cubicBezTo>
                      <a:pt x="92202" y="179034"/>
                      <a:pt x="82296" y="180822"/>
                      <a:pt x="71323" y="180822"/>
                    </a:cubicBezTo>
                    <a:cubicBezTo>
                      <a:pt x="68275" y="180822"/>
                      <a:pt x="65342" y="180708"/>
                      <a:pt x="62522" y="180480"/>
                    </a:cubicBezTo>
                    <a:cubicBezTo>
                      <a:pt x="59703" y="180251"/>
                      <a:pt x="56769" y="179832"/>
                      <a:pt x="53721" y="179222"/>
                    </a:cubicBezTo>
                    <a:cubicBezTo>
                      <a:pt x="48540" y="178158"/>
                      <a:pt x="43244" y="176332"/>
                      <a:pt x="37833" y="173745"/>
                    </a:cubicBezTo>
                    <a:cubicBezTo>
                      <a:pt x="32423" y="171158"/>
                      <a:pt x="27584" y="166821"/>
                      <a:pt x="23317" y="160734"/>
                    </a:cubicBezTo>
                    <a:cubicBezTo>
                      <a:pt x="21031" y="157386"/>
                      <a:pt x="19241" y="153962"/>
                      <a:pt x="17945" y="150462"/>
                    </a:cubicBezTo>
                    <a:cubicBezTo>
                      <a:pt x="16650" y="146961"/>
                      <a:pt x="15697" y="143423"/>
                      <a:pt x="15088" y="139846"/>
                    </a:cubicBezTo>
                    <a:cubicBezTo>
                      <a:pt x="14478" y="136269"/>
                      <a:pt x="14097" y="132693"/>
                      <a:pt x="13945" y="129118"/>
                    </a:cubicBezTo>
                    <a:cubicBezTo>
                      <a:pt x="13792" y="125542"/>
                      <a:pt x="13716" y="122004"/>
                      <a:pt x="13716" y="118504"/>
                    </a:cubicBezTo>
                    <a:lnTo>
                      <a:pt x="13716" y="50024"/>
                    </a:lnTo>
                    <a:cubicBezTo>
                      <a:pt x="13716" y="45002"/>
                      <a:pt x="13640" y="40741"/>
                      <a:pt x="13488" y="37240"/>
                    </a:cubicBezTo>
                    <a:cubicBezTo>
                      <a:pt x="13335" y="33740"/>
                      <a:pt x="12802" y="30963"/>
                      <a:pt x="11887" y="28909"/>
                    </a:cubicBezTo>
                    <a:cubicBezTo>
                      <a:pt x="10973" y="26855"/>
                      <a:pt x="9601" y="25333"/>
                      <a:pt x="7773" y="24344"/>
                    </a:cubicBezTo>
                    <a:cubicBezTo>
                      <a:pt x="5944" y="23355"/>
                      <a:pt x="3353" y="22860"/>
                      <a:pt x="0" y="22860"/>
                    </a:cubicBezTo>
                    <a:close/>
                    <a:moveTo>
                      <a:pt x="3450793" y="13030"/>
                    </a:moveTo>
                    <a:cubicBezTo>
                      <a:pt x="3453232" y="13030"/>
                      <a:pt x="3455479" y="13525"/>
                      <a:pt x="3457537" y="14516"/>
                    </a:cubicBezTo>
                    <a:cubicBezTo>
                      <a:pt x="3459594" y="15507"/>
                      <a:pt x="3461423" y="16878"/>
                      <a:pt x="3463023" y="18631"/>
                    </a:cubicBezTo>
                    <a:cubicBezTo>
                      <a:pt x="3464623" y="20383"/>
                      <a:pt x="3465881" y="22441"/>
                      <a:pt x="3466795" y="24803"/>
                    </a:cubicBezTo>
                    <a:cubicBezTo>
                      <a:pt x="3467709" y="27165"/>
                      <a:pt x="3468167" y="29718"/>
                      <a:pt x="3468167" y="32461"/>
                    </a:cubicBezTo>
                    <a:cubicBezTo>
                      <a:pt x="3468167" y="37947"/>
                      <a:pt x="3466490" y="42596"/>
                      <a:pt x="3463138" y="46406"/>
                    </a:cubicBezTo>
                    <a:cubicBezTo>
                      <a:pt x="3459785" y="50216"/>
                      <a:pt x="3455670" y="52121"/>
                      <a:pt x="3450793" y="52121"/>
                    </a:cubicBezTo>
                    <a:cubicBezTo>
                      <a:pt x="3445916" y="52121"/>
                      <a:pt x="3441763" y="50216"/>
                      <a:pt x="3438335" y="46406"/>
                    </a:cubicBezTo>
                    <a:cubicBezTo>
                      <a:pt x="3434905" y="42596"/>
                      <a:pt x="3433191" y="37947"/>
                      <a:pt x="3433191" y="32461"/>
                    </a:cubicBezTo>
                    <a:cubicBezTo>
                      <a:pt x="3433191" y="27127"/>
                      <a:pt x="3434905" y="22555"/>
                      <a:pt x="3438335" y="18745"/>
                    </a:cubicBezTo>
                    <a:cubicBezTo>
                      <a:pt x="3441763" y="14935"/>
                      <a:pt x="3445916" y="13030"/>
                      <a:pt x="3450793" y="13030"/>
                    </a:cubicBezTo>
                    <a:close/>
                    <a:moveTo>
                      <a:pt x="1545793" y="13030"/>
                    </a:moveTo>
                    <a:cubicBezTo>
                      <a:pt x="1548231" y="13030"/>
                      <a:pt x="1550479" y="13525"/>
                      <a:pt x="1552537" y="14516"/>
                    </a:cubicBezTo>
                    <a:cubicBezTo>
                      <a:pt x="1554594" y="15507"/>
                      <a:pt x="1556423" y="16878"/>
                      <a:pt x="1558023" y="18631"/>
                    </a:cubicBezTo>
                    <a:cubicBezTo>
                      <a:pt x="1559624" y="20383"/>
                      <a:pt x="1560881" y="22441"/>
                      <a:pt x="1561795" y="24803"/>
                    </a:cubicBezTo>
                    <a:cubicBezTo>
                      <a:pt x="1562710" y="27165"/>
                      <a:pt x="1563167" y="29718"/>
                      <a:pt x="1563167" y="32461"/>
                    </a:cubicBezTo>
                    <a:cubicBezTo>
                      <a:pt x="1563167" y="37947"/>
                      <a:pt x="1561490" y="42596"/>
                      <a:pt x="1558137" y="46406"/>
                    </a:cubicBezTo>
                    <a:cubicBezTo>
                      <a:pt x="1554785" y="50216"/>
                      <a:pt x="1550670" y="52121"/>
                      <a:pt x="1545793" y="52121"/>
                    </a:cubicBezTo>
                    <a:cubicBezTo>
                      <a:pt x="1540916" y="52121"/>
                      <a:pt x="1536763" y="50216"/>
                      <a:pt x="1533335" y="46406"/>
                    </a:cubicBezTo>
                    <a:cubicBezTo>
                      <a:pt x="1529905" y="42596"/>
                      <a:pt x="1528191" y="37947"/>
                      <a:pt x="1528191" y="32461"/>
                    </a:cubicBezTo>
                    <a:cubicBezTo>
                      <a:pt x="1528191" y="27127"/>
                      <a:pt x="1529905" y="22555"/>
                      <a:pt x="1533335" y="18745"/>
                    </a:cubicBezTo>
                    <a:cubicBezTo>
                      <a:pt x="1536763" y="14935"/>
                      <a:pt x="1540916" y="13030"/>
                      <a:pt x="1545793" y="13030"/>
                    </a:cubicBezTo>
                    <a:close/>
                    <a:moveTo>
                      <a:pt x="745693" y="13030"/>
                    </a:moveTo>
                    <a:cubicBezTo>
                      <a:pt x="748132" y="13030"/>
                      <a:pt x="750379" y="13525"/>
                      <a:pt x="752437" y="14516"/>
                    </a:cubicBezTo>
                    <a:cubicBezTo>
                      <a:pt x="754494" y="15507"/>
                      <a:pt x="756323" y="16878"/>
                      <a:pt x="757923" y="18631"/>
                    </a:cubicBezTo>
                    <a:cubicBezTo>
                      <a:pt x="759523" y="20383"/>
                      <a:pt x="760781" y="22441"/>
                      <a:pt x="761695" y="24803"/>
                    </a:cubicBezTo>
                    <a:cubicBezTo>
                      <a:pt x="762610" y="27165"/>
                      <a:pt x="763067" y="29718"/>
                      <a:pt x="763067" y="32461"/>
                    </a:cubicBezTo>
                    <a:cubicBezTo>
                      <a:pt x="763067" y="37947"/>
                      <a:pt x="761390" y="42596"/>
                      <a:pt x="758038" y="46406"/>
                    </a:cubicBezTo>
                    <a:cubicBezTo>
                      <a:pt x="754685" y="50216"/>
                      <a:pt x="750570" y="52121"/>
                      <a:pt x="745693" y="52121"/>
                    </a:cubicBezTo>
                    <a:cubicBezTo>
                      <a:pt x="740816" y="52121"/>
                      <a:pt x="736664" y="50216"/>
                      <a:pt x="733234" y="46406"/>
                    </a:cubicBezTo>
                    <a:cubicBezTo>
                      <a:pt x="729806" y="42596"/>
                      <a:pt x="728091" y="37947"/>
                      <a:pt x="728091" y="32461"/>
                    </a:cubicBezTo>
                    <a:cubicBezTo>
                      <a:pt x="728091" y="27127"/>
                      <a:pt x="729806" y="22555"/>
                      <a:pt x="733234" y="18745"/>
                    </a:cubicBezTo>
                    <a:cubicBezTo>
                      <a:pt x="736664" y="14935"/>
                      <a:pt x="740816" y="13030"/>
                      <a:pt x="745693" y="13030"/>
                    </a:cubicBezTo>
                    <a:close/>
                    <a:moveTo>
                      <a:pt x="307543" y="13030"/>
                    </a:moveTo>
                    <a:cubicBezTo>
                      <a:pt x="309982" y="13030"/>
                      <a:pt x="312229" y="13525"/>
                      <a:pt x="314287" y="14516"/>
                    </a:cubicBezTo>
                    <a:cubicBezTo>
                      <a:pt x="316344" y="15507"/>
                      <a:pt x="318173" y="16878"/>
                      <a:pt x="319773" y="18631"/>
                    </a:cubicBezTo>
                    <a:cubicBezTo>
                      <a:pt x="321374" y="20383"/>
                      <a:pt x="322631" y="22441"/>
                      <a:pt x="323545" y="24803"/>
                    </a:cubicBezTo>
                    <a:cubicBezTo>
                      <a:pt x="324460" y="27165"/>
                      <a:pt x="324917" y="29718"/>
                      <a:pt x="324917" y="32461"/>
                    </a:cubicBezTo>
                    <a:cubicBezTo>
                      <a:pt x="324917" y="37947"/>
                      <a:pt x="323240" y="42596"/>
                      <a:pt x="319888" y="46406"/>
                    </a:cubicBezTo>
                    <a:cubicBezTo>
                      <a:pt x="316535" y="50216"/>
                      <a:pt x="312420" y="52121"/>
                      <a:pt x="307543" y="52121"/>
                    </a:cubicBezTo>
                    <a:cubicBezTo>
                      <a:pt x="302666" y="52121"/>
                      <a:pt x="298514" y="50216"/>
                      <a:pt x="295085" y="46406"/>
                    </a:cubicBezTo>
                    <a:cubicBezTo>
                      <a:pt x="291656" y="42596"/>
                      <a:pt x="289941" y="37947"/>
                      <a:pt x="289941" y="32461"/>
                    </a:cubicBezTo>
                    <a:cubicBezTo>
                      <a:pt x="289941" y="27127"/>
                      <a:pt x="291656" y="22555"/>
                      <a:pt x="295085" y="18745"/>
                    </a:cubicBezTo>
                    <a:cubicBezTo>
                      <a:pt x="298514" y="14935"/>
                      <a:pt x="302666" y="13030"/>
                      <a:pt x="307543" y="13030"/>
                    </a:cubicBezTo>
                    <a:close/>
                    <a:moveTo>
                      <a:pt x="3260522" y="12573"/>
                    </a:moveTo>
                    <a:cubicBezTo>
                      <a:pt x="3266465" y="12573"/>
                      <a:pt x="3271494" y="13030"/>
                      <a:pt x="3275609" y="13944"/>
                    </a:cubicBezTo>
                    <a:cubicBezTo>
                      <a:pt x="3279724" y="14859"/>
                      <a:pt x="3283382" y="15697"/>
                      <a:pt x="3286582" y="16459"/>
                    </a:cubicBezTo>
                    <a:lnTo>
                      <a:pt x="3300069" y="20802"/>
                    </a:lnTo>
                    <a:lnTo>
                      <a:pt x="3300984" y="63779"/>
                    </a:lnTo>
                    <a:lnTo>
                      <a:pt x="3288640" y="63779"/>
                    </a:lnTo>
                    <a:cubicBezTo>
                      <a:pt x="3288487" y="60426"/>
                      <a:pt x="3288144" y="56464"/>
                      <a:pt x="3287611" y="51892"/>
                    </a:cubicBezTo>
                    <a:cubicBezTo>
                      <a:pt x="3287077" y="47320"/>
                      <a:pt x="3285896" y="42977"/>
                      <a:pt x="3284067" y="38862"/>
                    </a:cubicBezTo>
                    <a:cubicBezTo>
                      <a:pt x="3282239" y="34747"/>
                      <a:pt x="3279496" y="31242"/>
                      <a:pt x="3275838" y="28346"/>
                    </a:cubicBezTo>
                    <a:cubicBezTo>
                      <a:pt x="3272180" y="25451"/>
                      <a:pt x="3267151" y="24003"/>
                      <a:pt x="3260750" y="24003"/>
                    </a:cubicBezTo>
                    <a:cubicBezTo>
                      <a:pt x="3255264" y="24003"/>
                      <a:pt x="3250463" y="25641"/>
                      <a:pt x="3246349" y="28918"/>
                    </a:cubicBezTo>
                    <a:cubicBezTo>
                      <a:pt x="3242234" y="32194"/>
                      <a:pt x="3240176" y="37262"/>
                      <a:pt x="3240176" y="44120"/>
                    </a:cubicBezTo>
                    <a:cubicBezTo>
                      <a:pt x="3240176" y="49301"/>
                      <a:pt x="3241624" y="53226"/>
                      <a:pt x="3244520" y="55893"/>
                    </a:cubicBezTo>
                    <a:cubicBezTo>
                      <a:pt x="3247415" y="58560"/>
                      <a:pt x="3250997" y="61036"/>
                      <a:pt x="3255264" y="63322"/>
                    </a:cubicBezTo>
                    <a:lnTo>
                      <a:pt x="3275609" y="74981"/>
                    </a:lnTo>
                    <a:cubicBezTo>
                      <a:pt x="3278810" y="76657"/>
                      <a:pt x="3282429" y="78676"/>
                      <a:pt x="3286468" y="81039"/>
                    </a:cubicBezTo>
                    <a:cubicBezTo>
                      <a:pt x="3290506" y="83401"/>
                      <a:pt x="3294278" y="86487"/>
                      <a:pt x="3297783" y="90297"/>
                    </a:cubicBezTo>
                    <a:cubicBezTo>
                      <a:pt x="3301289" y="94107"/>
                      <a:pt x="3304260" y="98831"/>
                      <a:pt x="3306699" y="104470"/>
                    </a:cubicBezTo>
                    <a:cubicBezTo>
                      <a:pt x="3309137" y="110109"/>
                      <a:pt x="3310357" y="116967"/>
                      <a:pt x="3310357" y="125044"/>
                    </a:cubicBezTo>
                    <a:cubicBezTo>
                      <a:pt x="3310357" y="129159"/>
                      <a:pt x="3309709" y="134379"/>
                      <a:pt x="3308413" y="140703"/>
                    </a:cubicBezTo>
                    <a:cubicBezTo>
                      <a:pt x="3307118" y="147028"/>
                      <a:pt x="3304032" y="153390"/>
                      <a:pt x="3299155" y="159791"/>
                    </a:cubicBezTo>
                    <a:cubicBezTo>
                      <a:pt x="3295345" y="164668"/>
                      <a:pt x="3291192" y="168440"/>
                      <a:pt x="3286696" y="171107"/>
                    </a:cubicBezTo>
                    <a:cubicBezTo>
                      <a:pt x="3282201" y="173774"/>
                      <a:pt x="3277819" y="175717"/>
                      <a:pt x="3273552" y="176936"/>
                    </a:cubicBezTo>
                    <a:cubicBezTo>
                      <a:pt x="3269285" y="178155"/>
                      <a:pt x="3265360" y="178879"/>
                      <a:pt x="3261779" y="179108"/>
                    </a:cubicBezTo>
                    <a:cubicBezTo>
                      <a:pt x="3258198" y="179337"/>
                      <a:pt x="3255340" y="179451"/>
                      <a:pt x="3253207" y="179451"/>
                    </a:cubicBezTo>
                    <a:cubicBezTo>
                      <a:pt x="3248482" y="179451"/>
                      <a:pt x="3244253" y="179184"/>
                      <a:pt x="3240519" y="178651"/>
                    </a:cubicBezTo>
                    <a:cubicBezTo>
                      <a:pt x="3236785" y="178117"/>
                      <a:pt x="3233166" y="177317"/>
                      <a:pt x="3229661" y="176250"/>
                    </a:cubicBezTo>
                    <a:cubicBezTo>
                      <a:pt x="3226156" y="175184"/>
                      <a:pt x="3222650" y="173888"/>
                      <a:pt x="3219145" y="172364"/>
                    </a:cubicBezTo>
                    <a:cubicBezTo>
                      <a:pt x="3215640" y="170840"/>
                      <a:pt x="3211754" y="169088"/>
                      <a:pt x="3207487" y="167106"/>
                    </a:cubicBezTo>
                    <a:lnTo>
                      <a:pt x="3207029" y="121615"/>
                    </a:lnTo>
                    <a:lnTo>
                      <a:pt x="3220059" y="121615"/>
                    </a:lnTo>
                    <a:cubicBezTo>
                      <a:pt x="3220212" y="127101"/>
                      <a:pt x="3220631" y="132588"/>
                      <a:pt x="3221317" y="138074"/>
                    </a:cubicBezTo>
                    <a:cubicBezTo>
                      <a:pt x="3222003" y="143561"/>
                      <a:pt x="3223451" y="148476"/>
                      <a:pt x="3225660" y="152819"/>
                    </a:cubicBezTo>
                    <a:cubicBezTo>
                      <a:pt x="3227870" y="157162"/>
                      <a:pt x="3231032" y="160706"/>
                      <a:pt x="3235147" y="163449"/>
                    </a:cubicBezTo>
                    <a:cubicBezTo>
                      <a:pt x="3239262" y="166192"/>
                      <a:pt x="3244825" y="167564"/>
                      <a:pt x="3251835" y="167564"/>
                    </a:cubicBezTo>
                    <a:cubicBezTo>
                      <a:pt x="3260522" y="167564"/>
                      <a:pt x="3267037" y="165278"/>
                      <a:pt x="3271380" y="160706"/>
                    </a:cubicBezTo>
                    <a:cubicBezTo>
                      <a:pt x="3275723" y="156134"/>
                      <a:pt x="3277895" y="150800"/>
                      <a:pt x="3277895" y="144704"/>
                    </a:cubicBezTo>
                    <a:cubicBezTo>
                      <a:pt x="3277895" y="141656"/>
                      <a:pt x="3277362" y="138989"/>
                      <a:pt x="3276295" y="136703"/>
                    </a:cubicBezTo>
                    <a:cubicBezTo>
                      <a:pt x="3275228" y="134417"/>
                      <a:pt x="3273743" y="132359"/>
                      <a:pt x="3271837" y="130530"/>
                    </a:cubicBezTo>
                    <a:cubicBezTo>
                      <a:pt x="3269933" y="128702"/>
                      <a:pt x="3267723" y="127025"/>
                      <a:pt x="3265208" y="125501"/>
                    </a:cubicBezTo>
                    <a:cubicBezTo>
                      <a:pt x="3262693" y="123977"/>
                      <a:pt x="3259988" y="122453"/>
                      <a:pt x="3257093" y="120929"/>
                    </a:cubicBezTo>
                    <a:lnTo>
                      <a:pt x="3236747" y="110185"/>
                    </a:lnTo>
                    <a:cubicBezTo>
                      <a:pt x="3233547" y="108356"/>
                      <a:pt x="3230232" y="106337"/>
                      <a:pt x="3226803" y="104127"/>
                    </a:cubicBezTo>
                    <a:cubicBezTo>
                      <a:pt x="3223374" y="101917"/>
                      <a:pt x="3220250" y="99060"/>
                      <a:pt x="3217431" y="95555"/>
                    </a:cubicBezTo>
                    <a:cubicBezTo>
                      <a:pt x="3214611" y="92049"/>
                      <a:pt x="3212249" y="87744"/>
                      <a:pt x="3210344" y="82639"/>
                    </a:cubicBezTo>
                    <a:cubicBezTo>
                      <a:pt x="3208439" y="77533"/>
                      <a:pt x="3207487" y="71171"/>
                      <a:pt x="3207487" y="63551"/>
                    </a:cubicBezTo>
                    <a:cubicBezTo>
                      <a:pt x="3207487" y="54254"/>
                      <a:pt x="3209087" y="46329"/>
                      <a:pt x="3212287" y="39776"/>
                    </a:cubicBezTo>
                    <a:cubicBezTo>
                      <a:pt x="3215488" y="33223"/>
                      <a:pt x="3219640" y="27965"/>
                      <a:pt x="3224746" y="24003"/>
                    </a:cubicBezTo>
                    <a:cubicBezTo>
                      <a:pt x="3229851" y="20040"/>
                      <a:pt x="3235566" y="17145"/>
                      <a:pt x="3241891" y="15316"/>
                    </a:cubicBezTo>
                    <a:cubicBezTo>
                      <a:pt x="3248216" y="13487"/>
                      <a:pt x="3254426" y="12573"/>
                      <a:pt x="3260522" y="12573"/>
                    </a:cubicBezTo>
                    <a:close/>
                    <a:moveTo>
                      <a:pt x="1325956" y="11887"/>
                    </a:moveTo>
                    <a:cubicBezTo>
                      <a:pt x="1331290" y="11887"/>
                      <a:pt x="1336586" y="12344"/>
                      <a:pt x="1341844" y="13259"/>
                    </a:cubicBezTo>
                    <a:cubicBezTo>
                      <a:pt x="1347102" y="14173"/>
                      <a:pt x="1352093" y="15164"/>
                      <a:pt x="1356817" y="16230"/>
                    </a:cubicBezTo>
                    <a:lnTo>
                      <a:pt x="1379449" y="20802"/>
                    </a:lnTo>
                    <a:lnTo>
                      <a:pt x="1380820" y="70409"/>
                    </a:lnTo>
                    <a:lnTo>
                      <a:pt x="1368476" y="70409"/>
                    </a:lnTo>
                    <a:cubicBezTo>
                      <a:pt x="1367714" y="64770"/>
                      <a:pt x="1366685" y="59017"/>
                      <a:pt x="1365390" y="53149"/>
                    </a:cubicBezTo>
                    <a:cubicBezTo>
                      <a:pt x="1364094" y="47282"/>
                      <a:pt x="1361923" y="42062"/>
                      <a:pt x="1358875" y="37490"/>
                    </a:cubicBezTo>
                    <a:cubicBezTo>
                      <a:pt x="1355369" y="32156"/>
                      <a:pt x="1351407" y="28575"/>
                      <a:pt x="1346987" y="26746"/>
                    </a:cubicBezTo>
                    <a:cubicBezTo>
                      <a:pt x="1342568" y="24917"/>
                      <a:pt x="1338453" y="24003"/>
                      <a:pt x="1334643" y="24003"/>
                    </a:cubicBezTo>
                    <a:cubicBezTo>
                      <a:pt x="1330376" y="24003"/>
                      <a:pt x="1326337" y="24917"/>
                      <a:pt x="1322527" y="26746"/>
                    </a:cubicBezTo>
                    <a:cubicBezTo>
                      <a:pt x="1318717" y="28575"/>
                      <a:pt x="1315364" y="31013"/>
                      <a:pt x="1312469" y="34061"/>
                    </a:cubicBezTo>
                    <a:cubicBezTo>
                      <a:pt x="1309421" y="37566"/>
                      <a:pt x="1307020" y="41719"/>
                      <a:pt x="1305268" y="46520"/>
                    </a:cubicBezTo>
                    <a:cubicBezTo>
                      <a:pt x="1303515" y="51321"/>
                      <a:pt x="1302182" y="56312"/>
                      <a:pt x="1301268" y="61493"/>
                    </a:cubicBezTo>
                    <a:cubicBezTo>
                      <a:pt x="1300353" y="66675"/>
                      <a:pt x="1299743" y="71818"/>
                      <a:pt x="1299439" y="76924"/>
                    </a:cubicBezTo>
                    <a:cubicBezTo>
                      <a:pt x="1299134" y="82029"/>
                      <a:pt x="1298982" y="86563"/>
                      <a:pt x="1298982" y="90525"/>
                    </a:cubicBezTo>
                    <a:cubicBezTo>
                      <a:pt x="1298982" y="100127"/>
                      <a:pt x="1299477" y="108547"/>
                      <a:pt x="1300467" y="115786"/>
                    </a:cubicBezTo>
                    <a:cubicBezTo>
                      <a:pt x="1301458" y="123025"/>
                      <a:pt x="1303096" y="129464"/>
                      <a:pt x="1305382" y="135102"/>
                    </a:cubicBezTo>
                    <a:cubicBezTo>
                      <a:pt x="1308887" y="143942"/>
                      <a:pt x="1313650" y="150342"/>
                      <a:pt x="1319670" y="154305"/>
                    </a:cubicBezTo>
                    <a:cubicBezTo>
                      <a:pt x="1325689" y="158267"/>
                      <a:pt x="1332129" y="160248"/>
                      <a:pt x="1338987" y="160248"/>
                    </a:cubicBezTo>
                    <a:cubicBezTo>
                      <a:pt x="1342492" y="160248"/>
                      <a:pt x="1345654" y="159829"/>
                      <a:pt x="1348473" y="158991"/>
                    </a:cubicBezTo>
                    <a:cubicBezTo>
                      <a:pt x="1351293" y="158153"/>
                      <a:pt x="1353769" y="157124"/>
                      <a:pt x="1355903" y="155905"/>
                    </a:cubicBezTo>
                    <a:cubicBezTo>
                      <a:pt x="1358036" y="154686"/>
                      <a:pt x="1359827" y="153429"/>
                      <a:pt x="1361275" y="152133"/>
                    </a:cubicBezTo>
                    <a:cubicBezTo>
                      <a:pt x="1362723" y="150838"/>
                      <a:pt x="1363827" y="149809"/>
                      <a:pt x="1364590" y="149047"/>
                    </a:cubicBezTo>
                    <a:cubicBezTo>
                      <a:pt x="1367485" y="146304"/>
                      <a:pt x="1369733" y="143523"/>
                      <a:pt x="1371333" y="140703"/>
                    </a:cubicBezTo>
                    <a:cubicBezTo>
                      <a:pt x="1372933" y="137884"/>
                      <a:pt x="1374800" y="134188"/>
                      <a:pt x="1376934" y="129616"/>
                    </a:cubicBezTo>
                    <a:lnTo>
                      <a:pt x="1387450" y="133274"/>
                    </a:lnTo>
                    <a:cubicBezTo>
                      <a:pt x="1386535" y="135407"/>
                      <a:pt x="1385469" y="137960"/>
                      <a:pt x="1384249" y="140932"/>
                    </a:cubicBezTo>
                    <a:cubicBezTo>
                      <a:pt x="1383030" y="143904"/>
                      <a:pt x="1381392" y="147028"/>
                      <a:pt x="1379334" y="150304"/>
                    </a:cubicBezTo>
                    <a:cubicBezTo>
                      <a:pt x="1377277" y="153581"/>
                      <a:pt x="1374762" y="156934"/>
                      <a:pt x="1371791" y="160363"/>
                    </a:cubicBezTo>
                    <a:cubicBezTo>
                      <a:pt x="1368819" y="163792"/>
                      <a:pt x="1365199" y="166954"/>
                      <a:pt x="1360932" y="169850"/>
                    </a:cubicBezTo>
                    <a:cubicBezTo>
                      <a:pt x="1359560" y="170764"/>
                      <a:pt x="1357808" y="171869"/>
                      <a:pt x="1355674" y="173164"/>
                    </a:cubicBezTo>
                    <a:cubicBezTo>
                      <a:pt x="1353541" y="174460"/>
                      <a:pt x="1350912" y="175679"/>
                      <a:pt x="1347787" y="176822"/>
                    </a:cubicBezTo>
                    <a:cubicBezTo>
                      <a:pt x="1344663" y="177965"/>
                      <a:pt x="1341120" y="178956"/>
                      <a:pt x="1337158" y="179794"/>
                    </a:cubicBezTo>
                    <a:cubicBezTo>
                      <a:pt x="1333195" y="180632"/>
                      <a:pt x="1328700" y="181051"/>
                      <a:pt x="1323670" y="181051"/>
                    </a:cubicBezTo>
                    <a:cubicBezTo>
                      <a:pt x="1317117" y="181051"/>
                      <a:pt x="1310488" y="180213"/>
                      <a:pt x="1303782" y="178536"/>
                    </a:cubicBezTo>
                    <a:cubicBezTo>
                      <a:pt x="1296924" y="176860"/>
                      <a:pt x="1290447" y="174193"/>
                      <a:pt x="1284351" y="170535"/>
                    </a:cubicBezTo>
                    <a:cubicBezTo>
                      <a:pt x="1278255" y="166878"/>
                      <a:pt x="1272616" y="161163"/>
                      <a:pt x="1267435" y="153390"/>
                    </a:cubicBezTo>
                    <a:cubicBezTo>
                      <a:pt x="1264387" y="148818"/>
                      <a:pt x="1261910" y="144132"/>
                      <a:pt x="1260005" y="139332"/>
                    </a:cubicBezTo>
                    <a:cubicBezTo>
                      <a:pt x="1258100" y="134531"/>
                      <a:pt x="1256614" y="129768"/>
                      <a:pt x="1255548" y="125044"/>
                    </a:cubicBezTo>
                    <a:cubicBezTo>
                      <a:pt x="1254481" y="120320"/>
                      <a:pt x="1253795" y="115671"/>
                      <a:pt x="1253490" y="111099"/>
                    </a:cubicBezTo>
                    <a:cubicBezTo>
                      <a:pt x="1253185" y="106527"/>
                      <a:pt x="1253033" y="102184"/>
                      <a:pt x="1253033" y="98069"/>
                    </a:cubicBezTo>
                    <a:cubicBezTo>
                      <a:pt x="1253033" y="84201"/>
                      <a:pt x="1254900" y="71895"/>
                      <a:pt x="1258633" y="61150"/>
                    </a:cubicBezTo>
                    <a:cubicBezTo>
                      <a:pt x="1262367" y="50406"/>
                      <a:pt x="1267511" y="41376"/>
                      <a:pt x="1274064" y="34061"/>
                    </a:cubicBezTo>
                    <a:cubicBezTo>
                      <a:pt x="1280617" y="26746"/>
                      <a:pt x="1288351" y="21222"/>
                      <a:pt x="1297267" y="17488"/>
                    </a:cubicBezTo>
                    <a:cubicBezTo>
                      <a:pt x="1306182" y="13754"/>
                      <a:pt x="1315745" y="11887"/>
                      <a:pt x="1325956" y="11887"/>
                    </a:cubicBezTo>
                    <a:close/>
                    <a:moveTo>
                      <a:pt x="2118512" y="11430"/>
                    </a:moveTo>
                    <a:lnTo>
                      <a:pt x="2137486" y="11430"/>
                    </a:lnTo>
                    <a:lnTo>
                      <a:pt x="2173833" y="137113"/>
                    </a:lnTo>
                    <a:cubicBezTo>
                      <a:pt x="2175358" y="142455"/>
                      <a:pt x="2176882" y="147262"/>
                      <a:pt x="2178406" y="151535"/>
                    </a:cubicBezTo>
                    <a:cubicBezTo>
                      <a:pt x="2179929" y="155808"/>
                      <a:pt x="2181377" y="159242"/>
                      <a:pt x="2182749" y="161838"/>
                    </a:cubicBezTo>
                    <a:cubicBezTo>
                      <a:pt x="2184578" y="165348"/>
                      <a:pt x="2186559" y="167446"/>
                      <a:pt x="2188692" y="168133"/>
                    </a:cubicBezTo>
                    <a:cubicBezTo>
                      <a:pt x="2190826" y="168820"/>
                      <a:pt x="2192807" y="169316"/>
                      <a:pt x="2194636" y="169621"/>
                    </a:cubicBezTo>
                    <a:lnTo>
                      <a:pt x="2194636" y="177851"/>
                    </a:lnTo>
                    <a:cubicBezTo>
                      <a:pt x="2188997" y="177546"/>
                      <a:pt x="2183663" y="177317"/>
                      <a:pt x="2178634" y="177165"/>
                    </a:cubicBezTo>
                    <a:cubicBezTo>
                      <a:pt x="2173605" y="177012"/>
                      <a:pt x="2167661" y="176936"/>
                      <a:pt x="2160803" y="176936"/>
                    </a:cubicBezTo>
                    <a:cubicBezTo>
                      <a:pt x="2153641" y="176936"/>
                      <a:pt x="2147354" y="177012"/>
                      <a:pt x="2141944" y="177165"/>
                    </a:cubicBezTo>
                    <a:cubicBezTo>
                      <a:pt x="2136534" y="177317"/>
                      <a:pt x="2130933" y="177546"/>
                      <a:pt x="2125142" y="177851"/>
                    </a:cubicBezTo>
                    <a:lnTo>
                      <a:pt x="2125142" y="169621"/>
                    </a:lnTo>
                    <a:cubicBezTo>
                      <a:pt x="2125751" y="169621"/>
                      <a:pt x="2126590" y="169583"/>
                      <a:pt x="2127656" y="169507"/>
                    </a:cubicBezTo>
                    <a:cubicBezTo>
                      <a:pt x="2128723" y="169431"/>
                      <a:pt x="2129790" y="169124"/>
                      <a:pt x="2130857" y="168587"/>
                    </a:cubicBezTo>
                    <a:cubicBezTo>
                      <a:pt x="2131924" y="168050"/>
                      <a:pt x="2132800" y="167283"/>
                      <a:pt x="2133486" y="166287"/>
                    </a:cubicBezTo>
                    <a:cubicBezTo>
                      <a:pt x="2134171" y="165290"/>
                      <a:pt x="2134514" y="163873"/>
                      <a:pt x="2134514" y="162034"/>
                    </a:cubicBezTo>
                    <a:cubicBezTo>
                      <a:pt x="2134514" y="160808"/>
                      <a:pt x="2134324" y="159467"/>
                      <a:pt x="2133943" y="158011"/>
                    </a:cubicBezTo>
                    <a:cubicBezTo>
                      <a:pt x="2133562" y="156555"/>
                      <a:pt x="2132990" y="154447"/>
                      <a:pt x="2132228" y="151687"/>
                    </a:cubicBezTo>
                    <a:lnTo>
                      <a:pt x="2126513" y="129616"/>
                    </a:lnTo>
                    <a:lnTo>
                      <a:pt x="2087880" y="129616"/>
                    </a:lnTo>
                    <a:cubicBezTo>
                      <a:pt x="2086661" y="133274"/>
                      <a:pt x="2085441" y="136893"/>
                      <a:pt x="2084222" y="140475"/>
                    </a:cubicBezTo>
                    <a:cubicBezTo>
                      <a:pt x="2083003" y="144056"/>
                      <a:pt x="2081784" y="147675"/>
                      <a:pt x="2080565" y="151333"/>
                    </a:cubicBezTo>
                    <a:cubicBezTo>
                      <a:pt x="2079650" y="153924"/>
                      <a:pt x="2079041" y="155905"/>
                      <a:pt x="2078736" y="157277"/>
                    </a:cubicBezTo>
                    <a:cubicBezTo>
                      <a:pt x="2078431" y="158648"/>
                      <a:pt x="2078279" y="159944"/>
                      <a:pt x="2078279" y="161163"/>
                    </a:cubicBezTo>
                    <a:cubicBezTo>
                      <a:pt x="2078279" y="162992"/>
                      <a:pt x="2078660" y="164439"/>
                      <a:pt x="2079422" y="165506"/>
                    </a:cubicBezTo>
                    <a:cubicBezTo>
                      <a:pt x="2080184" y="166573"/>
                      <a:pt x="2081060" y="167411"/>
                      <a:pt x="2082051" y="168021"/>
                    </a:cubicBezTo>
                    <a:cubicBezTo>
                      <a:pt x="2083041" y="168630"/>
                      <a:pt x="2084032" y="169011"/>
                      <a:pt x="2085022" y="169164"/>
                    </a:cubicBezTo>
                    <a:cubicBezTo>
                      <a:pt x="2086013" y="169316"/>
                      <a:pt x="2086737" y="169392"/>
                      <a:pt x="2087194" y="169392"/>
                    </a:cubicBezTo>
                    <a:lnTo>
                      <a:pt x="2087194" y="177851"/>
                    </a:lnTo>
                    <a:cubicBezTo>
                      <a:pt x="2085213" y="177698"/>
                      <a:pt x="2083498" y="177584"/>
                      <a:pt x="2082051" y="177508"/>
                    </a:cubicBezTo>
                    <a:cubicBezTo>
                      <a:pt x="2080603" y="177432"/>
                      <a:pt x="2079231" y="177393"/>
                      <a:pt x="2077936" y="177393"/>
                    </a:cubicBezTo>
                    <a:cubicBezTo>
                      <a:pt x="2076640" y="177393"/>
                      <a:pt x="2075307" y="177393"/>
                      <a:pt x="2073935" y="177393"/>
                    </a:cubicBezTo>
                    <a:cubicBezTo>
                      <a:pt x="2072564" y="177393"/>
                      <a:pt x="2070964" y="177393"/>
                      <a:pt x="2069135" y="177393"/>
                    </a:cubicBezTo>
                    <a:cubicBezTo>
                      <a:pt x="2064258" y="177393"/>
                      <a:pt x="2060334" y="177432"/>
                      <a:pt x="2057362" y="177508"/>
                    </a:cubicBezTo>
                    <a:cubicBezTo>
                      <a:pt x="2054390" y="177584"/>
                      <a:pt x="2051075" y="177698"/>
                      <a:pt x="2047418" y="177851"/>
                    </a:cubicBezTo>
                    <a:lnTo>
                      <a:pt x="2047418" y="169392"/>
                    </a:lnTo>
                    <a:cubicBezTo>
                      <a:pt x="2049094" y="169088"/>
                      <a:pt x="2050847" y="168592"/>
                      <a:pt x="2052675" y="167907"/>
                    </a:cubicBezTo>
                    <a:cubicBezTo>
                      <a:pt x="2054504" y="167221"/>
                      <a:pt x="2056409" y="165811"/>
                      <a:pt x="2058391" y="163677"/>
                    </a:cubicBezTo>
                    <a:cubicBezTo>
                      <a:pt x="2059153" y="162915"/>
                      <a:pt x="2060181" y="161391"/>
                      <a:pt x="2061477" y="159105"/>
                    </a:cubicBezTo>
                    <a:cubicBezTo>
                      <a:pt x="2062772" y="156819"/>
                      <a:pt x="2064106" y="154229"/>
                      <a:pt x="2065477" y="151333"/>
                    </a:cubicBezTo>
                    <a:cubicBezTo>
                      <a:pt x="2066849" y="148437"/>
                      <a:pt x="2068182" y="145466"/>
                      <a:pt x="2069478" y="142418"/>
                    </a:cubicBezTo>
                    <a:cubicBezTo>
                      <a:pt x="2070773" y="139370"/>
                      <a:pt x="2071802" y="136703"/>
                      <a:pt x="2072564" y="134417"/>
                    </a:cubicBezTo>
                    <a:close/>
                    <a:moveTo>
                      <a:pt x="3117571" y="4115"/>
                    </a:moveTo>
                    <a:cubicBezTo>
                      <a:pt x="3121685" y="4115"/>
                      <a:pt x="3125495" y="4724"/>
                      <a:pt x="3129000" y="5943"/>
                    </a:cubicBezTo>
                    <a:cubicBezTo>
                      <a:pt x="3132506" y="7163"/>
                      <a:pt x="3135515" y="8839"/>
                      <a:pt x="3138030" y="10973"/>
                    </a:cubicBezTo>
                    <a:cubicBezTo>
                      <a:pt x="3140545" y="13106"/>
                      <a:pt x="3142526" y="15583"/>
                      <a:pt x="3143974" y="18402"/>
                    </a:cubicBezTo>
                    <a:cubicBezTo>
                      <a:pt x="3145422" y="21222"/>
                      <a:pt x="3146146" y="24155"/>
                      <a:pt x="3146146" y="27203"/>
                    </a:cubicBezTo>
                    <a:cubicBezTo>
                      <a:pt x="3146146" y="31166"/>
                      <a:pt x="3144888" y="34557"/>
                      <a:pt x="3142373" y="37376"/>
                    </a:cubicBezTo>
                    <a:cubicBezTo>
                      <a:pt x="3139859" y="40195"/>
                      <a:pt x="3136468" y="41605"/>
                      <a:pt x="3132201" y="41605"/>
                    </a:cubicBezTo>
                    <a:cubicBezTo>
                      <a:pt x="3128239" y="41605"/>
                      <a:pt x="3125076" y="40272"/>
                      <a:pt x="3122714" y="37605"/>
                    </a:cubicBezTo>
                    <a:cubicBezTo>
                      <a:pt x="3120352" y="34938"/>
                      <a:pt x="3119171" y="31699"/>
                      <a:pt x="3119171" y="27889"/>
                    </a:cubicBezTo>
                    <a:cubicBezTo>
                      <a:pt x="3119171" y="27279"/>
                      <a:pt x="3119323" y="25984"/>
                      <a:pt x="3119628" y="24003"/>
                    </a:cubicBezTo>
                    <a:cubicBezTo>
                      <a:pt x="3119933" y="22022"/>
                      <a:pt x="3120085" y="20726"/>
                      <a:pt x="3120085" y="20117"/>
                    </a:cubicBezTo>
                    <a:cubicBezTo>
                      <a:pt x="3120085" y="17831"/>
                      <a:pt x="3119590" y="16230"/>
                      <a:pt x="3118599" y="15316"/>
                    </a:cubicBezTo>
                    <a:cubicBezTo>
                      <a:pt x="3117609" y="14402"/>
                      <a:pt x="3116580" y="13944"/>
                      <a:pt x="3115513" y="13944"/>
                    </a:cubicBezTo>
                    <a:cubicBezTo>
                      <a:pt x="3114599" y="13944"/>
                      <a:pt x="3113418" y="14554"/>
                      <a:pt x="3111970" y="15773"/>
                    </a:cubicBezTo>
                    <a:cubicBezTo>
                      <a:pt x="3110522" y="16992"/>
                      <a:pt x="3109798" y="19355"/>
                      <a:pt x="3109798" y="22860"/>
                    </a:cubicBezTo>
                    <a:cubicBezTo>
                      <a:pt x="3109798" y="23317"/>
                      <a:pt x="3109798" y="23889"/>
                      <a:pt x="3109798" y="24574"/>
                    </a:cubicBezTo>
                    <a:cubicBezTo>
                      <a:pt x="3109798" y="25260"/>
                      <a:pt x="3109912" y="26213"/>
                      <a:pt x="3110141" y="27432"/>
                    </a:cubicBezTo>
                    <a:cubicBezTo>
                      <a:pt x="3110370" y="28651"/>
                      <a:pt x="3110713" y="30289"/>
                      <a:pt x="3111170" y="32347"/>
                    </a:cubicBezTo>
                    <a:cubicBezTo>
                      <a:pt x="3111627" y="34404"/>
                      <a:pt x="3112236" y="37033"/>
                      <a:pt x="3112999" y="40233"/>
                    </a:cubicBezTo>
                    <a:cubicBezTo>
                      <a:pt x="3113608" y="43129"/>
                      <a:pt x="3114141" y="45529"/>
                      <a:pt x="3114599" y="47434"/>
                    </a:cubicBezTo>
                    <a:cubicBezTo>
                      <a:pt x="3115056" y="49339"/>
                      <a:pt x="3115437" y="51168"/>
                      <a:pt x="3115742" y="52921"/>
                    </a:cubicBezTo>
                    <a:cubicBezTo>
                      <a:pt x="3116047" y="54673"/>
                      <a:pt x="3116275" y="56464"/>
                      <a:pt x="3116427" y="58293"/>
                    </a:cubicBezTo>
                    <a:cubicBezTo>
                      <a:pt x="3116580" y="60122"/>
                      <a:pt x="3116732" y="62408"/>
                      <a:pt x="3116885" y="65151"/>
                    </a:cubicBezTo>
                    <a:lnTo>
                      <a:pt x="3129458" y="65151"/>
                    </a:lnTo>
                    <a:lnTo>
                      <a:pt x="3129458" y="74066"/>
                    </a:lnTo>
                    <a:lnTo>
                      <a:pt x="3117342" y="74066"/>
                    </a:lnTo>
                    <a:lnTo>
                      <a:pt x="3117342" y="148590"/>
                    </a:lnTo>
                    <a:cubicBezTo>
                      <a:pt x="3117342" y="151485"/>
                      <a:pt x="3117342" y="153771"/>
                      <a:pt x="3117342" y="155448"/>
                    </a:cubicBezTo>
                    <a:cubicBezTo>
                      <a:pt x="3117342" y="157124"/>
                      <a:pt x="3117380" y="158420"/>
                      <a:pt x="3117456" y="159334"/>
                    </a:cubicBezTo>
                    <a:cubicBezTo>
                      <a:pt x="3117532" y="160248"/>
                      <a:pt x="3117571" y="160934"/>
                      <a:pt x="3117571" y="161391"/>
                    </a:cubicBezTo>
                    <a:cubicBezTo>
                      <a:pt x="3117571" y="161849"/>
                      <a:pt x="3117571" y="162306"/>
                      <a:pt x="3117571" y="162763"/>
                    </a:cubicBezTo>
                    <a:cubicBezTo>
                      <a:pt x="3118028" y="166268"/>
                      <a:pt x="3119132" y="168288"/>
                      <a:pt x="3120885" y="168821"/>
                    </a:cubicBezTo>
                    <a:cubicBezTo>
                      <a:pt x="3122638" y="169354"/>
                      <a:pt x="3125419" y="169697"/>
                      <a:pt x="3129229" y="169850"/>
                    </a:cubicBezTo>
                    <a:lnTo>
                      <a:pt x="3129229" y="178079"/>
                    </a:lnTo>
                    <a:cubicBezTo>
                      <a:pt x="3126181" y="177927"/>
                      <a:pt x="3123514" y="177813"/>
                      <a:pt x="3121228" y="177736"/>
                    </a:cubicBezTo>
                    <a:cubicBezTo>
                      <a:pt x="3118942" y="177660"/>
                      <a:pt x="3116770" y="177584"/>
                      <a:pt x="3114713" y="177508"/>
                    </a:cubicBezTo>
                    <a:cubicBezTo>
                      <a:pt x="3112656" y="177432"/>
                      <a:pt x="3110522" y="177393"/>
                      <a:pt x="3108312" y="177393"/>
                    </a:cubicBezTo>
                    <a:cubicBezTo>
                      <a:pt x="3106102" y="177393"/>
                      <a:pt x="3103474" y="177393"/>
                      <a:pt x="3100425" y="177393"/>
                    </a:cubicBezTo>
                    <a:cubicBezTo>
                      <a:pt x="3097225" y="177393"/>
                      <a:pt x="3094406" y="177393"/>
                      <a:pt x="3091967" y="177393"/>
                    </a:cubicBezTo>
                    <a:cubicBezTo>
                      <a:pt x="3089529" y="177393"/>
                      <a:pt x="3087243" y="177432"/>
                      <a:pt x="3085109" y="177508"/>
                    </a:cubicBezTo>
                    <a:cubicBezTo>
                      <a:pt x="3082976" y="177584"/>
                      <a:pt x="3080842" y="177660"/>
                      <a:pt x="3078708" y="177736"/>
                    </a:cubicBezTo>
                    <a:cubicBezTo>
                      <a:pt x="3076575" y="177813"/>
                      <a:pt x="3074213" y="177927"/>
                      <a:pt x="3071622" y="178079"/>
                    </a:cubicBezTo>
                    <a:lnTo>
                      <a:pt x="3071622" y="169850"/>
                    </a:lnTo>
                    <a:cubicBezTo>
                      <a:pt x="3072841" y="169697"/>
                      <a:pt x="3074289" y="169316"/>
                      <a:pt x="3075965" y="168707"/>
                    </a:cubicBezTo>
                    <a:cubicBezTo>
                      <a:pt x="3077642" y="168097"/>
                      <a:pt x="3078708" y="166116"/>
                      <a:pt x="3079166" y="162763"/>
                    </a:cubicBezTo>
                    <a:cubicBezTo>
                      <a:pt x="3079166" y="162306"/>
                      <a:pt x="3079204" y="161506"/>
                      <a:pt x="3079280" y="160363"/>
                    </a:cubicBezTo>
                    <a:cubicBezTo>
                      <a:pt x="3079356" y="159220"/>
                      <a:pt x="3079394" y="158001"/>
                      <a:pt x="3079394" y="156705"/>
                    </a:cubicBezTo>
                    <a:cubicBezTo>
                      <a:pt x="3079394" y="155410"/>
                      <a:pt x="3079394" y="154191"/>
                      <a:pt x="3079394" y="153048"/>
                    </a:cubicBezTo>
                    <a:cubicBezTo>
                      <a:pt x="3079394" y="151905"/>
                      <a:pt x="3079394" y="151104"/>
                      <a:pt x="3079394" y="150647"/>
                    </a:cubicBezTo>
                    <a:lnTo>
                      <a:pt x="3079394" y="74066"/>
                    </a:lnTo>
                    <a:lnTo>
                      <a:pt x="3070936" y="74066"/>
                    </a:lnTo>
                    <a:lnTo>
                      <a:pt x="3070936" y="65151"/>
                    </a:lnTo>
                    <a:lnTo>
                      <a:pt x="3079623" y="65151"/>
                    </a:lnTo>
                    <a:cubicBezTo>
                      <a:pt x="3079623" y="59969"/>
                      <a:pt x="3079775" y="54483"/>
                      <a:pt x="3080080" y="48692"/>
                    </a:cubicBezTo>
                    <a:cubicBezTo>
                      <a:pt x="3080385" y="42900"/>
                      <a:pt x="3081375" y="37338"/>
                      <a:pt x="3083052" y="32004"/>
                    </a:cubicBezTo>
                    <a:cubicBezTo>
                      <a:pt x="3084119" y="28803"/>
                      <a:pt x="3085643" y="25565"/>
                      <a:pt x="3087624" y="22288"/>
                    </a:cubicBezTo>
                    <a:cubicBezTo>
                      <a:pt x="3089605" y="19012"/>
                      <a:pt x="3092005" y="16040"/>
                      <a:pt x="3094825" y="13373"/>
                    </a:cubicBezTo>
                    <a:cubicBezTo>
                      <a:pt x="3097644" y="10706"/>
                      <a:pt x="3100959" y="8496"/>
                      <a:pt x="3104769" y="6744"/>
                    </a:cubicBezTo>
                    <a:cubicBezTo>
                      <a:pt x="3108579" y="4991"/>
                      <a:pt x="3112846" y="4115"/>
                      <a:pt x="3117571" y="4115"/>
                    </a:cubicBezTo>
                    <a:close/>
                    <a:moveTo>
                      <a:pt x="1164945" y="4115"/>
                    </a:moveTo>
                    <a:cubicBezTo>
                      <a:pt x="1169060" y="4115"/>
                      <a:pt x="1172870" y="4724"/>
                      <a:pt x="1176376" y="5943"/>
                    </a:cubicBezTo>
                    <a:cubicBezTo>
                      <a:pt x="1179881" y="7163"/>
                      <a:pt x="1182891" y="8839"/>
                      <a:pt x="1185405" y="10973"/>
                    </a:cubicBezTo>
                    <a:cubicBezTo>
                      <a:pt x="1187920" y="13106"/>
                      <a:pt x="1189901" y="15583"/>
                      <a:pt x="1191349" y="18402"/>
                    </a:cubicBezTo>
                    <a:cubicBezTo>
                      <a:pt x="1192797" y="21222"/>
                      <a:pt x="1193520" y="24155"/>
                      <a:pt x="1193520" y="27203"/>
                    </a:cubicBezTo>
                    <a:cubicBezTo>
                      <a:pt x="1193520" y="31166"/>
                      <a:pt x="1192263" y="34557"/>
                      <a:pt x="1189749" y="37376"/>
                    </a:cubicBezTo>
                    <a:cubicBezTo>
                      <a:pt x="1187234" y="40195"/>
                      <a:pt x="1183843" y="41605"/>
                      <a:pt x="1179576" y="41605"/>
                    </a:cubicBezTo>
                    <a:cubicBezTo>
                      <a:pt x="1175614" y="41605"/>
                      <a:pt x="1172451" y="40272"/>
                      <a:pt x="1170089" y="37605"/>
                    </a:cubicBezTo>
                    <a:cubicBezTo>
                      <a:pt x="1167727" y="34938"/>
                      <a:pt x="1166546" y="31699"/>
                      <a:pt x="1166546" y="27889"/>
                    </a:cubicBezTo>
                    <a:cubicBezTo>
                      <a:pt x="1166546" y="27279"/>
                      <a:pt x="1166698" y="25984"/>
                      <a:pt x="1167003" y="24003"/>
                    </a:cubicBezTo>
                    <a:cubicBezTo>
                      <a:pt x="1167308" y="22022"/>
                      <a:pt x="1167460" y="20726"/>
                      <a:pt x="1167460" y="20117"/>
                    </a:cubicBezTo>
                    <a:cubicBezTo>
                      <a:pt x="1167460" y="17831"/>
                      <a:pt x="1166965" y="16230"/>
                      <a:pt x="1165974" y="15316"/>
                    </a:cubicBezTo>
                    <a:cubicBezTo>
                      <a:pt x="1164984" y="14402"/>
                      <a:pt x="1163955" y="13944"/>
                      <a:pt x="1162888" y="13944"/>
                    </a:cubicBezTo>
                    <a:cubicBezTo>
                      <a:pt x="1161974" y="13944"/>
                      <a:pt x="1160793" y="14554"/>
                      <a:pt x="1159345" y="15773"/>
                    </a:cubicBezTo>
                    <a:cubicBezTo>
                      <a:pt x="1157897" y="16992"/>
                      <a:pt x="1157173" y="19355"/>
                      <a:pt x="1157173" y="22860"/>
                    </a:cubicBezTo>
                    <a:cubicBezTo>
                      <a:pt x="1157173" y="23317"/>
                      <a:pt x="1157173" y="23889"/>
                      <a:pt x="1157173" y="24574"/>
                    </a:cubicBezTo>
                    <a:cubicBezTo>
                      <a:pt x="1157173" y="25260"/>
                      <a:pt x="1157287" y="26213"/>
                      <a:pt x="1157516" y="27432"/>
                    </a:cubicBezTo>
                    <a:cubicBezTo>
                      <a:pt x="1157745" y="28651"/>
                      <a:pt x="1158087" y="30289"/>
                      <a:pt x="1158545" y="32347"/>
                    </a:cubicBezTo>
                    <a:cubicBezTo>
                      <a:pt x="1159002" y="34404"/>
                      <a:pt x="1159612" y="37033"/>
                      <a:pt x="1160374" y="40233"/>
                    </a:cubicBezTo>
                    <a:cubicBezTo>
                      <a:pt x="1160983" y="43129"/>
                      <a:pt x="1161517" y="45529"/>
                      <a:pt x="1161974" y="47434"/>
                    </a:cubicBezTo>
                    <a:cubicBezTo>
                      <a:pt x="1162431" y="49339"/>
                      <a:pt x="1162812" y="51168"/>
                      <a:pt x="1163117" y="52921"/>
                    </a:cubicBezTo>
                    <a:cubicBezTo>
                      <a:pt x="1163422" y="54673"/>
                      <a:pt x="1163650" y="56464"/>
                      <a:pt x="1163803" y="58293"/>
                    </a:cubicBezTo>
                    <a:cubicBezTo>
                      <a:pt x="1163955" y="60122"/>
                      <a:pt x="1164107" y="62408"/>
                      <a:pt x="1164260" y="65151"/>
                    </a:cubicBezTo>
                    <a:lnTo>
                      <a:pt x="1176833" y="65151"/>
                    </a:lnTo>
                    <a:lnTo>
                      <a:pt x="1176833" y="74066"/>
                    </a:lnTo>
                    <a:lnTo>
                      <a:pt x="1164717" y="74066"/>
                    </a:lnTo>
                    <a:lnTo>
                      <a:pt x="1164717" y="148590"/>
                    </a:lnTo>
                    <a:cubicBezTo>
                      <a:pt x="1164717" y="151485"/>
                      <a:pt x="1164717" y="153771"/>
                      <a:pt x="1164717" y="155448"/>
                    </a:cubicBezTo>
                    <a:cubicBezTo>
                      <a:pt x="1164717" y="157124"/>
                      <a:pt x="1164755" y="158420"/>
                      <a:pt x="1164831" y="159334"/>
                    </a:cubicBezTo>
                    <a:cubicBezTo>
                      <a:pt x="1164908" y="160248"/>
                      <a:pt x="1164945" y="160934"/>
                      <a:pt x="1164945" y="161391"/>
                    </a:cubicBezTo>
                    <a:cubicBezTo>
                      <a:pt x="1164945" y="161849"/>
                      <a:pt x="1164945" y="162306"/>
                      <a:pt x="1164945" y="162763"/>
                    </a:cubicBezTo>
                    <a:cubicBezTo>
                      <a:pt x="1165403" y="166268"/>
                      <a:pt x="1166508" y="168288"/>
                      <a:pt x="1168260" y="168821"/>
                    </a:cubicBezTo>
                    <a:cubicBezTo>
                      <a:pt x="1170013" y="169354"/>
                      <a:pt x="1172794" y="169697"/>
                      <a:pt x="1176604" y="169850"/>
                    </a:cubicBezTo>
                    <a:lnTo>
                      <a:pt x="1176604" y="178079"/>
                    </a:lnTo>
                    <a:cubicBezTo>
                      <a:pt x="1173556" y="177927"/>
                      <a:pt x="1170889" y="177813"/>
                      <a:pt x="1168603" y="177736"/>
                    </a:cubicBezTo>
                    <a:cubicBezTo>
                      <a:pt x="1166317" y="177660"/>
                      <a:pt x="1164145" y="177584"/>
                      <a:pt x="1162088" y="177508"/>
                    </a:cubicBezTo>
                    <a:cubicBezTo>
                      <a:pt x="1160031" y="177432"/>
                      <a:pt x="1157897" y="177393"/>
                      <a:pt x="1155687" y="177393"/>
                    </a:cubicBezTo>
                    <a:cubicBezTo>
                      <a:pt x="1153477" y="177393"/>
                      <a:pt x="1150848" y="177393"/>
                      <a:pt x="1147800" y="177393"/>
                    </a:cubicBezTo>
                    <a:cubicBezTo>
                      <a:pt x="1144600" y="177393"/>
                      <a:pt x="1141781" y="177393"/>
                      <a:pt x="1139342" y="177393"/>
                    </a:cubicBezTo>
                    <a:cubicBezTo>
                      <a:pt x="1136904" y="177393"/>
                      <a:pt x="1134618" y="177432"/>
                      <a:pt x="1132484" y="177508"/>
                    </a:cubicBezTo>
                    <a:cubicBezTo>
                      <a:pt x="1130351" y="177584"/>
                      <a:pt x="1128217" y="177660"/>
                      <a:pt x="1126084" y="177736"/>
                    </a:cubicBezTo>
                    <a:cubicBezTo>
                      <a:pt x="1123950" y="177813"/>
                      <a:pt x="1121588" y="177927"/>
                      <a:pt x="1118997" y="178079"/>
                    </a:cubicBezTo>
                    <a:lnTo>
                      <a:pt x="1118997" y="169850"/>
                    </a:lnTo>
                    <a:cubicBezTo>
                      <a:pt x="1120216" y="169697"/>
                      <a:pt x="1121664" y="169316"/>
                      <a:pt x="1123340" y="168707"/>
                    </a:cubicBezTo>
                    <a:cubicBezTo>
                      <a:pt x="1125017" y="168097"/>
                      <a:pt x="1126084" y="166116"/>
                      <a:pt x="1126541" y="162763"/>
                    </a:cubicBezTo>
                    <a:cubicBezTo>
                      <a:pt x="1126541" y="162306"/>
                      <a:pt x="1126579" y="161506"/>
                      <a:pt x="1126655" y="160363"/>
                    </a:cubicBezTo>
                    <a:cubicBezTo>
                      <a:pt x="1126731" y="159220"/>
                      <a:pt x="1126770" y="158001"/>
                      <a:pt x="1126770" y="156705"/>
                    </a:cubicBezTo>
                    <a:cubicBezTo>
                      <a:pt x="1126770" y="155410"/>
                      <a:pt x="1126770" y="154191"/>
                      <a:pt x="1126770" y="153048"/>
                    </a:cubicBezTo>
                    <a:cubicBezTo>
                      <a:pt x="1126770" y="151905"/>
                      <a:pt x="1126770" y="151104"/>
                      <a:pt x="1126770" y="150647"/>
                    </a:cubicBezTo>
                    <a:lnTo>
                      <a:pt x="1126770" y="74066"/>
                    </a:lnTo>
                    <a:lnTo>
                      <a:pt x="1118311" y="74066"/>
                    </a:lnTo>
                    <a:lnTo>
                      <a:pt x="1118311" y="65151"/>
                    </a:lnTo>
                    <a:lnTo>
                      <a:pt x="1126998" y="65151"/>
                    </a:lnTo>
                    <a:cubicBezTo>
                      <a:pt x="1126998" y="59969"/>
                      <a:pt x="1127150" y="54483"/>
                      <a:pt x="1127455" y="48692"/>
                    </a:cubicBezTo>
                    <a:cubicBezTo>
                      <a:pt x="1127760" y="42900"/>
                      <a:pt x="1128751" y="37338"/>
                      <a:pt x="1130427" y="32004"/>
                    </a:cubicBezTo>
                    <a:cubicBezTo>
                      <a:pt x="1131494" y="28803"/>
                      <a:pt x="1133018" y="25565"/>
                      <a:pt x="1134999" y="22288"/>
                    </a:cubicBezTo>
                    <a:cubicBezTo>
                      <a:pt x="1136980" y="19012"/>
                      <a:pt x="1139380" y="16040"/>
                      <a:pt x="1142200" y="13373"/>
                    </a:cubicBezTo>
                    <a:cubicBezTo>
                      <a:pt x="1145019" y="10706"/>
                      <a:pt x="1148334" y="8496"/>
                      <a:pt x="1152144" y="6744"/>
                    </a:cubicBezTo>
                    <a:cubicBezTo>
                      <a:pt x="1155954" y="4991"/>
                      <a:pt x="1160221" y="4115"/>
                      <a:pt x="1164945" y="4115"/>
                    </a:cubicBezTo>
                    <a:close/>
                    <a:moveTo>
                      <a:pt x="1429576" y="228"/>
                    </a:moveTo>
                    <a:lnTo>
                      <a:pt x="1440256" y="228"/>
                    </a:lnTo>
                    <a:lnTo>
                      <a:pt x="1440256" y="77952"/>
                    </a:lnTo>
                    <a:cubicBezTo>
                      <a:pt x="1446988" y="72771"/>
                      <a:pt x="1452649" y="69151"/>
                      <a:pt x="1457240" y="67094"/>
                    </a:cubicBezTo>
                    <a:cubicBezTo>
                      <a:pt x="1461832" y="65037"/>
                      <a:pt x="1466421" y="64008"/>
                      <a:pt x="1471010" y="64008"/>
                    </a:cubicBezTo>
                    <a:cubicBezTo>
                      <a:pt x="1474530" y="64008"/>
                      <a:pt x="1477743" y="64427"/>
                      <a:pt x="1480651" y="65265"/>
                    </a:cubicBezTo>
                    <a:cubicBezTo>
                      <a:pt x="1483558" y="66103"/>
                      <a:pt x="1486312" y="67665"/>
                      <a:pt x="1488913" y="69951"/>
                    </a:cubicBezTo>
                    <a:cubicBezTo>
                      <a:pt x="1493044" y="73609"/>
                      <a:pt x="1495492" y="77724"/>
                      <a:pt x="1496258" y="82296"/>
                    </a:cubicBezTo>
                    <a:cubicBezTo>
                      <a:pt x="1497023" y="86868"/>
                      <a:pt x="1497483" y="91821"/>
                      <a:pt x="1497635" y="97155"/>
                    </a:cubicBezTo>
                    <a:lnTo>
                      <a:pt x="1497635" y="149047"/>
                    </a:lnTo>
                    <a:cubicBezTo>
                      <a:pt x="1497635" y="149961"/>
                      <a:pt x="1497635" y="151181"/>
                      <a:pt x="1497635" y="152705"/>
                    </a:cubicBezTo>
                    <a:cubicBezTo>
                      <a:pt x="1497635" y="154229"/>
                      <a:pt x="1497673" y="155791"/>
                      <a:pt x="1497749" y="157391"/>
                    </a:cubicBezTo>
                    <a:cubicBezTo>
                      <a:pt x="1497825" y="158991"/>
                      <a:pt x="1497940" y="160515"/>
                      <a:pt x="1498092" y="161963"/>
                    </a:cubicBezTo>
                    <a:cubicBezTo>
                      <a:pt x="1498244" y="163411"/>
                      <a:pt x="1498473" y="164516"/>
                      <a:pt x="1498778" y="165278"/>
                    </a:cubicBezTo>
                    <a:cubicBezTo>
                      <a:pt x="1499387" y="166802"/>
                      <a:pt x="1500111" y="167945"/>
                      <a:pt x="1500949" y="168707"/>
                    </a:cubicBezTo>
                    <a:cubicBezTo>
                      <a:pt x="1501788" y="169469"/>
                      <a:pt x="1503426" y="169850"/>
                      <a:pt x="1505864" y="169850"/>
                    </a:cubicBezTo>
                    <a:lnTo>
                      <a:pt x="1505864" y="178079"/>
                    </a:lnTo>
                    <a:cubicBezTo>
                      <a:pt x="1502969" y="177927"/>
                      <a:pt x="1500413" y="177813"/>
                      <a:pt x="1498196" y="177736"/>
                    </a:cubicBezTo>
                    <a:cubicBezTo>
                      <a:pt x="1495979" y="177660"/>
                      <a:pt x="1493874" y="177584"/>
                      <a:pt x="1491880" y="177508"/>
                    </a:cubicBezTo>
                    <a:cubicBezTo>
                      <a:pt x="1489887" y="177432"/>
                      <a:pt x="1487856" y="177393"/>
                      <a:pt x="1485787" y="177393"/>
                    </a:cubicBezTo>
                    <a:cubicBezTo>
                      <a:pt x="1483717" y="177393"/>
                      <a:pt x="1481457" y="177393"/>
                      <a:pt x="1479004" y="177393"/>
                    </a:cubicBezTo>
                    <a:cubicBezTo>
                      <a:pt x="1473944" y="177393"/>
                      <a:pt x="1469459" y="177432"/>
                      <a:pt x="1465550" y="177508"/>
                    </a:cubicBezTo>
                    <a:cubicBezTo>
                      <a:pt x="1461641" y="177584"/>
                      <a:pt x="1457554" y="177774"/>
                      <a:pt x="1453286" y="178079"/>
                    </a:cubicBezTo>
                    <a:lnTo>
                      <a:pt x="1453286" y="170078"/>
                    </a:lnTo>
                    <a:cubicBezTo>
                      <a:pt x="1454810" y="169926"/>
                      <a:pt x="1455991" y="169507"/>
                      <a:pt x="1456830" y="168821"/>
                    </a:cubicBezTo>
                    <a:cubicBezTo>
                      <a:pt x="1457668" y="168135"/>
                      <a:pt x="1458239" y="167335"/>
                      <a:pt x="1458544" y="166421"/>
                    </a:cubicBezTo>
                    <a:cubicBezTo>
                      <a:pt x="1458849" y="165506"/>
                      <a:pt x="1459040" y="164439"/>
                      <a:pt x="1459116" y="163220"/>
                    </a:cubicBezTo>
                    <a:cubicBezTo>
                      <a:pt x="1459192" y="162001"/>
                      <a:pt x="1459306" y="160706"/>
                      <a:pt x="1459459" y="159334"/>
                    </a:cubicBezTo>
                    <a:cubicBezTo>
                      <a:pt x="1459611" y="158267"/>
                      <a:pt x="1459687" y="157239"/>
                      <a:pt x="1459687" y="156248"/>
                    </a:cubicBezTo>
                    <a:cubicBezTo>
                      <a:pt x="1459687" y="155257"/>
                      <a:pt x="1459687" y="154229"/>
                      <a:pt x="1459687" y="153162"/>
                    </a:cubicBezTo>
                    <a:lnTo>
                      <a:pt x="1459687" y="102184"/>
                    </a:lnTo>
                    <a:cubicBezTo>
                      <a:pt x="1459687" y="98679"/>
                      <a:pt x="1459573" y="95974"/>
                      <a:pt x="1459344" y="94069"/>
                    </a:cubicBezTo>
                    <a:cubicBezTo>
                      <a:pt x="1459116" y="92164"/>
                      <a:pt x="1458620" y="90602"/>
                      <a:pt x="1457858" y="89382"/>
                    </a:cubicBezTo>
                    <a:cubicBezTo>
                      <a:pt x="1456487" y="87249"/>
                      <a:pt x="1454429" y="86182"/>
                      <a:pt x="1451686" y="86182"/>
                    </a:cubicBezTo>
                    <a:cubicBezTo>
                      <a:pt x="1449857" y="86182"/>
                      <a:pt x="1447876" y="86601"/>
                      <a:pt x="1445743" y="87439"/>
                    </a:cubicBezTo>
                    <a:cubicBezTo>
                      <a:pt x="1443609" y="88278"/>
                      <a:pt x="1441780" y="89078"/>
                      <a:pt x="1440256" y="89840"/>
                    </a:cubicBezTo>
                    <a:lnTo>
                      <a:pt x="1440256" y="153390"/>
                    </a:lnTo>
                    <a:cubicBezTo>
                      <a:pt x="1440256" y="156134"/>
                      <a:pt x="1440256" y="158267"/>
                      <a:pt x="1440256" y="159791"/>
                    </a:cubicBezTo>
                    <a:cubicBezTo>
                      <a:pt x="1440256" y="161315"/>
                      <a:pt x="1440332" y="162534"/>
                      <a:pt x="1440485" y="163449"/>
                    </a:cubicBezTo>
                    <a:cubicBezTo>
                      <a:pt x="1440637" y="164363"/>
                      <a:pt x="1440752" y="165049"/>
                      <a:pt x="1440828" y="165506"/>
                    </a:cubicBezTo>
                    <a:cubicBezTo>
                      <a:pt x="1440904" y="165963"/>
                      <a:pt x="1441094" y="166421"/>
                      <a:pt x="1441399" y="166878"/>
                    </a:cubicBezTo>
                    <a:cubicBezTo>
                      <a:pt x="1442009" y="168097"/>
                      <a:pt x="1442771" y="168859"/>
                      <a:pt x="1443685" y="169164"/>
                    </a:cubicBezTo>
                    <a:cubicBezTo>
                      <a:pt x="1444600" y="169469"/>
                      <a:pt x="1445438" y="169697"/>
                      <a:pt x="1446200" y="169850"/>
                    </a:cubicBezTo>
                    <a:lnTo>
                      <a:pt x="1446200" y="178079"/>
                    </a:lnTo>
                    <a:cubicBezTo>
                      <a:pt x="1443457" y="177927"/>
                      <a:pt x="1441062" y="177813"/>
                      <a:pt x="1439015" y="177736"/>
                    </a:cubicBezTo>
                    <a:cubicBezTo>
                      <a:pt x="1436968" y="177660"/>
                      <a:pt x="1434998" y="177584"/>
                      <a:pt x="1433103" y="177508"/>
                    </a:cubicBezTo>
                    <a:cubicBezTo>
                      <a:pt x="1431209" y="177432"/>
                      <a:pt x="1429240" y="177393"/>
                      <a:pt x="1427194" y="177393"/>
                    </a:cubicBezTo>
                    <a:cubicBezTo>
                      <a:pt x="1425148" y="177393"/>
                      <a:pt x="1422763" y="177393"/>
                      <a:pt x="1420036" y="177393"/>
                    </a:cubicBezTo>
                    <a:cubicBezTo>
                      <a:pt x="1415188" y="177393"/>
                      <a:pt x="1411021" y="177470"/>
                      <a:pt x="1407536" y="177622"/>
                    </a:cubicBezTo>
                    <a:cubicBezTo>
                      <a:pt x="1404051" y="177774"/>
                      <a:pt x="1399718" y="177927"/>
                      <a:pt x="1394536" y="178079"/>
                    </a:cubicBezTo>
                    <a:lnTo>
                      <a:pt x="1394536" y="169850"/>
                    </a:lnTo>
                    <a:cubicBezTo>
                      <a:pt x="1398346" y="169697"/>
                      <a:pt x="1400594" y="168516"/>
                      <a:pt x="1401280" y="166306"/>
                    </a:cubicBezTo>
                    <a:cubicBezTo>
                      <a:pt x="1401966" y="164097"/>
                      <a:pt x="1402309" y="160020"/>
                      <a:pt x="1402309" y="154076"/>
                    </a:cubicBezTo>
                    <a:lnTo>
                      <a:pt x="1402309" y="31547"/>
                    </a:lnTo>
                    <a:cubicBezTo>
                      <a:pt x="1402309" y="28346"/>
                      <a:pt x="1402270" y="25755"/>
                      <a:pt x="1402194" y="23774"/>
                    </a:cubicBezTo>
                    <a:cubicBezTo>
                      <a:pt x="1402118" y="21793"/>
                      <a:pt x="1401851" y="20231"/>
                      <a:pt x="1401394" y="19088"/>
                    </a:cubicBezTo>
                    <a:cubicBezTo>
                      <a:pt x="1400937" y="17945"/>
                      <a:pt x="1400175" y="17183"/>
                      <a:pt x="1399108" y="16802"/>
                    </a:cubicBezTo>
                    <a:cubicBezTo>
                      <a:pt x="1398041" y="16421"/>
                      <a:pt x="1396517" y="16154"/>
                      <a:pt x="1394536" y="16002"/>
                    </a:cubicBezTo>
                    <a:lnTo>
                      <a:pt x="1394536" y="7315"/>
                    </a:lnTo>
                    <a:cubicBezTo>
                      <a:pt x="1398194" y="7010"/>
                      <a:pt x="1401464" y="6667"/>
                      <a:pt x="1404346" y="6286"/>
                    </a:cubicBezTo>
                    <a:cubicBezTo>
                      <a:pt x="1407229" y="5905"/>
                      <a:pt x="1409996" y="5448"/>
                      <a:pt x="1412648" y="4915"/>
                    </a:cubicBezTo>
                    <a:cubicBezTo>
                      <a:pt x="1415299" y="4381"/>
                      <a:pt x="1417950" y="3734"/>
                      <a:pt x="1420600" y="2972"/>
                    </a:cubicBezTo>
                    <a:cubicBezTo>
                      <a:pt x="1423250" y="2210"/>
                      <a:pt x="1426242" y="1295"/>
                      <a:pt x="1429576" y="228"/>
                    </a:cubicBezTo>
                    <a:close/>
                    <a:moveTo>
                      <a:pt x="2491215" y="0"/>
                    </a:moveTo>
                    <a:lnTo>
                      <a:pt x="2502256" y="0"/>
                    </a:lnTo>
                    <a:lnTo>
                      <a:pt x="2502256" y="153369"/>
                    </a:lnTo>
                    <a:cubicBezTo>
                      <a:pt x="2502256" y="156574"/>
                      <a:pt x="2502294" y="159207"/>
                      <a:pt x="2502370" y="161266"/>
                    </a:cubicBezTo>
                    <a:cubicBezTo>
                      <a:pt x="2502446" y="163326"/>
                      <a:pt x="2502751" y="165004"/>
                      <a:pt x="2503284" y="166301"/>
                    </a:cubicBezTo>
                    <a:cubicBezTo>
                      <a:pt x="2503818" y="167598"/>
                      <a:pt x="2504656" y="168513"/>
                      <a:pt x="2505799" y="169048"/>
                    </a:cubicBezTo>
                    <a:cubicBezTo>
                      <a:pt x="2506942" y="169582"/>
                      <a:pt x="2508580" y="169850"/>
                      <a:pt x="2510714" y="169850"/>
                    </a:cubicBezTo>
                    <a:lnTo>
                      <a:pt x="2510714" y="178079"/>
                    </a:lnTo>
                    <a:cubicBezTo>
                      <a:pt x="2508275" y="177927"/>
                      <a:pt x="2506218" y="177813"/>
                      <a:pt x="2504541" y="177736"/>
                    </a:cubicBezTo>
                    <a:cubicBezTo>
                      <a:pt x="2502865" y="177660"/>
                      <a:pt x="2501298" y="177622"/>
                      <a:pt x="2499841" y="177622"/>
                    </a:cubicBezTo>
                    <a:cubicBezTo>
                      <a:pt x="2498384" y="177622"/>
                      <a:pt x="2496926" y="177622"/>
                      <a:pt x="2495469" y="177622"/>
                    </a:cubicBezTo>
                    <a:cubicBezTo>
                      <a:pt x="2494012" y="177622"/>
                      <a:pt x="2492286" y="177622"/>
                      <a:pt x="2490293" y="177622"/>
                    </a:cubicBezTo>
                    <a:cubicBezTo>
                      <a:pt x="2487074" y="177622"/>
                      <a:pt x="2484468" y="177622"/>
                      <a:pt x="2482475" y="177622"/>
                    </a:cubicBezTo>
                    <a:cubicBezTo>
                      <a:pt x="2480481" y="177622"/>
                      <a:pt x="2478679" y="177622"/>
                      <a:pt x="2477068" y="177622"/>
                    </a:cubicBezTo>
                    <a:cubicBezTo>
                      <a:pt x="2475458" y="177622"/>
                      <a:pt x="2473770" y="177660"/>
                      <a:pt x="2472007" y="177736"/>
                    </a:cubicBezTo>
                    <a:cubicBezTo>
                      <a:pt x="2470244" y="177813"/>
                      <a:pt x="2467982" y="177927"/>
                      <a:pt x="2465222" y="178079"/>
                    </a:cubicBezTo>
                    <a:lnTo>
                      <a:pt x="2465458" y="163677"/>
                    </a:lnTo>
                    <a:cubicBezTo>
                      <a:pt x="2461055" y="169011"/>
                      <a:pt x="2456803" y="173050"/>
                      <a:pt x="2452703" y="175793"/>
                    </a:cubicBezTo>
                    <a:cubicBezTo>
                      <a:pt x="2448602" y="178536"/>
                      <a:pt x="2443971" y="179908"/>
                      <a:pt x="2438808" y="179908"/>
                    </a:cubicBezTo>
                    <a:cubicBezTo>
                      <a:pt x="2435620" y="179908"/>
                      <a:pt x="2432356" y="179298"/>
                      <a:pt x="2429018" y="178079"/>
                    </a:cubicBezTo>
                    <a:cubicBezTo>
                      <a:pt x="2424765" y="176403"/>
                      <a:pt x="2421272" y="174041"/>
                      <a:pt x="2418540" y="170993"/>
                    </a:cubicBezTo>
                    <a:cubicBezTo>
                      <a:pt x="2415807" y="167945"/>
                      <a:pt x="2413529" y="164287"/>
                      <a:pt x="2411705" y="160020"/>
                    </a:cubicBezTo>
                    <a:cubicBezTo>
                      <a:pt x="2409276" y="154229"/>
                      <a:pt x="2407606" y="147790"/>
                      <a:pt x="2406695" y="140703"/>
                    </a:cubicBezTo>
                    <a:cubicBezTo>
                      <a:pt x="2405784" y="133617"/>
                      <a:pt x="2405329" y="127406"/>
                      <a:pt x="2405329" y="122072"/>
                    </a:cubicBezTo>
                    <a:cubicBezTo>
                      <a:pt x="2405329" y="114300"/>
                      <a:pt x="2406053" y="106756"/>
                      <a:pt x="2407501" y="99441"/>
                    </a:cubicBezTo>
                    <a:cubicBezTo>
                      <a:pt x="2408948" y="92126"/>
                      <a:pt x="2411273" y="85687"/>
                      <a:pt x="2414473" y="80124"/>
                    </a:cubicBezTo>
                    <a:cubicBezTo>
                      <a:pt x="2417674" y="74562"/>
                      <a:pt x="2421712" y="70066"/>
                      <a:pt x="2426589" y="66637"/>
                    </a:cubicBezTo>
                    <a:cubicBezTo>
                      <a:pt x="2431466" y="63208"/>
                      <a:pt x="2437333" y="61493"/>
                      <a:pt x="2444191" y="61493"/>
                    </a:cubicBezTo>
                    <a:cubicBezTo>
                      <a:pt x="2449013" y="61493"/>
                      <a:pt x="2452969" y="62179"/>
                      <a:pt x="2456059" y="63551"/>
                    </a:cubicBezTo>
                    <a:cubicBezTo>
                      <a:pt x="2459148" y="64922"/>
                      <a:pt x="2461898" y="66294"/>
                      <a:pt x="2464308" y="67665"/>
                    </a:cubicBezTo>
                    <a:lnTo>
                      <a:pt x="2464308" y="28971"/>
                    </a:lnTo>
                    <a:cubicBezTo>
                      <a:pt x="2464308" y="26542"/>
                      <a:pt x="2464232" y="24456"/>
                      <a:pt x="2464079" y="22712"/>
                    </a:cubicBezTo>
                    <a:cubicBezTo>
                      <a:pt x="2463927" y="20967"/>
                      <a:pt x="2463584" y="19526"/>
                      <a:pt x="2463051" y="18388"/>
                    </a:cubicBezTo>
                    <a:cubicBezTo>
                      <a:pt x="2462517" y="17250"/>
                      <a:pt x="2461679" y="16415"/>
                      <a:pt x="2460536" y="15884"/>
                    </a:cubicBezTo>
                    <a:cubicBezTo>
                      <a:pt x="2459393" y="15353"/>
                      <a:pt x="2457831" y="15011"/>
                      <a:pt x="2455850" y="14859"/>
                    </a:cubicBezTo>
                    <a:lnTo>
                      <a:pt x="2455850" y="6629"/>
                    </a:lnTo>
                    <a:cubicBezTo>
                      <a:pt x="2458898" y="6477"/>
                      <a:pt x="2461721" y="6286"/>
                      <a:pt x="2464320" y="6058"/>
                    </a:cubicBezTo>
                    <a:cubicBezTo>
                      <a:pt x="2466920" y="5829"/>
                      <a:pt x="2469522" y="5486"/>
                      <a:pt x="2472129" y="5029"/>
                    </a:cubicBezTo>
                    <a:cubicBezTo>
                      <a:pt x="2474735" y="4572"/>
                      <a:pt x="2477571" y="3924"/>
                      <a:pt x="2480637" y="3086"/>
                    </a:cubicBezTo>
                    <a:cubicBezTo>
                      <a:pt x="2483703" y="2248"/>
                      <a:pt x="2487229" y="1219"/>
                      <a:pt x="2491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zh-CN" altLang="en-US" dirty="0">
                  <a:solidFill>
                    <a:schemeClr val="accent1"/>
                  </a:solidFill>
                  <a:latin typeface="Concorde BE" panose="02000503080000020003" pitchFamily="2" charset="0"/>
                </a:endParaRPr>
              </a:p>
            </p:txBody>
          </p:sp>
        </p:grp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2C6215D2-2831-4734-A8A8-601704FCBF7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472617" y="416362"/>
              <a:ext cx="433243" cy="432000"/>
              <a:chOff x="4446588" y="874712"/>
              <a:chExt cx="5530849" cy="5514975"/>
            </a:xfrm>
          </p:grpSpPr>
          <p:sp>
            <p:nvSpPr>
              <p:cNvPr id="71" name="Freeform 7">
                <a:extLst>
                  <a:ext uri="{FF2B5EF4-FFF2-40B4-BE49-F238E27FC236}">
                    <a16:creationId xmlns:a16="http://schemas.microsoft.com/office/drawing/2014/main" id="{431BA7BD-F88A-4E73-80C1-C2DA3D63D7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6588" y="874712"/>
                <a:ext cx="5530849" cy="5514975"/>
              </a:xfrm>
              <a:custGeom>
                <a:avLst/>
                <a:gdLst>
                  <a:gd name="T0" fmla="*/ 0 w 3007"/>
                  <a:gd name="T1" fmla="*/ 1461 h 3005"/>
                  <a:gd name="T2" fmla="*/ 4 w 3007"/>
                  <a:gd name="T3" fmla="*/ 1407 h 3005"/>
                  <a:gd name="T4" fmla="*/ 45 w 3007"/>
                  <a:gd name="T5" fmla="*/ 1137 h 3005"/>
                  <a:gd name="T6" fmla="*/ 288 w 3007"/>
                  <a:gd name="T7" fmla="*/ 618 h 3005"/>
                  <a:gd name="T8" fmla="*/ 534 w 3007"/>
                  <a:gd name="T9" fmla="*/ 355 h 3005"/>
                  <a:gd name="T10" fmla="*/ 1128 w 3007"/>
                  <a:gd name="T11" fmla="*/ 47 h 3005"/>
                  <a:gd name="T12" fmla="*/ 1379 w 3007"/>
                  <a:gd name="T13" fmla="*/ 5 h 3005"/>
                  <a:gd name="T14" fmla="*/ 1449 w 3007"/>
                  <a:gd name="T15" fmla="*/ 1 h 3005"/>
                  <a:gd name="T16" fmla="*/ 1461 w 3007"/>
                  <a:gd name="T17" fmla="*/ 0 h 3005"/>
                  <a:gd name="T18" fmla="*/ 1544 w 3007"/>
                  <a:gd name="T19" fmla="*/ 0 h 3005"/>
                  <a:gd name="T20" fmla="*/ 1561 w 3007"/>
                  <a:gd name="T21" fmla="*/ 1 h 3005"/>
                  <a:gd name="T22" fmla="*/ 2194 w 3007"/>
                  <a:gd name="T23" fmla="*/ 169 h 3005"/>
                  <a:gd name="T24" fmla="*/ 2460 w 3007"/>
                  <a:gd name="T25" fmla="*/ 345 h 3005"/>
                  <a:gd name="T26" fmla="*/ 2697 w 3007"/>
                  <a:gd name="T27" fmla="*/ 591 h 3005"/>
                  <a:gd name="T28" fmla="*/ 2964 w 3007"/>
                  <a:gd name="T29" fmla="*/ 1156 h 3005"/>
                  <a:gd name="T30" fmla="*/ 3001 w 3007"/>
                  <a:gd name="T31" fmla="*/ 1407 h 3005"/>
                  <a:gd name="T32" fmla="*/ 2996 w 3007"/>
                  <a:gd name="T33" fmla="*/ 1656 h 3005"/>
                  <a:gd name="T34" fmla="*/ 2846 w 3007"/>
                  <a:gd name="T35" fmla="*/ 2173 h 3005"/>
                  <a:gd name="T36" fmla="*/ 2630 w 3007"/>
                  <a:gd name="T37" fmla="*/ 2493 h 3005"/>
                  <a:gd name="T38" fmla="*/ 1950 w 3007"/>
                  <a:gd name="T39" fmla="*/ 2936 h 3005"/>
                  <a:gd name="T40" fmla="*/ 1699 w 3007"/>
                  <a:gd name="T41" fmla="*/ 2991 h 3005"/>
                  <a:gd name="T42" fmla="*/ 1468 w 3007"/>
                  <a:gd name="T43" fmla="*/ 3003 h 3005"/>
                  <a:gd name="T44" fmla="*/ 725 w 3007"/>
                  <a:gd name="T45" fmla="*/ 2787 h 3005"/>
                  <a:gd name="T46" fmla="*/ 385 w 3007"/>
                  <a:gd name="T47" fmla="*/ 2506 h 3005"/>
                  <a:gd name="T48" fmla="*/ 67 w 3007"/>
                  <a:gd name="T49" fmla="*/ 1944 h 3005"/>
                  <a:gd name="T50" fmla="*/ 13 w 3007"/>
                  <a:gd name="T51" fmla="*/ 1691 h 3005"/>
                  <a:gd name="T52" fmla="*/ 2 w 3007"/>
                  <a:gd name="T53" fmla="*/ 1558 h 3005"/>
                  <a:gd name="T54" fmla="*/ 0 w 3007"/>
                  <a:gd name="T55" fmla="*/ 1543 h 3005"/>
                  <a:gd name="T56" fmla="*/ 0 w 3007"/>
                  <a:gd name="T57" fmla="*/ 1461 h 3005"/>
                  <a:gd name="T58" fmla="*/ 2980 w 3007"/>
                  <a:gd name="T59" fmla="*/ 1502 h 3005"/>
                  <a:gd name="T60" fmla="*/ 1503 w 3007"/>
                  <a:gd name="T61" fmla="*/ 24 h 3005"/>
                  <a:gd name="T62" fmla="*/ 25 w 3007"/>
                  <a:gd name="T63" fmla="*/ 1501 h 3005"/>
                  <a:gd name="T64" fmla="*/ 1502 w 3007"/>
                  <a:gd name="T65" fmla="*/ 2980 h 3005"/>
                  <a:gd name="T66" fmla="*/ 2980 w 3007"/>
                  <a:gd name="T67" fmla="*/ 1502 h 3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07" h="3005">
                    <a:moveTo>
                      <a:pt x="0" y="1461"/>
                    </a:moveTo>
                    <a:cubicBezTo>
                      <a:pt x="1" y="1443"/>
                      <a:pt x="3" y="1425"/>
                      <a:pt x="4" y="1407"/>
                    </a:cubicBezTo>
                    <a:cubicBezTo>
                      <a:pt x="9" y="1316"/>
                      <a:pt x="23" y="1226"/>
                      <a:pt x="45" y="1137"/>
                    </a:cubicBezTo>
                    <a:cubicBezTo>
                      <a:pt x="93" y="948"/>
                      <a:pt x="174" y="775"/>
                      <a:pt x="288" y="618"/>
                    </a:cubicBezTo>
                    <a:cubicBezTo>
                      <a:pt x="359" y="521"/>
                      <a:pt x="441" y="433"/>
                      <a:pt x="534" y="355"/>
                    </a:cubicBezTo>
                    <a:cubicBezTo>
                      <a:pt x="708" y="207"/>
                      <a:pt x="906" y="104"/>
                      <a:pt x="1128" y="47"/>
                    </a:cubicBezTo>
                    <a:cubicBezTo>
                      <a:pt x="1210" y="26"/>
                      <a:pt x="1294" y="12"/>
                      <a:pt x="1379" y="5"/>
                    </a:cubicBezTo>
                    <a:cubicBezTo>
                      <a:pt x="1402" y="4"/>
                      <a:pt x="1426" y="3"/>
                      <a:pt x="1449" y="1"/>
                    </a:cubicBezTo>
                    <a:cubicBezTo>
                      <a:pt x="1453" y="1"/>
                      <a:pt x="1457" y="0"/>
                      <a:pt x="1461" y="0"/>
                    </a:cubicBezTo>
                    <a:cubicBezTo>
                      <a:pt x="1489" y="0"/>
                      <a:pt x="1516" y="0"/>
                      <a:pt x="1544" y="0"/>
                    </a:cubicBezTo>
                    <a:cubicBezTo>
                      <a:pt x="1549" y="0"/>
                      <a:pt x="1555" y="1"/>
                      <a:pt x="1561" y="1"/>
                    </a:cubicBezTo>
                    <a:cubicBezTo>
                      <a:pt x="1784" y="10"/>
                      <a:pt x="1995" y="66"/>
                      <a:pt x="2194" y="169"/>
                    </a:cubicBezTo>
                    <a:cubicBezTo>
                      <a:pt x="2289" y="218"/>
                      <a:pt x="2377" y="277"/>
                      <a:pt x="2460" y="345"/>
                    </a:cubicBezTo>
                    <a:cubicBezTo>
                      <a:pt x="2548" y="418"/>
                      <a:pt x="2627" y="500"/>
                      <a:pt x="2697" y="591"/>
                    </a:cubicBezTo>
                    <a:cubicBezTo>
                      <a:pt x="2826" y="761"/>
                      <a:pt x="2915" y="949"/>
                      <a:pt x="2964" y="1156"/>
                    </a:cubicBezTo>
                    <a:cubicBezTo>
                      <a:pt x="2984" y="1239"/>
                      <a:pt x="2996" y="1323"/>
                      <a:pt x="3001" y="1407"/>
                    </a:cubicBezTo>
                    <a:cubicBezTo>
                      <a:pt x="3007" y="1490"/>
                      <a:pt x="3005" y="1574"/>
                      <a:pt x="2996" y="1656"/>
                    </a:cubicBezTo>
                    <a:cubicBezTo>
                      <a:pt x="2978" y="1837"/>
                      <a:pt x="2928" y="2010"/>
                      <a:pt x="2846" y="2173"/>
                    </a:cubicBezTo>
                    <a:cubicBezTo>
                      <a:pt x="2788" y="2289"/>
                      <a:pt x="2716" y="2396"/>
                      <a:pt x="2630" y="2493"/>
                    </a:cubicBezTo>
                    <a:cubicBezTo>
                      <a:pt x="2444" y="2703"/>
                      <a:pt x="2218" y="2851"/>
                      <a:pt x="1950" y="2936"/>
                    </a:cubicBezTo>
                    <a:cubicBezTo>
                      <a:pt x="1868" y="2962"/>
                      <a:pt x="1784" y="2980"/>
                      <a:pt x="1699" y="2991"/>
                    </a:cubicBezTo>
                    <a:cubicBezTo>
                      <a:pt x="1622" y="3001"/>
                      <a:pt x="1545" y="3005"/>
                      <a:pt x="1468" y="3003"/>
                    </a:cubicBezTo>
                    <a:cubicBezTo>
                      <a:pt x="1201" y="2996"/>
                      <a:pt x="953" y="2925"/>
                      <a:pt x="725" y="2787"/>
                    </a:cubicBezTo>
                    <a:cubicBezTo>
                      <a:pt x="598" y="2710"/>
                      <a:pt x="485" y="2616"/>
                      <a:pt x="385" y="2506"/>
                    </a:cubicBezTo>
                    <a:cubicBezTo>
                      <a:pt x="239" y="2341"/>
                      <a:pt x="132" y="2154"/>
                      <a:pt x="67" y="1944"/>
                    </a:cubicBezTo>
                    <a:cubicBezTo>
                      <a:pt x="41" y="1861"/>
                      <a:pt x="23" y="1777"/>
                      <a:pt x="13" y="1691"/>
                    </a:cubicBezTo>
                    <a:cubicBezTo>
                      <a:pt x="7" y="1647"/>
                      <a:pt x="5" y="1603"/>
                      <a:pt x="2" y="1558"/>
                    </a:cubicBezTo>
                    <a:cubicBezTo>
                      <a:pt x="2" y="1553"/>
                      <a:pt x="1" y="1548"/>
                      <a:pt x="0" y="1543"/>
                    </a:cubicBezTo>
                    <a:cubicBezTo>
                      <a:pt x="0" y="1516"/>
                      <a:pt x="0" y="1488"/>
                      <a:pt x="0" y="1461"/>
                    </a:cubicBezTo>
                    <a:close/>
                    <a:moveTo>
                      <a:pt x="2980" y="1502"/>
                    </a:moveTo>
                    <a:cubicBezTo>
                      <a:pt x="2980" y="686"/>
                      <a:pt x="2319" y="25"/>
                      <a:pt x="1503" y="24"/>
                    </a:cubicBezTo>
                    <a:cubicBezTo>
                      <a:pt x="687" y="23"/>
                      <a:pt x="26" y="684"/>
                      <a:pt x="25" y="1501"/>
                    </a:cubicBezTo>
                    <a:cubicBezTo>
                      <a:pt x="24" y="2317"/>
                      <a:pt x="685" y="2979"/>
                      <a:pt x="1502" y="2980"/>
                    </a:cubicBezTo>
                    <a:cubicBezTo>
                      <a:pt x="2318" y="2980"/>
                      <a:pt x="2980" y="2319"/>
                      <a:pt x="2980" y="15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A8039574-07EC-42E5-95E0-CD151871B9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7713" y="1003299"/>
                <a:ext cx="5305425" cy="5280025"/>
              </a:xfrm>
              <a:custGeom>
                <a:avLst/>
                <a:gdLst>
                  <a:gd name="T0" fmla="*/ 81 w 2885"/>
                  <a:gd name="T1" fmla="*/ 975 h 2877"/>
                  <a:gd name="T2" fmla="*/ 2881 w 2885"/>
                  <a:gd name="T3" fmla="*/ 1523 h 2877"/>
                  <a:gd name="T4" fmla="*/ 2474 w 2885"/>
                  <a:gd name="T5" fmla="*/ 1388 h 2877"/>
                  <a:gd name="T6" fmla="*/ 717 w 2885"/>
                  <a:gd name="T7" fmla="*/ 539 h 2877"/>
                  <a:gd name="T8" fmla="*/ 1331 w 2885"/>
                  <a:gd name="T9" fmla="*/ 2600 h 2877"/>
                  <a:gd name="T10" fmla="*/ 1379 w 2885"/>
                  <a:gd name="T11" fmla="*/ 2758 h 2877"/>
                  <a:gd name="T12" fmla="*/ 1425 w 2885"/>
                  <a:gd name="T13" fmla="*/ 2644 h 2877"/>
                  <a:gd name="T14" fmla="*/ 1503 w 2885"/>
                  <a:gd name="T15" fmla="*/ 2770 h 2877"/>
                  <a:gd name="T16" fmla="*/ 1623 w 2885"/>
                  <a:gd name="T17" fmla="*/ 2757 h 2877"/>
                  <a:gd name="T18" fmla="*/ 1648 w 2885"/>
                  <a:gd name="T19" fmla="*/ 2669 h 2877"/>
                  <a:gd name="T20" fmla="*/ 1331 w 2885"/>
                  <a:gd name="T21" fmla="*/ 2600 h 2877"/>
                  <a:gd name="T22" fmla="*/ 226 w 2885"/>
                  <a:gd name="T23" fmla="*/ 1034 h 2877"/>
                  <a:gd name="T24" fmla="*/ 374 w 2885"/>
                  <a:gd name="T25" fmla="*/ 958 h 2877"/>
                  <a:gd name="T26" fmla="*/ 2608 w 2885"/>
                  <a:gd name="T27" fmla="*/ 967 h 2877"/>
                  <a:gd name="T28" fmla="*/ 2570 w 2885"/>
                  <a:gd name="T29" fmla="*/ 900 h 2877"/>
                  <a:gd name="T30" fmla="*/ 2526 w 2885"/>
                  <a:gd name="T31" fmla="*/ 1051 h 2877"/>
                  <a:gd name="T32" fmla="*/ 1512 w 2885"/>
                  <a:gd name="T33" fmla="*/ 382 h 2877"/>
                  <a:gd name="T34" fmla="*/ 1470 w 2885"/>
                  <a:gd name="T35" fmla="*/ 144 h 2877"/>
                  <a:gd name="T36" fmla="*/ 1232 w 2885"/>
                  <a:gd name="T37" fmla="*/ 2585 h 2877"/>
                  <a:gd name="T38" fmla="*/ 1078 w 2885"/>
                  <a:gd name="T39" fmla="*/ 2710 h 2877"/>
                  <a:gd name="T40" fmla="*/ 2608 w 2885"/>
                  <a:gd name="T41" fmla="*/ 803 h 2877"/>
                  <a:gd name="T42" fmla="*/ 2391 w 2885"/>
                  <a:gd name="T43" fmla="*/ 874 h 2877"/>
                  <a:gd name="T44" fmla="*/ 590 w 2885"/>
                  <a:gd name="T45" fmla="*/ 2438 h 2877"/>
                  <a:gd name="T46" fmla="*/ 704 w 2885"/>
                  <a:gd name="T47" fmla="*/ 2399 h 2877"/>
                  <a:gd name="T48" fmla="*/ 601 w 2885"/>
                  <a:gd name="T49" fmla="*/ 2409 h 2877"/>
                  <a:gd name="T50" fmla="*/ 642 w 2885"/>
                  <a:gd name="T51" fmla="*/ 2327 h 2877"/>
                  <a:gd name="T52" fmla="*/ 2626 w 2885"/>
                  <a:gd name="T53" fmla="*/ 1828 h 2877"/>
                  <a:gd name="T54" fmla="*/ 2582 w 2885"/>
                  <a:gd name="T55" fmla="*/ 2012 h 2877"/>
                  <a:gd name="T56" fmla="*/ 2561 w 2885"/>
                  <a:gd name="T57" fmla="*/ 1898 h 2877"/>
                  <a:gd name="T58" fmla="*/ 485 w 2885"/>
                  <a:gd name="T59" fmla="*/ 2331 h 2877"/>
                  <a:gd name="T60" fmla="*/ 494 w 2885"/>
                  <a:gd name="T61" fmla="*/ 2120 h 2877"/>
                  <a:gd name="T62" fmla="*/ 374 w 2885"/>
                  <a:gd name="T63" fmla="*/ 2184 h 2877"/>
                  <a:gd name="T64" fmla="*/ 1405 w 2885"/>
                  <a:gd name="T65" fmla="*/ 85 h 2877"/>
                  <a:gd name="T66" fmla="*/ 1378 w 2885"/>
                  <a:gd name="T67" fmla="*/ 275 h 2877"/>
                  <a:gd name="T68" fmla="*/ 1360 w 2885"/>
                  <a:gd name="T69" fmla="*/ 184 h 2877"/>
                  <a:gd name="T70" fmla="*/ 1996 w 2885"/>
                  <a:gd name="T71" fmla="*/ 486 h 2877"/>
                  <a:gd name="T72" fmla="*/ 2156 w 2885"/>
                  <a:gd name="T73" fmla="*/ 423 h 2877"/>
                  <a:gd name="T74" fmla="*/ 2159 w 2885"/>
                  <a:gd name="T75" fmla="*/ 2472 h 2877"/>
                  <a:gd name="T76" fmla="*/ 2316 w 2885"/>
                  <a:gd name="T77" fmla="*/ 2453 h 2877"/>
                  <a:gd name="T78" fmla="*/ 2169 w 2885"/>
                  <a:gd name="T79" fmla="*/ 439 h 2877"/>
                  <a:gd name="T80" fmla="*/ 2091 w 2885"/>
                  <a:gd name="T81" fmla="*/ 342 h 2877"/>
                  <a:gd name="T82" fmla="*/ 391 w 2885"/>
                  <a:gd name="T83" fmla="*/ 2070 h 2877"/>
                  <a:gd name="T84" fmla="*/ 310 w 2885"/>
                  <a:gd name="T85" fmla="*/ 2083 h 2877"/>
                  <a:gd name="T86" fmla="*/ 455 w 2885"/>
                  <a:gd name="T87" fmla="*/ 2064 h 2877"/>
                  <a:gd name="T88" fmla="*/ 2470 w 2885"/>
                  <a:gd name="T89" fmla="*/ 2225 h 2877"/>
                  <a:gd name="T90" fmla="*/ 2398 w 2885"/>
                  <a:gd name="T91" fmla="*/ 2253 h 2877"/>
                  <a:gd name="T92" fmla="*/ 785 w 2885"/>
                  <a:gd name="T93" fmla="*/ 2532 h 2877"/>
                  <a:gd name="T94" fmla="*/ 808 w 2885"/>
                  <a:gd name="T95" fmla="*/ 2450 h 2877"/>
                  <a:gd name="T96" fmla="*/ 2333 w 2885"/>
                  <a:gd name="T97" fmla="*/ 2443 h 2877"/>
                  <a:gd name="T98" fmla="*/ 2320 w 2885"/>
                  <a:gd name="T99" fmla="*/ 2340 h 2877"/>
                  <a:gd name="T100" fmla="*/ 2073 w 2885"/>
                  <a:gd name="T101" fmla="*/ 2565 h 2877"/>
                  <a:gd name="T102" fmla="*/ 2108 w 2885"/>
                  <a:gd name="T103" fmla="*/ 2424 h 2877"/>
                  <a:gd name="T104" fmla="*/ 1936 w 2885"/>
                  <a:gd name="T105" fmla="*/ 2523 h 2877"/>
                  <a:gd name="T106" fmla="*/ 1936 w 2885"/>
                  <a:gd name="T107" fmla="*/ 2635 h 2877"/>
                  <a:gd name="T108" fmla="*/ 2575 w 2885"/>
                  <a:gd name="T109" fmla="*/ 2107 h 2877"/>
                  <a:gd name="T110" fmla="*/ 289 w 2885"/>
                  <a:gd name="T111" fmla="*/ 1981 h 2877"/>
                  <a:gd name="T112" fmla="*/ 282 w 2885"/>
                  <a:gd name="T113" fmla="*/ 1826 h 2877"/>
                  <a:gd name="T114" fmla="*/ 964 w 2885"/>
                  <a:gd name="T115" fmla="*/ 2674 h 2877"/>
                  <a:gd name="T116" fmla="*/ 1098 w 2885"/>
                  <a:gd name="T117" fmla="*/ 2554 h 2877"/>
                  <a:gd name="T118" fmla="*/ 2164 w 2885"/>
                  <a:gd name="T119" fmla="*/ 319 h 2877"/>
                  <a:gd name="T120" fmla="*/ 2226 w 2885"/>
                  <a:gd name="T121" fmla="*/ 339 h 2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85" h="2877">
                    <a:moveTo>
                      <a:pt x="1861" y="2812"/>
                    </a:moveTo>
                    <a:cubicBezTo>
                      <a:pt x="1799" y="2831"/>
                      <a:pt x="1735" y="2846"/>
                      <a:pt x="1671" y="2856"/>
                    </a:cubicBezTo>
                    <a:cubicBezTo>
                      <a:pt x="1579" y="2871"/>
                      <a:pt x="1487" y="2877"/>
                      <a:pt x="1394" y="2873"/>
                    </a:cubicBezTo>
                    <a:cubicBezTo>
                      <a:pt x="1324" y="2871"/>
                      <a:pt x="1254" y="2865"/>
                      <a:pt x="1186" y="2851"/>
                    </a:cubicBezTo>
                    <a:cubicBezTo>
                      <a:pt x="1140" y="2842"/>
                      <a:pt x="1094" y="2830"/>
                      <a:pt x="1049" y="2820"/>
                    </a:cubicBezTo>
                    <a:cubicBezTo>
                      <a:pt x="1043" y="2818"/>
                      <a:pt x="995" y="2803"/>
                      <a:pt x="985" y="2799"/>
                    </a:cubicBezTo>
                    <a:cubicBezTo>
                      <a:pt x="919" y="2777"/>
                      <a:pt x="855" y="2751"/>
                      <a:pt x="793" y="2720"/>
                    </a:cubicBezTo>
                    <a:cubicBezTo>
                      <a:pt x="597" y="2621"/>
                      <a:pt x="434" y="2483"/>
                      <a:pt x="300" y="2310"/>
                    </a:cubicBezTo>
                    <a:cubicBezTo>
                      <a:pt x="197" y="2179"/>
                      <a:pt x="121" y="2033"/>
                      <a:pt x="70" y="1874"/>
                    </a:cubicBezTo>
                    <a:cubicBezTo>
                      <a:pt x="44" y="1791"/>
                      <a:pt x="26" y="1707"/>
                      <a:pt x="15" y="1621"/>
                    </a:cubicBezTo>
                    <a:cubicBezTo>
                      <a:pt x="4" y="1535"/>
                      <a:pt x="0" y="1449"/>
                      <a:pt x="4" y="1362"/>
                    </a:cubicBezTo>
                    <a:cubicBezTo>
                      <a:pt x="11" y="1230"/>
                      <a:pt x="37" y="1100"/>
                      <a:pt x="81" y="975"/>
                    </a:cubicBezTo>
                    <a:cubicBezTo>
                      <a:pt x="123" y="855"/>
                      <a:pt x="178" y="742"/>
                      <a:pt x="248" y="637"/>
                    </a:cubicBezTo>
                    <a:cubicBezTo>
                      <a:pt x="358" y="474"/>
                      <a:pt x="497" y="341"/>
                      <a:pt x="662" y="234"/>
                    </a:cubicBezTo>
                    <a:cubicBezTo>
                      <a:pt x="773" y="161"/>
                      <a:pt x="892" y="104"/>
                      <a:pt x="1019" y="65"/>
                    </a:cubicBezTo>
                    <a:cubicBezTo>
                      <a:pt x="1098" y="41"/>
                      <a:pt x="1179" y="24"/>
                      <a:pt x="1261" y="14"/>
                    </a:cubicBezTo>
                    <a:cubicBezTo>
                      <a:pt x="1346" y="3"/>
                      <a:pt x="1431" y="0"/>
                      <a:pt x="1516" y="3"/>
                    </a:cubicBezTo>
                    <a:cubicBezTo>
                      <a:pt x="1620" y="8"/>
                      <a:pt x="1722" y="24"/>
                      <a:pt x="1822" y="51"/>
                    </a:cubicBezTo>
                    <a:cubicBezTo>
                      <a:pt x="1962" y="90"/>
                      <a:pt x="2093" y="149"/>
                      <a:pt x="2217" y="227"/>
                    </a:cubicBezTo>
                    <a:cubicBezTo>
                      <a:pt x="2317" y="290"/>
                      <a:pt x="2408" y="364"/>
                      <a:pt x="2489" y="450"/>
                    </a:cubicBezTo>
                    <a:cubicBezTo>
                      <a:pt x="2580" y="545"/>
                      <a:pt x="2655" y="651"/>
                      <a:pt x="2716" y="766"/>
                    </a:cubicBezTo>
                    <a:cubicBezTo>
                      <a:pt x="2772" y="871"/>
                      <a:pt x="2815" y="980"/>
                      <a:pt x="2844" y="1095"/>
                    </a:cubicBezTo>
                    <a:cubicBezTo>
                      <a:pt x="2862" y="1170"/>
                      <a:pt x="2874" y="1246"/>
                      <a:pt x="2880" y="1323"/>
                    </a:cubicBezTo>
                    <a:cubicBezTo>
                      <a:pt x="2884" y="1390"/>
                      <a:pt x="2885" y="1456"/>
                      <a:pt x="2881" y="1523"/>
                    </a:cubicBezTo>
                    <a:cubicBezTo>
                      <a:pt x="2871" y="1690"/>
                      <a:pt x="2836" y="1852"/>
                      <a:pt x="2769" y="2006"/>
                    </a:cubicBezTo>
                    <a:cubicBezTo>
                      <a:pt x="2716" y="2126"/>
                      <a:pt x="2648" y="2237"/>
                      <a:pt x="2565" y="2338"/>
                    </a:cubicBezTo>
                    <a:cubicBezTo>
                      <a:pt x="2481" y="2440"/>
                      <a:pt x="2387" y="2532"/>
                      <a:pt x="2280" y="2609"/>
                    </a:cubicBezTo>
                    <a:cubicBezTo>
                      <a:pt x="2186" y="2676"/>
                      <a:pt x="2085" y="2730"/>
                      <a:pt x="1978" y="2773"/>
                    </a:cubicBezTo>
                    <a:cubicBezTo>
                      <a:pt x="1958" y="2781"/>
                      <a:pt x="1937" y="2787"/>
                      <a:pt x="1917" y="2795"/>
                    </a:cubicBezTo>
                    <a:cubicBezTo>
                      <a:pt x="1908" y="2799"/>
                      <a:pt x="1865" y="2811"/>
                      <a:pt x="1861" y="2812"/>
                    </a:cubicBezTo>
                    <a:close/>
                    <a:moveTo>
                      <a:pt x="1428" y="409"/>
                    </a:moveTo>
                    <a:cubicBezTo>
                      <a:pt x="862" y="418"/>
                      <a:pt x="391" y="890"/>
                      <a:pt x="413" y="1476"/>
                    </a:cubicBezTo>
                    <a:cubicBezTo>
                      <a:pt x="423" y="1754"/>
                      <a:pt x="531" y="1991"/>
                      <a:pt x="733" y="2182"/>
                    </a:cubicBezTo>
                    <a:cubicBezTo>
                      <a:pt x="941" y="2380"/>
                      <a:pt x="1192" y="2476"/>
                      <a:pt x="1479" y="2466"/>
                    </a:cubicBezTo>
                    <a:cubicBezTo>
                      <a:pt x="1757" y="2457"/>
                      <a:pt x="1994" y="2350"/>
                      <a:pt x="2187" y="2150"/>
                    </a:cubicBezTo>
                    <a:cubicBezTo>
                      <a:pt x="2391" y="1938"/>
                      <a:pt x="2487" y="1682"/>
                      <a:pt x="2474" y="1388"/>
                    </a:cubicBezTo>
                    <a:cubicBezTo>
                      <a:pt x="2452" y="857"/>
                      <a:pt x="2002" y="402"/>
                      <a:pt x="1428" y="409"/>
                    </a:cubicBezTo>
                    <a:close/>
                    <a:moveTo>
                      <a:pt x="735" y="530"/>
                    </a:moveTo>
                    <a:cubicBezTo>
                      <a:pt x="739" y="532"/>
                      <a:pt x="742" y="534"/>
                      <a:pt x="745" y="536"/>
                    </a:cubicBezTo>
                    <a:cubicBezTo>
                      <a:pt x="762" y="547"/>
                      <a:pt x="780" y="554"/>
                      <a:pt x="801" y="552"/>
                    </a:cubicBezTo>
                    <a:cubicBezTo>
                      <a:pt x="843" y="548"/>
                      <a:pt x="877" y="528"/>
                      <a:pt x="907" y="501"/>
                    </a:cubicBezTo>
                    <a:cubicBezTo>
                      <a:pt x="916" y="494"/>
                      <a:pt x="916" y="484"/>
                      <a:pt x="910" y="474"/>
                    </a:cubicBezTo>
                    <a:cubicBezTo>
                      <a:pt x="903" y="463"/>
                      <a:pt x="896" y="452"/>
                      <a:pt x="888" y="441"/>
                    </a:cubicBezTo>
                    <a:cubicBezTo>
                      <a:pt x="854" y="394"/>
                      <a:pt x="820" y="347"/>
                      <a:pt x="786" y="301"/>
                    </a:cubicBezTo>
                    <a:cubicBezTo>
                      <a:pt x="765" y="273"/>
                      <a:pt x="742" y="269"/>
                      <a:pt x="713" y="288"/>
                    </a:cubicBezTo>
                    <a:cubicBezTo>
                      <a:pt x="689" y="305"/>
                      <a:pt x="674" y="328"/>
                      <a:pt x="664" y="355"/>
                    </a:cubicBezTo>
                    <a:cubicBezTo>
                      <a:pt x="649" y="400"/>
                      <a:pt x="650" y="442"/>
                      <a:pt x="681" y="481"/>
                    </a:cubicBezTo>
                    <a:cubicBezTo>
                      <a:pt x="695" y="499"/>
                      <a:pt x="706" y="519"/>
                      <a:pt x="717" y="539"/>
                    </a:cubicBezTo>
                    <a:cubicBezTo>
                      <a:pt x="723" y="548"/>
                      <a:pt x="726" y="558"/>
                      <a:pt x="730" y="568"/>
                    </a:cubicBezTo>
                    <a:cubicBezTo>
                      <a:pt x="730" y="570"/>
                      <a:pt x="730" y="572"/>
                      <a:pt x="730" y="574"/>
                    </a:cubicBezTo>
                    <a:cubicBezTo>
                      <a:pt x="729" y="574"/>
                      <a:pt x="728" y="575"/>
                      <a:pt x="727" y="575"/>
                    </a:cubicBezTo>
                    <a:cubicBezTo>
                      <a:pt x="725" y="572"/>
                      <a:pt x="723" y="569"/>
                      <a:pt x="722" y="567"/>
                    </a:cubicBezTo>
                    <a:cubicBezTo>
                      <a:pt x="698" y="526"/>
                      <a:pt x="674" y="485"/>
                      <a:pt x="650" y="444"/>
                    </a:cubicBezTo>
                    <a:cubicBezTo>
                      <a:pt x="646" y="438"/>
                      <a:pt x="639" y="432"/>
                      <a:pt x="633" y="426"/>
                    </a:cubicBezTo>
                    <a:cubicBezTo>
                      <a:pt x="632" y="427"/>
                      <a:pt x="631" y="428"/>
                      <a:pt x="630" y="429"/>
                    </a:cubicBezTo>
                    <a:cubicBezTo>
                      <a:pt x="630" y="431"/>
                      <a:pt x="631" y="434"/>
                      <a:pt x="632" y="437"/>
                    </a:cubicBezTo>
                    <a:cubicBezTo>
                      <a:pt x="662" y="488"/>
                      <a:pt x="691" y="539"/>
                      <a:pt x="721" y="591"/>
                    </a:cubicBezTo>
                    <a:cubicBezTo>
                      <a:pt x="727" y="601"/>
                      <a:pt x="737" y="605"/>
                      <a:pt x="747" y="610"/>
                    </a:cubicBezTo>
                    <a:cubicBezTo>
                      <a:pt x="758" y="581"/>
                      <a:pt x="740" y="557"/>
                      <a:pt x="735" y="530"/>
                    </a:cubicBezTo>
                    <a:close/>
                    <a:moveTo>
                      <a:pt x="1331" y="2600"/>
                    </a:moveTo>
                    <a:cubicBezTo>
                      <a:pt x="1331" y="2601"/>
                      <a:pt x="1331" y="2602"/>
                      <a:pt x="1331" y="2603"/>
                    </a:cubicBezTo>
                    <a:cubicBezTo>
                      <a:pt x="1342" y="2609"/>
                      <a:pt x="1343" y="2619"/>
                      <a:pt x="1342" y="2629"/>
                    </a:cubicBezTo>
                    <a:cubicBezTo>
                      <a:pt x="1342" y="2638"/>
                      <a:pt x="1342" y="2647"/>
                      <a:pt x="1341" y="2656"/>
                    </a:cubicBezTo>
                    <a:cubicBezTo>
                      <a:pt x="1340" y="2685"/>
                      <a:pt x="1339" y="2714"/>
                      <a:pt x="1338" y="2743"/>
                    </a:cubicBezTo>
                    <a:cubicBezTo>
                      <a:pt x="1337" y="2752"/>
                      <a:pt x="1334" y="2758"/>
                      <a:pt x="1325" y="2760"/>
                    </a:cubicBezTo>
                    <a:cubicBezTo>
                      <a:pt x="1324" y="2760"/>
                      <a:pt x="1323" y="2761"/>
                      <a:pt x="1321" y="2762"/>
                    </a:cubicBezTo>
                    <a:cubicBezTo>
                      <a:pt x="1327" y="2765"/>
                      <a:pt x="1333" y="2766"/>
                      <a:pt x="1339" y="2766"/>
                    </a:cubicBezTo>
                    <a:cubicBezTo>
                      <a:pt x="1364" y="2768"/>
                      <a:pt x="1390" y="2770"/>
                      <a:pt x="1415" y="2771"/>
                    </a:cubicBezTo>
                    <a:cubicBezTo>
                      <a:pt x="1418" y="2771"/>
                      <a:pt x="1423" y="2769"/>
                      <a:pt x="1423" y="2767"/>
                    </a:cubicBezTo>
                    <a:cubicBezTo>
                      <a:pt x="1426" y="2756"/>
                      <a:pt x="1428" y="2745"/>
                      <a:pt x="1430" y="2734"/>
                    </a:cubicBezTo>
                    <a:cubicBezTo>
                      <a:pt x="1431" y="2732"/>
                      <a:pt x="1428" y="2730"/>
                      <a:pt x="1426" y="2725"/>
                    </a:cubicBezTo>
                    <a:cubicBezTo>
                      <a:pt x="1417" y="2754"/>
                      <a:pt x="1406" y="2762"/>
                      <a:pt x="1379" y="2758"/>
                    </a:cubicBezTo>
                    <a:cubicBezTo>
                      <a:pt x="1376" y="2758"/>
                      <a:pt x="1372" y="2759"/>
                      <a:pt x="1369" y="2757"/>
                    </a:cubicBezTo>
                    <a:cubicBezTo>
                      <a:pt x="1365" y="2755"/>
                      <a:pt x="1359" y="2751"/>
                      <a:pt x="1359" y="2748"/>
                    </a:cubicBezTo>
                    <a:cubicBezTo>
                      <a:pt x="1358" y="2728"/>
                      <a:pt x="1359" y="2709"/>
                      <a:pt x="1359" y="2688"/>
                    </a:cubicBezTo>
                    <a:cubicBezTo>
                      <a:pt x="1370" y="2688"/>
                      <a:pt x="1381" y="2687"/>
                      <a:pt x="1391" y="2691"/>
                    </a:cubicBezTo>
                    <a:cubicBezTo>
                      <a:pt x="1399" y="2694"/>
                      <a:pt x="1405" y="2702"/>
                      <a:pt x="1411" y="2708"/>
                    </a:cubicBezTo>
                    <a:cubicBezTo>
                      <a:pt x="1416" y="2694"/>
                      <a:pt x="1416" y="2660"/>
                      <a:pt x="1411" y="2655"/>
                    </a:cubicBezTo>
                    <a:cubicBezTo>
                      <a:pt x="1400" y="2678"/>
                      <a:pt x="1389" y="2682"/>
                      <a:pt x="1361" y="2673"/>
                    </a:cubicBezTo>
                    <a:cubicBezTo>
                      <a:pt x="1362" y="2654"/>
                      <a:pt x="1362" y="2634"/>
                      <a:pt x="1363" y="2614"/>
                    </a:cubicBezTo>
                    <a:cubicBezTo>
                      <a:pt x="1375" y="2615"/>
                      <a:pt x="1385" y="2615"/>
                      <a:pt x="1396" y="2616"/>
                    </a:cubicBezTo>
                    <a:cubicBezTo>
                      <a:pt x="1410" y="2617"/>
                      <a:pt x="1414" y="2621"/>
                      <a:pt x="1418" y="2635"/>
                    </a:cubicBezTo>
                    <a:cubicBezTo>
                      <a:pt x="1419" y="2638"/>
                      <a:pt x="1420" y="2641"/>
                      <a:pt x="1422" y="2644"/>
                    </a:cubicBezTo>
                    <a:cubicBezTo>
                      <a:pt x="1423" y="2644"/>
                      <a:pt x="1424" y="2644"/>
                      <a:pt x="1425" y="2644"/>
                    </a:cubicBezTo>
                    <a:cubicBezTo>
                      <a:pt x="1426" y="2634"/>
                      <a:pt x="1426" y="2625"/>
                      <a:pt x="1427" y="2615"/>
                    </a:cubicBezTo>
                    <a:cubicBezTo>
                      <a:pt x="1438" y="2614"/>
                      <a:pt x="1441" y="2617"/>
                      <a:pt x="1441" y="2628"/>
                    </a:cubicBezTo>
                    <a:cubicBezTo>
                      <a:pt x="1441" y="2665"/>
                      <a:pt x="1441" y="2703"/>
                      <a:pt x="1442" y="2740"/>
                    </a:cubicBezTo>
                    <a:cubicBezTo>
                      <a:pt x="1442" y="2753"/>
                      <a:pt x="1439" y="2763"/>
                      <a:pt x="1428" y="2769"/>
                    </a:cubicBezTo>
                    <a:cubicBezTo>
                      <a:pt x="1428" y="2769"/>
                      <a:pt x="1428" y="2770"/>
                      <a:pt x="1428" y="2771"/>
                    </a:cubicBezTo>
                    <a:cubicBezTo>
                      <a:pt x="1441" y="2771"/>
                      <a:pt x="1453" y="2771"/>
                      <a:pt x="1469" y="2771"/>
                    </a:cubicBezTo>
                    <a:cubicBezTo>
                      <a:pt x="1453" y="2760"/>
                      <a:pt x="1453" y="2746"/>
                      <a:pt x="1453" y="2732"/>
                    </a:cubicBezTo>
                    <a:cubicBezTo>
                      <a:pt x="1453" y="2717"/>
                      <a:pt x="1454" y="2703"/>
                      <a:pt x="1454" y="2688"/>
                    </a:cubicBezTo>
                    <a:cubicBezTo>
                      <a:pt x="1454" y="2677"/>
                      <a:pt x="1454" y="2666"/>
                      <a:pt x="1454" y="2655"/>
                    </a:cubicBezTo>
                    <a:cubicBezTo>
                      <a:pt x="1455" y="2655"/>
                      <a:pt x="1456" y="2655"/>
                      <a:pt x="1457" y="2655"/>
                    </a:cubicBezTo>
                    <a:cubicBezTo>
                      <a:pt x="1471" y="2693"/>
                      <a:pt x="1485" y="2732"/>
                      <a:pt x="1499" y="2771"/>
                    </a:cubicBezTo>
                    <a:cubicBezTo>
                      <a:pt x="1500" y="2771"/>
                      <a:pt x="1501" y="2771"/>
                      <a:pt x="1503" y="2770"/>
                    </a:cubicBezTo>
                    <a:cubicBezTo>
                      <a:pt x="1516" y="2727"/>
                      <a:pt x="1530" y="2684"/>
                      <a:pt x="1544" y="2641"/>
                    </a:cubicBezTo>
                    <a:cubicBezTo>
                      <a:pt x="1545" y="2641"/>
                      <a:pt x="1546" y="2642"/>
                      <a:pt x="1547" y="2642"/>
                    </a:cubicBezTo>
                    <a:cubicBezTo>
                      <a:pt x="1547" y="2668"/>
                      <a:pt x="1547" y="2695"/>
                      <a:pt x="1547" y="2721"/>
                    </a:cubicBezTo>
                    <a:cubicBezTo>
                      <a:pt x="1547" y="2737"/>
                      <a:pt x="1548" y="2753"/>
                      <a:pt x="1537" y="2767"/>
                    </a:cubicBezTo>
                    <a:cubicBezTo>
                      <a:pt x="1536" y="2767"/>
                      <a:pt x="1537" y="2768"/>
                      <a:pt x="1537" y="2768"/>
                    </a:cubicBezTo>
                    <a:cubicBezTo>
                      <a:pt x="1551" y="2768"/>
                      <a:pt x="1565" y="2768"/>
                      <a:pt x="1578" y="2768"/>
                    </a:cubicBezTo>
                    <a:cubicBezTo>
                      <a:pt x="1574" y="2761"/>
                      <a:pt x="1569" y="2755"/>
                      <a:pt x="1569" y="2747"/>
                    </a:cubicBezTo>
                    <a:cubicBezTo>
                      <a:pt x="1567" y="2707"/>
                      <a:pt x="1567" y="2667"/>
                      <a:pt x="1567" y="2627"/>
                    </a:cubicBezTo>
                    <a:cubicBezTo>
                      <a:pt x="1566" y="2618"/>
                      <a:pt x="1570" y="2611"/>
                      <a:pt x="1578" y="2606"/>
                    </a:cubicBezTo>
                    <a:cubicBezTo>
                      <a:pt x="1590" y="2622"/>
                      <a:pt x="1603" y="2638"/>
                      <a:pt x="1614" y="2655"/>
                    </a:cubicBezTo>
                    <a:cubicBezTo>
                      <a:pt x="1631" y="2680"/>
                      <a:pt x="1637" y="2709"/>
                      <a:pt x="1635" y="2740"/>
                    </a:cubicBezTo>
                    <a:cubicBezTo>
                      <a:pt x="1635" y="2748"/>
                      <a:pt x="1631" y="2754"/>
                      <a:pt x="1623" y="2757"/>
                    </a:cubicBezTo>
                    <a:cubicBezTo>
                      <a:pt x="1622" y="2757"/>
                      <a:pt x="1620" y="2759"/>
                      <a:pt x="1618" y="2760"/>
                    </a:cubicBezTo>
                    <a:cubicBezTo>
                      <a:pt x="1618" y="2761"/>
                      <a:pt x="1619" y="2762"/>
                      <a:pt x="1619" y="2763"/>
                    </a:cubicBezTo>
                    <a:cubicBezTo>
                      <a:pt x="1638" y="2763"/>
                      <a:pt x="1658" y="2759"/>
                      <a:pt x="1678" y="2756"/>
                    </a:cubicBezTo>
                    <a:cubicBezTo>
                      <a:pt x="1674" y="2753"/>
                      <a:pt x="1670" y="2751"/>
                      <a:pt x="1667" y="2749"/>
                    </a:cubicBezTo>
                    <a:cubicBezTo>
                      <a:pt x="1664" y="2747"/>
                      <a:pt x="1661" y="2744"/>
                      <a:pt x="1660" y="2742"/>
                    </a:cubicBezTo>
                    <a:cubicBezTo>
                      <a:pt x="1658" y="2725"/>
                      <a:pt x="1653" y="2707"/>
                      <a:pt x="1656" y="2691"/>
                    </a:cubicBezTo>
                    <a:cubicBezTo>
                      <a:pt x="1662" y="2655"/>
                      <a:pt x="1673" y="2619"/>
                      <a:pt x="1699" y="2591"/>
                    </a:cubicBezTo>
                    <a:cubicBezTo>
                      <a:pt x="1700" y="2590"/>
                      <a:pt x="1701" y="2589"/>
                      <a:pt x="1703" y="2586"/>
                    </a:cubicBezTo>
                    <a:cubicBezTo>
                      <a:pt x="1687" y="2588"/>
                      <a:pt x="1674" y="2590"/>
                      <a:pt x="1660" y="2591"/>
                    </a:cubicBezTo>
                    <a:cubicBezTo>
                      <a:pt x="1660" y="2592"/>
                      <a:pt x="1660" y="2593"/>
                      <a:pt x="1660" y="2594"/>
                    </a:cubicBezTo>
                    <a:cubicBezTo>
                      <a:pt x="1668" y="2598"/>
                      <a:pt x="1673" y="2604"/>
                      <a:pt x="1669" y="2612"/>
                    </a:cubicBezTo>
                    <a:cubicBezTo>
                      <a:pt x="1662" y="2631"/>
                      <a:pt x="1655" y="2649"/>
                      <a:pt x="1648" y="2669"/>
                    </a:cubicBezTo>
                    <a:cubicBezTo>
                      <a:pt x="1639" y="2655"/>
                      <a:pt x="1632" y="2642"/>
                      <a:pt x="1624" y="2629"/>
                    </a:cubicBezTo>
                    <a:cubicBezTo>
                      <a:pt x="1617" y="2619"/>
                      <a:pt x="1608" y="2608"/>
                      <a:pt x="1624" y="2597"/>
                    </a:cubicBezTo>
                    <a:cubicBezTo>
                      <a:pt x="1619" y="2596"/>
                      <a:pt x="1616" y="2597"/>
                      <a:pt x="1612" y="2597"/>
                    </a:cubicBezTo>
                    <a:cubicBezTo>
                      <a:pt x="1594" y="2599"/>
                      <a:pt x="1576" y="2602"/>
                      <a:pt x="1558" y="2603"/>
                    </a:cubicBezTo>
                    <a:cubicBezTo>
                      <a:pt x="1548" y="2604"/>
                      <a:pt x="1542" y="2609"/>
                      <a:pt x="1539" y="2618"/>
                    </a:cubicBezTo>
                    <a:cubicBezTo>
                      <a:pt x="1535" y="2633"/>
                      <a:pt x="1530" y="2647"/>
                      <a:pt x="1526" y="2662"/>
                    </a:cubicBezTo>
                    <a:cubicBezTo>
                      <a:pt x="1519" y="2683"/>
                      <a:pt x="1513" y="2703"/>
                      <a:pt x="1506" y="2726"/>
                    </a:cubicBezTo>
                    <a:cubicBezTo>
                      <a:pt x="1505" y="2722"/>
                      <a:pt x="1504" y="2721"/>
                      <a:pt x="1503" y="2719"/>
                    </a:cubicBezTo>
                    <a:cubicBezTo>
                      <a:pt x="1491" y="2685"/>
                      <a:pt x="1479" y="2652"/>
                      <a:pt x="1467" y="2619"/>
                    </a:cubicBezTo>
                    <a:cubicBezTo>
                      <a:pt x="1464" y="2610"/>
                      <a:pt x="1458" y="2606"/>
                      <a:pt x="1449" y="2605"/>
                    </a:cubicBezTo>
                    <a:cubicBezTo>
                      <a:pt x="1419" y="2604"/>
                      <a:pt x="1389" y="2602"/>
                      <a:pt x="1359" y="2601"/>
                    </a:cubicBezTo>
                    <a:cubicBezTo>
                      <a:pt x="1350" y="2600"/>
                      <a:pt x="1341" y="2600"/>
                      <a:pt x="1331" y="2600"/>
                    </a:cubicBezTo>
                    <a:close/>
                    <a:moveTo>
                      <a:pt x="250" y="893"/>
                    </a:moveTo>
                    <a:cubicBezTo>
                      <a:pt x="226" y="873"/>
                      <a:pt x="204" y="881"/>
                      <a:pt x="183" y="897"/>
                    </a:cubicBezTo>
                    <a:cubicBezTo>
                      <a:pt x="182" y="897"/>
                      <a:pt x="181" y="898"/>
                      <a:pt x="181" y="898"/>
                    </a:cubicBezTo>
                    <a:cubicBezTo>
                      <a:pt x="173" y="903"/>
                      <a:pt x="172" y="910"/>
                      <a:pt x="174" y="918"/>
                    </a:cubicBezTo>
                    <a:cubicBezTo>
                      <a:pt x="176" y="926"/>
                      <a:pt x="181" y="930"/>
                      <a:pt x="189" y="930"/>
                    </a:cubicBezTo>
                    <a:cubicBezTo>
                      <a:pt x="197" y="931"/>
                      <a:pt x="205" y="930"/>
                      <a:pt x="212" y="932"/>
                    </a:cubicBezTo>
                    <a:cubicBezTo>
                      <a:pt x="231" y="937"/>
                      <a:pt x="249" y="942"/>
                      <a:pt x="258" y="962"/>
                    </a:cubicBezTo>
                    <a:cubicBezTo>
                      <a:pt x="265" y="980"/>
                      <a:pt x="272" y="999"/>
                      <a:pt x="278" y="1017"/>
                    </a:cubicBezTo>
                    <a:cubicBezTo>
                      <a:pt x="281" y="1026"/>
                      <a:pt x="279" y="1030"/>
                      <a:pt x="269" y="1029"/>
                    </a:cubicBezTo>
                    <a:cubicBezTo>
                      <a:pt x="256" y="1028"/>
                      <a:pt x="243" y="1026"/>
                      <a:pt x="230" y="1025"/>
                    </a:cubicBezTo>
                    <a:cubicBezTo>
                      <a:pt x="228" y="1025"/>
                      <a:pt x="225" y="1026"/>
                      <a:pt x="223" y="1027"/>
                    </a:cubicBezTo>
                    <a:cubicBezTo>
                      <a:pt x="224" y="1030"/>
                      <a:pt x="224" y="1032"/>
                      <a:pt x="226" y="1034"/>
                    </a:cubicBezTo>
                    <a:cubicBezTo>
                      <a:pt x="240" y="1051"/>
                      <a:pt x="259" y="1053"/>
                      <a:pt x="279" y="1055"/>
                    </a:cubicBezTo>
                    <a:cubicBezTo>
                      <a:pt x="290" y="1056"/>
                      <a:pt x="301" y="1056"/>
                      <a:pt x="312" y="1055"/>
                    </a:cubicBezTo>
                    <a:cubicBezTo>
                      <a:pt x="320" y="1054"/>
                      <a:pt x="324" y="1047"/>
                      <a:pt x="325" y="1039"/>
                    </a:cubicBezTo>
                    <a:cubicBezTo>
                      <a:pt x="326" y="1032"/>
                      <a:pt x="323" y="1027"/>
                      <a:pt x="316" y="1023"/>
                    </a:cubicBezTo>
                    <a:cubicBezTo>
                      <a:pt x="294" y="1009"/>
                      <a:pt x="290" y="998"/>
                      <a:pt x="299" y="973"/>
                    </a:cubicBezTo>
                    <a:cubicBezTo>
                      <a:pt x="306" y="975"/>
                      <a:pt x="313" y="977"/>
                      <a:pt x="320" y="979"/>
                    </a:cubicBezTo>
                    <a:cubicBezTo>
                      <a:pt x="326" y="980"/>
                      <a:pt x="329" y="983"/>
                      <a:pt x="329" y="988"/>
                    </a:cubicBezTo>
                    <a:cubicBezTo>
                      <a:pt x="329" y="997"/>
                      <a:pt x="328" y="1005"/>
                      <a:pt x="328" y="1014"/>
                    </a:cubicBezTo>
                    <a:cubicBezTo>
                      <a:pt x="348" y="1016"/>
                      <a:pt x="354" y="1012"/>
                      <a:pt x="352" y="994"/>
                    </a:cubicBezTo>
                    <a:cubicBezTo>
                      <a:pt x="387" y="1002"/>
                      <a:pt x="420" y="1020"/>
                      <a:pt x="458" y="1014"/>
                    </a:cubicBezTo>
                    <a:cubicBezTo>
                      <a:pt x="452" y="1009"/>
                      <a:pt x="447" y="1004"/>
                      <a:pt x="441" y="1000"/>
                    </a:cubicBezTo>
                    <a:cubicBezTo>
                      <a:pt x="419" y="986"/>
                      <a:pt x="396" y="972"/>
                      <a:pt x="374" y="958"/>
                    </a:cubicBezTo>
                    <a:cubicBezTo>
                      <a:pt x="360" y="949"/>
                      <a:pt x="353" y="936"/>
                      <a:pt x="351" y="920"/>
                    </a:cubicBezTo>
                    <a:cubicBezTo>
                      <a:pt x="350" y="908"/>
                      <a:pt x="349" y="897"/>
                      <a:pt x="347" y="886"/>
                    </a:cubicBezTo>
                    <a:cubicBezTo>
                      <a:pt x="347" y="884"/>
                      <a:pt x="345" y="882"/>
                      <a:pt x="343" y="880"/>
                    </a:cubicBezTo>
                    <a:cubicBezTo>
                      <a:pt x="341" y="882"/>
                      <a:pt x="339" y="883"/>
                      <a:pt x="338" y="885"/>
                    </a:cubicBezTo>
                    <a:cubicBezTo>
                      <a:pt x="334" y="894"/>
                      <a:pt x="330" y="903"/>
                      <a:pt x="325" y="915"/>
                    </a:cubicBezTo>
                    <a:cubicBezTo>
                      <a:pt x="322" y="909"/>
                      <a:pt x="320" y="905"/>
                      <a:pt x="319" y="901"/>
                    </a:cubicBezTo>
                    <a:cubicBezTo>
                      <a:pt x="314" y="886"/>
                      <a:pt x="309" y="871"/>
                      <a:pt x="305" y="856"/>
                    </a:cubicBezTo>
                    <a:cubicBezTo>
                      <a:pt x="302" y="845"/>
                      <a:pt x="295" y="837"/>
                      <a:pt x="286" y="830"/>
                    </a:cubicBezTo>
                    <a:cubicBezTo>
                      <a:pt x="260" y="842"/>
                      <a:pt x="262" y="870"/>
                      <a:pt x="250" y="893"/>
                    </a:cubicBezTo>
                    <a:close/>
                    <a:moveTo>
                      <a:pt x="2539" y="929"/>
                    </a:moveTo>
                    <a:cubicBezTo>
                      <a:pt x="2551" y="927"/>
                      <a:pt x="2561" y="928"/>
                      <a:pt x="2567" y="936"/>
                    </a:cubicBezTo>
                    <a:cubicBezTo>
                      <a:pt x="2578" y="951"/>
                      <a:pt x="2592" y="960"/>
                      <a:pt x="2608" y="967"/>
                    </a:cubicBezTo>
                    <a:cubicBezTo>
                      <a:pt x="2612" y="968"/>
                      <a:pt x="2615" y="971"/>
                      <a:pt x="2619" y="974"/>
                    </a:cubicBezTo>
                    <a:cubicBezTo>
                      <a:pt x="2629" y="981"/>
                      <a:pt x="2641" y="986"/>
                      <a:pt x="2655" y="984"/>
                    </a:cubicBezTo>
                    <a:cubicBezTo>
                      <a:pt x="2669" y="982"/>
                      <a:pt x="2683" y="979"/>
                      <a:pt x="2688" y="964"/>
                    </a:cubicBezTo>
                    <a:cubicBezTo>
                      <a:pt x="2693" y="950"/>
                      <a:pt x="2684" y="941"/>
                      <a:pt x="2674" y="932"/>
                    </a:cubicBezTo>
                    <a:cubicBezTo>
                      <a:pt x="2668" y="926"/>
                      <a:pt x="2661" y="920"/>
                      <a:pt x="2653" y="915"/>
                    </a:cubicBezTo>
                    <a:cubicBezTo>
                      <a:pt x="2638" y="904"/>
                      <a:pt x="2623" y="894"/>
                      <a:pt x="2607" y="882"/>
                    </a:cubicBezTo>
                    <a:cubicBezTo>
                      <a:pt x="2619" y="877"/>
                      <a:pt x="2631" y="871"/>
                      <a:pt x="2644" y="865"/>
                    </a:cubicBezTo>
                    <a:cubicBezTo>
                      <a:pt x="2639" y="862"/>
                      <a:pt x="2635" y="860"/>
                      <a:pt x="2632" y="858"/>
                    </a:cubicBezTo>
                    <a:cubicBezTo>
                      <a:pt x="2616" y="852"/>
                      <a:pt x="2601" y="851"/>
                      <a:pt x="2586" y="856"/>
                    </a:cubicBezTo>
                    <a:cubicBezTo>
                      <a:pt x="2573" y="860"/>
                      <a:pt x="2560" y="865"/>
                      <a:pt x="2550" y="873"/>
                    </a:cubicBezTo>
                    <a:cubicBezTo>
                      <a:pt x="2538" y="881"/>
                      <a:pt x="2541" y="892"/>
                      <a:pt x="2555" y="896"/>
                    </a:cubicBezTo>
                    <a:cubicBezTo>
                      <a:pt x="2560" y="898"/>
                      <a:pt x="2565" y="899"/>
                      <a:pt x="2570" y="900"/>
                    </a:cubicBezTo>
                    <a:cubicBezTo>
                      <a:pt x="2570" y="906"/>
                      <a:pt x="2570" y="911"/>
                      <a:pt x="2570" y="917"/>
                    </a:cubicBezTo>
                    <a:cubicBezTo>
                      <a:pt x="2563" y="915"/>
                      <a:pt x="2557" y="914"/>
                      <a:pt x="2551" y="912"/>
                    </a:cubicBezTo>
                    <a:cubicBezTo>
                      <a:pt x="2540" y="909"/>
                      <a:pt x="2530" y="911"/>
                      <a:pt x="2524" y="919"/>
                    </a:cubicBezTo>
                    <a:cubicBezTo>
                      <a:pt x="2516" y="928"/>
                      <a:pt x="2508" y="929"/>
                      <a:pt x="2498" y="926"/>
                    </a:cubicBezTo>
                    <a:cubicBezTo>
                      <a:pt x="2480" y="923"/>
                      <a:pt x="2463" y="924"/>
                      <a:pt x="2446" y="938"/>
                    </a:cubicBezTo>
                    <a:cubicBezTo>
                      <a:pt x="2456" y="945"/>
                      <a:pt x="2465" y="953"/>
                      <a:pt x="2475" y="959"/>
                    </a:cubicBezTo>
                    <a:cubicBezTo>
                      <a:pt x="2486" y="964"/>
                      <a:pt x="2498" y="966"/>
                      <a:pt x="2509" y="970"/>
                    </a:cubicBezTo>
                    <a:cubicBezTo>
                      <a:pt x="2493" y="977"/>
                      <a:pt x="2477" y="983"/>
                      <a:pt x="2463" y="991"/>
                    </a:cubicBezTo>
                    <a:cubicBezTo>
                      <a:pt x="2444" y="1001"/>
                      <a:pt x="2443" y="1015"/>
                      <a:pt x="2459" y="1029"/>
                    </a:cubicBezTo>
                    <a:cubicBezTo>
                      <a:pt x="2471" y="1039"/>
                      <a:pt x="2479" y="1051"/>
                      <a:pt x="2482" y="1066"/>
                    </a:cubicBezTo>
                    <a:cubicBezTo>
                      <a:pt x="2484" y="1078"/>
                      <a:pt x="2492" y="1084"/>
                      <a:pt x="2502" y="1087"/>
                    </a:cubicBezTo>
                    <a:cubicBezTo>
                      <a:pt x="2510" y="1074"/>
                      <a:pt x="2518" y="1063"/>
                      <a:pt x="2526" y="1051"/>
                    </a:cubicBezTo>
                    <a:cubicBezTo>
                      <a:pt x="2528" y="1047"/>
                      <a:pt x="2528" y="1041"/>
                      <a:pt x="2529" y="1035"/>
                    </a:cubicBezTo>
                    <a:cubicBezTo>
                      <a:pt x="2517" y="1038"/>
                      <a:pt x="2509" y="1040"/>
                      <a:pt x="2501" y="1043"/>
                    </a:cubicBezTo>
                    <a:cubicBezTo>
                      <a:pt x="2495" y="1033"/>
                      <a:pt x="2490" y="1025"/>
                      <a:pt x="2484" y="1016"/>
                    </a:cubicBezTo>
                    <a:cubicBezTo>
                      <a:pt x="2481" y="1010"/>
                      <a:pt x="2481" y="1005"/>
                      <a:pt x="2488" y="1002"/>
                    </a:cubicBezTo>
                    <a:cubicBezTo>
                      <a:pt x="2506" y="994"/>
                      <a:pt x="2525" y="986"/>
                      <a:pt x="2543" y="978"/>
                    </a:cubicBezTo>
                    <a:cubicBezTo>
                      <a:pt x="2551" y="974"/>
                      <a:pt x="2559" y="976"/>
                      <a:pt x="2567" y="981"/>
                    </a:cubicBezTo>
                    <a:cubicBezTo>
                      <a:pt x="2572" y="983"/>
                      <a:pt x="2578" y="984"/>
                      <a:pt x="2582" y="985"/>
                    </a:cubicBezTo>
                    <a:cubicBezTo>
                      <a:pt x="2588" y="975"/>
                      <a:pt x="2585" y="968"/>
                      <a:pt x="2578" y="962"/>
                    </a:cubicBezTo>
                    <a:cubicBezTo>
                      <a:pt x="2573" y="958"/>
                      <a:pt x="2569" y="953"/>
                      <a:pt x="2564" y="949"/>
                    </a:cubicBezTo>
                    <a:cubicBezTo>
                      <a:pt x="2556" y="943"/>
                      <a:pt x="2548" y="937"/>
                      <a:pt x="2539" y="929"/>
                    </a:cubicBezTo>
                    <a:close/>
                    <a:moveTo>
                      <a:pt x="1508" y="380"/>
                    </a:moveTo>
                    <a:cubicBezTo>
                      <a:pt x="1510" y="381"/>
                      <a:pt x="1511" y="381"/>
                      <a:pt x="1512" y="382"/>
                    </a:cubicBezTo>
                    <a:cubicBezTo>
                      <a:pt x="1515" y="377"/>
                      <a:pt x="1519" y="373"/>
                      <a:pt x="1520" y="368"/>
                    </a:cubicBezTo>
                    <a:cubicBezTo>
                      <a:pt x="1531" y="330"/>
                      <a:pt x="1541" y="291"/>
                      <a:pt x="1540" y="251"/>
                    </a:cubicBezTo>
                    <a:cubicBezTo>
                      <a:pt x="1540" y="234"/>
                      <a:pt x="1543" y="222"/>
                      <a:pt x="1559" y="213"/>
                    </a:cubicBezTo>
                    <a:cubicBezTo>
                      <a:pt x="1571" y="207"/>
                      <a:pt x="1572" y="194"/>
                      <a:pt x="1563" y="186"/>
                    </a:cubicBezTo>
                    <a:cubicBezTo>
                      <a:pt x="1548" y="172"/>
                      <a:pt x="1546" y="156"/>
                      <a:pt x="1549" y="137"/>
                    </a:cubicBezTo>
                    <a:cubicBezTo>
                      <a:pt x="1551" y="117"/>
                      <a:pt x="1550" y="99"/>
                      <a:pt x="1533" y="85"/>
                    </a:cubicBezTo>
                    <a:cubicBezTo>
                      <a:pt x="1525" y="77"/>
                      <a:pt x="1520" y="77"/>
                      <a:pt x="1513" y="86"/>
                    </a:cubicBezTo>
                    <a:cubicBezTo>
                      <a:pt x="1509" y="91"/>
                      <a:pt x="1505" y="97"/>
                      <a:pt x="1502" y="102"/>
                    </a:cubicBezTo>
                    <a:cubicBezTo>
                      <a:pt x="1499" y="108"/>
                      <a:pt x="1494" y="109"/>
                      <a:pt x="1488" y="107"/>
                    </a:cubicBezTo>
                    <a:cubicBezTo>
                      <a:pt x="1482" y="104"/>
                      <a:pt x="1475" y="104"/>
                      <a:pt x="1465" y="102"/>
                    </a:cubicBezTo>
                    <a:cubicBezTo>
                      <a:pt x="1468" y="111"/>
                      <a:pt x="1470" y="116"/>
                      <a:pt x="1473" y="121"/>
                    </a:cubicBezTo>
                    <a:cubicBezTo>
                      <a:pt x="1479" y="132"/>
                      <a:pt x="1480" y="135"/>
                      <a:pt x="1470" y="144"/>
                    </a:cubicBezTo>
                    <a:cubicBezTo>
                      <a:pt x="1464" y="152"/>
                      <a:pt x="1462" y="160"/>
                      <a:pt x="1466" y="168"/>
                    </a:cubicBezTo>
                    <a:cubicBezTo>
                      <a:pt x="1475" y="183"/>
                      <a:pt x="1471" y="195"/>
                      <a:pt x="1459" y="207"/>
                    </a:cubicBezTo>
                    <a:cubicBezTo>
                      <a:pt x="1444" y="221"/>
                      <a:pt x="1446" y="241"/>
                      <a:pt x="1448" y="261"/>
                    </a:cubicBezTo>
                    <a:cubicBezTo>
                      <a:pt x="1467" y="252"/>
                      <a:pt x="1484" y="244"/>
                      <a:pt x="1502" y="236"/>
                    </a:cubicBezTo>
                    <a:cubicBezTo>
                      <a:pt x="1504" y="285"/>
                      <a:pt x="1506" y="333"/>
                      <a:pt x="1508" y="380"/>
                    </a:cubicBezTo>
                    <a:close/>
                    <a:moveTo>
                      <a:pt x="1147" y="2731"/>
                    </a:moveTo>
                    <a:cubicBezTo>
                      <a:pt x="1153" y="2734"/>
                      <a:pt x="1156" y="2736"/>
                      <a:pt x="1160" y="2737"/>
                    </a:cubicBezTo>
                    <a:cubicBezTo>
                      <a:pt x="1188" y="2743"/>
                      <a:pt x="1216" y="2748"/>
                      <a:pt x="1243" y="2754"/>
                    </a:cubicBezTo>
                    <a:cubicBezTo>
                      <a:pt x="1284" y="2761"/>
                      <a:pt x="1315" y="2743"/>
                      <a:pt x="1325" y="2702"/>
                    </a:cubicBezTo>
                    <a:cubicBezTo>
                      <a:pt x="1329" y="2689"/>
                      <a:pt x="1330" y="2674"/>
                      <a:pt x="1328" y="2661"/>
                    </a:cubicBezTo>
                    <a:cubicBezTo>
                      <a:pt x="1325" y="2627"/>
                      <a:pt x="1307" y="2599"/>
                      <a:pt x="1269" y="2590"/>
                    </a:cubicBezTo>
                    <a:cubicBezTo>
                      <a:pt x="1257" y="2587"/>
                      <a:pt x="1245" y="2586"/>
                      <a:pt x="1232" y="2585"/>
                    </a:cubicBezTo>
                    <a:cubicBezTo>
                      <a:pt x="1227" y="2584"/>
                      <a:pt x="1221" y="2583"/>
                      <a:pt x="1214" y="2583"/>
                    </a:cubicBezTo>
                    <a:cubicBezTo>
                      <a:pt x="1225" y="2600"/>
                      <a:pt x="1225" y="2600"/>
                      <a:pt x="1224" y="2617"/>
                    </a:cubicBezTo>
                    <a:cubicBezTo>
                      <a:pt x="1222" y="2640"/>
                      <a:pt x="1220" y="2663"/>
                      <a:pt x="1218" y="2686"/>
                    </a:cubicBezTo>
                    <a:cubicBezTo>
                      <a:pt x="1216" y="2700"/>
                      <a:pt x="1215" y="2714"/>
                      <a:pt x="1212" y="2727"/>
                    </a:cubicBezTo>
                    <a:cubicBezTo>
                      <a:pt x="1212" y="2731"/>
                      <a:pt x="1207" y="2736"/>
                      <a:pt x="1203" y="2737"/>
                    </a:cubicBezTo>
                    <a:cubicBezTo>
                      <a:pt x="1201" y="2738"/>
                      <a:pt x="1195" y="2735"/>
                      <a:pt x="1194" y="2732"/>
                    </a:cubicBezTo>
                    <a:cubicBezTo>
                      <a:pt x="1191" y="2727"/>
                      <a:pt x="1189" y="2720"/>
                      <a:pt x="1188" y="2714"/>
                    </a:cubicBezTo>
                    <a:cubicBezTo>
                      <a:pt x="1181" y="2674"/>
                      <a:pt x="1174" y="2633"/>
                      <a:pt x="1167" y="2593"/>
                    </a:cubicBezTo>
                    <a:cubicBezTo>
                      <a:pt x="1166" y="2584"/>
                      <a:pt x="1163" y="2574"/>
                      <a:pt x="1162" y="2565"/>
                    </a:cubicBezTo>
                    <a:cubicBezTo>
                      <a:pt x="1161" y="2565"/>
                      <a:pt x="1159" y="2565"/>
                      <a:pt x="1158" y="2564"/>
                    </a:cubicBezTo>
                    <a:cubicBezTo>
                      <a:pt x="1155" y="2570"/>
                      <a:pt x="1151" y="2575"/>
                      <a:pt x="1148" y="2580"/>
                    </a:cubicBezTo>
                    <a:cubicBezTo>
                      <a:pt x="1125" y="2624"/>
                      <a:pt x="1106" y="2670"/>
                      <a:pt x="1078" y="2710"/>
                    </a:cubicBezTo>
                    <a:cubicBezTo>
                      <a:pt x="1078" y="2711"/>
                      <a:pt x="1077" y="2713"/>
                      <a:pt x="1076" y="2715"/>
                    </a:cubicBezTo>
                    <a:cubicBezTo>
                      <a:pt x="1087" y="2718"/>
                      <a:pt x="1098" y="2721"/>
                      <a:pt x="1109" y="2724"/>
                    </a:cubicBezTo>
                    <a:cubicBezTo>
                      <a:pt x="1099" y="2704"/>
                      <a:pt x="1099" y="2703"/>
                      <a:pt x="1109" y="2684"/>
                    </a:cubicBezTo>
                    <a:cubicBezTo>
                      <a:pt x="1116" y="2670"/>
                      <a:pt x="1117" y="2670"/>
                      <a:pt x="1132" y="2675"/>
                    </a:cubicBezTo>
                    <a:cubicBezTo>
                      <a:pt x="1134" y="2676"/>
                      <a:pt x="1136" y="2677"/>
                      <a:pt x="1138" y="2677"/>
                    </a:cubicBezTo>
                    <a:cubicBezTo>
                      <a:pt x="1160" y="2682"/>
                      <a:pt x="1163" y="2686"/>
                      <a:pt x="1165" y="2709"/>
                    </a:cubicBezTo>
                    <a:cubicBezTo>
                      <a:pt x="1166" y="2726"/>
                      <a:pt x="1166" y="2726"/>
                      <a:pt x="1147" y="2731"/>
                    </a:cubicBezTo>
                    <a:close/>
                    <a:moveTo>
                      <a:pt x="2518" y="820"/>
                    </a:moveTo>
                    <a:cubicBezTo>
                      <a:pt x="2518" y="826"/>
                      <a:pt x="2517" y="829"/>
                      <a:pt x="2517" y="832"/>
                    </a:cubicBezTo>
                    <a:cubicBezTo>
                      <a:pt x="2517" y="847"/>
                      <a:pt x="2523" y="855"/>
                      <a:pt x="2534" y="855"/>
                    </a:cubicBezTo>
                    <a:cubicBezTo>
                      <a:pt x="2552" y="855"/>
                      <a:pt x="2568" y="845"/>
                      <a:pt x="2575" y="828"/>
                    </a:cubicBezTo>
                    <a:cubicBezTo>
                      <a:pt x="2581" y="813"/>
                      <a:pt x="2590" y="804"/>
                      <a:pt x="2608" y="803"/>
                    </a:cubicBezTo>
                    <a:cubicBezTo>
                      <a:pt x="2621" y="803"/>
                      <a:pt x="2626" y="795"/>
                      <a:pt x="2621" y="782"/>
                    </a:cubicBezTo>
                    <a:cubicBezTo>
                      <a:pt x="2617" y="774"/>
                      <a:pt x="2613" y="765"/>
                      <a:pt x="2609" y="757"/>
                    </a:cubicBezTo>
                    <a:cubicBezTo>
                      <a:pt x="2603" y="745"/>
                      <a:pt x="2594" y="742"/>
                      <a:pt x="2584" y="747"/>
                    </a:cubicBezTo>
                    <a:cubicBezTo>
                      <a:pt x="2573" y="752"/>
                      <a:pt x="2570" y="763"/>
                      <a:pt x="2575" y="775"/>
                    </a:cubicBezTo>
                    <a:cubicBezTo>
                      <a:pt x="2577" y="779"/>
                      <a:pt x="2579" y="786"/>
                      <a:pt x="2577" y="789"/>
                    </a:cubicBezTo>
                    <a:cubicBezTo>
                      <a:pt x="2568" y="802"/>
                      <a:pt x="2558" y="814"/>
                      <a:pt x="2540" y="819"/>
                    </a:cubicBezTo>
                    <a:cubicBezTo>
                      <a:pt x="2538" y="811"/>
                      <a:pt x="2536" y="804"/>
                      <a:pt x="2534" y="797"/>
                    </a:cubicBezTo>
                    <a:cubicBezTo>
                      <a:pt x="2532" y="784"/>
                      <a:pt x="2527" y="779"/>
                      <a:pt x="2514" y="779"/>
                    </a:cubicBezTo>
                    <a:cubicBezTo>
                      <a:pt x="2510" y="779"/>
                      <a:pt x="2505" y="780"/>
                      <a:pt x="2501" y="780"/>
                    </a:cubicBezTo>
                    <a:cubicBezTo>
                      <a:pt x="2477" y="784"/>
                      <a:pt x="2453" y="788"/>
                      <a:pt x="2429" y="791"/>
                    </a:cubicBezTo>
                    <a:cubicBezTo>
                      <a:pt x="2400" y="795"/>
                      <a:pt x="2367" y="831"/>
                      <a:pt x="2374" y="863"/>
                    </a:cubicBezTo>
                    <a:cubicBezTo>
                      <a:pt x="2376" y="872"/>
                      <a:pt x="2381" y="876"/>
                      <a:pt x="2391" y="874"/>
                    </a:cubicBezTo>
                    <a:cubicBezTo>
                      <a:pt x="2399" y="872"/>
                      <a:pt x="2407" y="869"/>
                      <a:pt x="2414" y="867"/>
                    </a:cubicBezTo>
                    <a:cubicBezTo>
                      <a:pt x="2450" y="856"/>
                      <a:pt x="2489" y="850"/>
                      <a:pt x="2518" y="820"/>
                    </a:cubicBezTo>
                    <a:close/>
                    <a:moveTo>
                      <a:pt x="642" y="2327"/>
                    </a:moveTo>
                    <a:cubicBezTo>
                      <a:pt x="643" y="2327"/>
                      <a:pt x="643" y="2327"/>
                      <a:pt x="644" y="2327"/>
                    </a:cubicBezTo>
                    <a:cubicBezTo>
                      <a:pt x="647" y="2323"/>
                      <a:pt x="650" y="2319"/>
                      <a:pt x="653" y="2315"/>
                    </a:cubicBezTo>
                    <a:cubicBezTo>
                      <a:pt x="660" y="2302"/>
                      <a:pt x="659" y="2299"/>
                      <a:pt x="649" y="2288"/>
                    </a:cubicBezTo>
                    <a:cubicBezTo>
                      <a:pt x="635" y="2275"/>
                      <a:pt x="621" y="2261"/>
                      <a:pt x="606" y="2248"/>
                    </a:cubicBezTo>
                    <a:cubicBezTo>
                      <a:pt x="601" y="2242"/>
                      <a:pt x="594" y="2237"/>
                      <a:pt x="588" y="2231"/>
                    </a:cubicBezTo>
                    <a:cubicBezTo>
                      <a:pt x="587" y="2233"/>
                      <a:pt x="586" y="2234"/>
                      <a:pt x="586" y="2234"/>
                    </a:cubicBezTo>
                    <a:cubicBezTo>
                      <a:pt x="569" y="2270"/>
                      <a:pt x="552" y="2306"/>
                      <a:pt x="535" y="2342"/>
                    </a:cubicBezTo>
                    <a:cubicBezTo>
                      <a:pt x="530" y="2352"/>
                      <a:pt x="526" y="2363"/>
                      <a:pt x="510" y="2362"/>
                    </a:cubicBezTo>
                    <a:cubicBezTo>
                      <a:pt x="537" y="2387"/>
                      <a:pt x="563" y="2412"/>
                      <a:pt x="590" y="2438"/>
                    </a:cubicBezTo>
                    <a:cubicBezTo>
                      <a:pt x="597" y="2430"/>
                      <a:pt x="604" y="2423"/>
                      <a:pt x="612" y="2414"/>
                    </a:cubicBezTo>
                    <a:cubicBezTo>
                      <a:pt x="608" y="2429"/>
                      <a:pt x="604" y="2442"/>
                      <a:pt x="600" y="2458"/>
                    </a:cubicBezTo>
                    <a:cubicBezTo>
                      <a:pt x="612" y="2451"/>
                      <a:pt x="616" y="2459"/>
                      <a:pt x="621" y="2465"/>
                    </a:cubicBezTo>
                    <a:cubicBezTo>
                      <a:pt x="626" y="2472"/>
                      <a:pt x="632" y="2479"/>
                      <a:pt x="639" y="2484"/>
                    </a:cubicBezTo>
                    <a:cubicBezTo>
                      <a:pt x="653" y="2494"/>
                      <a:pt x="669" y="2491"/>
                      <a:pt x="680" y="2479"/>
                    </a:cubicBezTo>
                    <a:cubicBezTo>
                      <a:pt x="691" y="2465"/>
                      <a:pt x="693" y="2450"/>
                      <a:pt x="690" y="2433"/>
                    </a:cubicBezTo>
                    <a:cubicBezTo>
                      <a:pt x="687" y="2422"/>
                      <a:pt x="682" y="2412"/>
                      <a:pt x="679" y="2401"/>
                    </a:cubicBezTo>
                    <a:cubicBezTo>
                      <a:pt x="675" y="2385"/>
                      <a:pt x="671" y="2368"/>
                      <a:pt x="669" y="2352"/>
                    </a:cubicBezTo>
                    <a:cubicBezTo>
                      <a:pt x="668" y="2347"/>
                      <a:pt x="672" y="2339"/>
                      <a:pt x="676" y="2336"/>
                    </a:cubicBezTo>
                    <a:cubicBezTo>
                      <a:pt x="683" y="2332"/>
                      <a:pt x="689" y="2337"/>
                      <a:pt x="694" y="2342"/>
                    </a:cubicBezTo>
                    <a:cubicBezTo>
                      <a:pt x="705" y="2354"/>
                      <a:pt x="706" y="2369"/>
                      <a:pt x="705" y="2384"/>
                    </a:cubicBezTo>
                    <a:cubicBezTo>
                      <a:pt x="705" y="2389"/>
                      <a:pt x="705" y="2394"/>
                      <a:pt x="704" y="2399"/>
                    </a:cubicBezTo>
                    <a:cubicBezTo>
                      <a:pt x="712" y="2397"/>
                      <a:pt x="725" y="2364"/>
                      <a:pt x="725" y="2349"/>
                    </a:cubicBezTo>
                    <a:cubicBezTo>
                      <a:pt x="716" y="2352"/>
                      <a:pt x="711" y="2347"/>
                      <a:pt x="707" y="2340"/>
                    </a:cubicBezTo>
                    <a:cubicBezTo>
                      <a:pt x="703" y="2334"/>
                      <a:pt x="698" y="2329"/>
                      <a:pt x="693" y="2324"/>
                    </a:cubicBezTo>
                    <a:cubicBezTo>
                      <a:pt x="676" y="2312"/>
                      <a:pt x="651" y="2321"/>
                      <a:pt x="648" y="2342"/>
                    </a:cubicBezTo>
                    <a:cubicBezTo>
                      <a:pt x="647" y="2352"/>
                      <a:pt x="646" y="2362"/>
                      <a:pt x="648" y="2371"/>
                    </a:cubicBezTo>
                    <a:cubicBezTo>
                      <a:pt x="652" y="2390"/>
                      <a:pt x="658" y="2408"/>
                      <a:pt x="662" y="2427"/>
                    </a:cubicBezTo>
                    <a:cubicBezTo>
                      <a:pt x="665" y="2435"/>
                      <a:pt x="667" y="2444"/>
                      <a:pt x="667" y="2453"/>
                    </a:cubicBezTo>
                    <a:cubicBezTo>
                      <a:pt x="667" y="2463"/>
                      <a:pt x="659" y="2472"/>
                      <a:pt x="652" y="2473"/>
                    </a:cubicBezTo>
                    <a:cubicBezTo>
                      <a:pt x="642" y="2474"/>
                      <a:pt x="635" y="2469"/>
                      <a:pt x="632" y="2461"/>
                    </a:cubicBezTo>
                    <a:cubicBezTo>
                      <a:pt x="627" y="2451"/>
                      <a:pt x="624" y="2441"/>
                      <a:pt x="622" y="2430"/>
                    </a:cubicBezTo>
                    <a:cubicBezTo>
                      <a:pt x="621" y="2422"/>
                      <a:pt x="622" y="2413"/>
                      <a:pt x="622" y="2402"/>
                    </a:cubicBezTo>
                    <a:cubicBezTo>
                      <a:pt x="614" y="2405"/>
                      <a:pt x="607" y="2406"/>
                      <a:pt x="601" y="2409"/>
                    </a:cubicBezTo>
                    <a:cubicBezTo>
                      <a:pt x="591" y="2414"/>
                      <a:pt x="581" y="2413"/>
                      <a:pt x="573" y="2405"/>
                    </a:cubicBezTo>
                    <a:cubicBezTo>
                      <a:pt x="565" y="2398"/>
                      <a:pt x="558" y="2390"/>
                      <a:pt x="551" y="2382"/>
                    </a:cubicBezTo>
                    <a:cubicBezTo>
                      <a:pt x="548" y="2379"/>
                      <a:pt x="547" y="2372"/>
                      <a:pt x="549" y="2369"/>
                    </a:cubicBezTo>
                    <a:cubicBezTo>
                      <a:pt x="556" y="2353"/>
                      <a:pt x="564" y="2338"/>
                      <a:pt x="572" y="2323"/>
                    </a:cubicBezTo>
                    <a:cubicBezTo>
                      <a:pt x="591" y="2338"/>
                      <a:pt x="612" y="2350"/>
                      <a:pt x="599" y="2379"/>
                    </a:cubicBezTo>
                    <a:cubicBezTo>
                      <a:pt x="608" y="2379"/>
                      <a:pt x="624" y="2352"/>
                      <a:pt x="629" y="2332"/>
                    </a:cubicBezTo>
                    <a:cubicBezTo>
                      <a:pt x="625" y="2334"/>
                      <a:pt x="622" y="2335"/>
                      <a:pt x="619" y="2335"/>
                    </a:cubicBezTo>
                    <a:cubicBezTo>
                      <a:pt x="614" y="2336"/>
                      <a:pt x="608" y="2336"/>
                      <a:pt x="604" y="2333"/>
                    </a:cubicBezTo>
                    <a:cubicBezTo>
                      <a:pt x="596" y="2328"/>
                      <a:pt x="590" y="2322"/>
                      <a:pt x="584" y="2315"/>
                    </a:cubicBezTo>
                    <a:cubicBezTo>
                      <a:pt x="582" y="2313"/>
                      <a:pt x="580" y="2308"/>
                      <a:pt x="581" y="2306"/>
                    </a:cubicBezTo>
                    <a:cubicBezTo>
                      <a:pt x="588" y="2291"/>
                      <a:pt x="595" y="2277"/>
                      <a:pt x="603" y="2261"/>
                    </a:cubicBezTo>
                    <a:cubicBezTo>
                      <a:pt x="623" y="2281"/>
                      <a:pt x="650" y="2293"/>
                      <a:pt x="642" y="2327"/>
                    </a:cubicBezTo>
                    <a:close/>
                    <a:moveTo>
                      <a:pt x="2649" y="1967"/>
                    </a:moveTo>
                    <a:cubicBezTo>
                      <a:pt x="2655" y="1969"/>
                      <a:pt x="2662" y="1971"/>
                      <a:pt x="2666" y="1973"/>
                    </a:cubicBezTo>
                    <a:cubicBezTo>
                      <a:pt x="2673" y="1961"/>
                      <a:pt x="2679" y="1950"/>
                      <a:pt x="2685" y="1940"/>
                    </a:cubicBezTo>
                    <a:cubicBezTo>
                      <a:pt x="2696" y="1920"/>
                      <a:pt x="2699" y="1900"/>
                      <a:pt x="2692" y="1879"/>
                    </a:cubicBezTo>
                    <a:cubicBezTo>
                      <a:pt x="2685" y="1859"/>
                      <a:pt x="2668" y="1851"/>
                      <a:pt x="2648" y="1860"/>
                    </a:cubicBezTo>
                    <a:cubicBezTo>
                      <a:pt x="2641" y="1863"/>
                      <a:pt x="2634" y="1869"/>
                      <a:pt x="2627" y="1874"/>
                    </a:cubicBezTo>
                    <a:cubicBezTo>
                      <a:pt x="2620" y="1879"/>
                      <a:pt x="2613" y="1884"/>
                      <a:pt x="2605" y="1888"/>
                    </a:cubicBezTo>
                    <a:cubicBezTo>
                      <a:pt x="2596" y="1892"/>
                      <a:pt x="2586" y="1889"/>
                      <a:pt x="2583" y="1881"/>
                    </a:cubicBezTo>
                    <a:cubicBezTo>
                      <a:pt x="2576" y="1859"/>
                      <a:pt x="2589" y="1838"/>
                      <a:pt x="2610" y="1836"/>
                    </a:cubicBezTo>
                    <a:cubicBezTo>
                      <a:pt x="2614" y="1836"/>
                      <a:pt x="2619" y="1836"/>
                      <a:pt x="2623" y="1836"/>
                    </a:cubicBezTo>
                    <a:cubicBezTo>
                      <a:pt x="2625" y="1836"/>
                      <a:pt x="2627" y="1834"/>
                      <a:pt x="2629" y="1833"/>
                    </a:cubicBezTo>
                    <a:cubicBezTo>
                      <a:pt x="2628" y="1831"/>
                      <a:pt x="2627" y="1829"/>
                      <a:pt x="2626" y="1828"/>
                    </a:cubicBezTo>
                    <a:cubicBezTo>
                      <a:pt x="2616" y="1822"/>
                      <a:pt x="2606" y="1816"/>
                      <a:pt x="2595" y="1810"/>
                    </a:cubicBezTo>
                    <a:cubicBezTo>
                      <a:pt x="2587" y="1828"/>
                      <a:pt x="2578" y="1844"/>
                      <a:pt x="2571" y="1861"/>
                    </a:cubicBezTo>
                    <a:cubicBezTo>
                      <a:pt x="2566" y="1873"/>
                      <a:pt x="2568" y="1887"/>
                      <a:pt x="2573" y="1899"/>
                    </a:cubicBezTo>
                    <a:cubicBezTo>
                      <a:pt x="2580" y="1914"/>
                      <a:pt x="2594" y="1921"/>
                      <a:pt x="2609" y="1917"/>
                    </a:cubicBezTo>
                    <a:cubicBezTo>
                      <a:pt x="2616" y="1915"/>
                      <a:pt x="2622" y="1911"/>
                      <a:pt x="2628" y="1907"/>
                    </a:cubicBezTo>
                    <a:cubicBezTo>
                      <a:pt x="2636" y="1901"/>
                      <a:pt x="2644" y="1895"/>
                      <a:pt x="2653" y="1889"/>
                    </a:cubicBezTo>
                    <a:cubicBezTo>
                      <a:pt x="2665" y="1882"/>
                      <a:pt x="2675" y="1886"/>
                      <a:pt x="2680" y="1898"/>
                    </a:cubicBezTo>
                    <a:cubicBezTo>
                      <a:pt x="2690" y="1919"/>
                      <a:pt x="2676" y="1945"/>
                      <a:pt x="2653" y="1949"/>
                    </a:cubicBezTo>
                    <a:cubicBezTo>
                      <a:pt x="2647" y="1950"/>
                      <a:pt x="2640" y="1950"/>
                      <a:pt x="2633" y="1951"/>
                    </a:cubicBezTo>
                    <a:cubicBezTo>
                      <a:pt x="2647" y="1989"/>
                      <a:pt x="2645" y="2024"/>
                      <a:pt x="2616" y="2055"/>
                    </a:cubicBezTo>
                    <a:cubicBezTo>
                      <a:pt x="2610" y="2048"/>
                      <a:pt x="2605" y="2042"/>
                      <a:pt x="2599" y="2035"/>
                    </a:cubicBezTo>
                    <a:cubicBezTo>
                      <a:pt x="2593" y="2028"/>
                      <a:pt x="2582" y="2020"/>
                      <a:pt x="2582" y="2012"/>
                    </a:cubicBezTo>
                    <a:cubicBezTo>
                      <a:pt x="2581" y="2004"/>
                      <a:pt x="2590" y="1994"/>
                      <a:pt x="2595" y="1985"/>
                    </a:cubicBezTo>
                    <a:cubicBezTo>
                      <a:pt x="2599" y="1977"/>
                      <a:pt x="2604" y="1972"/>
                      <a:pt x="2616" y="1977"/>
                    </a:cubicBezTo>
                    <a:cubicBezTo>
                      <a:pt x="2607" y="1966"/>
                      <a:pt x="2600" y="1957"/>
                      <a:pt x="2592" y="1949"/>
                    </a:cubicBezTo>
                    <a:cubicBezTo>
                      <a:pt x="2591" y="1947"/>
                      <a:pt x="2590" y="1947"/>
                      <a:pt x="2588" y="1946"/>
                    </a:cubicBezTo>
                    <a:cubicBezTo>
                      <a:pt x="2592" y="1967"/>
                      <a:pt x="2592" y="1967"/>
                      <a:pt x="2569" y="2008"/>
                    </a:cubicBezTo>
                    <a:cubicBezTo>
                      <a:pt x="2568" y="2008"/>
                      <a:pt x="2567" y="2008"/>
                      <a:pt x="2567" y="2007"/>
                    </a:cubicBezTo>
                    <a:cubicBezTo>
                      <a:pt x="2558" y="1999"/>
                      <a:pt x="2550" y="1991"/>
                      <a:pt x="2541" y="1984"/>
                    </a:cubicBezTo>
                    <a:cubicBezTo>
                      <a:pt x="2535" y="1978"/>
                      <a:pt x="2534" y="1973"/>
                      <a:pt x="2538" y="1966"/>
                    </a:cubicBezTo>
                    <a:cubicBezTo>
                      <a:pt x="2543" y="1957"/>
                      <a:pt x="2547" y="1949"/>
                      <a:pt x="2551" y="1940"/>
                    </a:cubicBezTo>
                    <a:cubicBezTo>
                      <a:pt x="2560" y="1922"/>
                      <a:pt x="2563" y="1920"/>
                      <a:pt x="2582" y="1926"/>
                    </a:cubicBezTo>
                    <a:cubicBezTo>
                      <a:pt x="2583" y="1926"/>
                      <a:pt x="2583" y="1925"/>
                      <a:pt x="2586" y="1923"/>
                    </a:cubicBezTo>
                    <a:cubicBezTo>
                      <a:pt x="2578" y="1915"/>
                      <a:pt x="2570" y="1907"/>
                      <a:pt x="2561" y="1898"/>
                    </a:cubicBezTo>
                    <a:cubicBezTo>
                      <a:pt x="2542" y="1935"/>
                      <a:pt x="2523" y="1971"/>
                      <a:pt x="2505" y="2007"/>
                    </a:cubicBezTo>
                    <a:cubicBezTo>
                      <a:pt x="2505" y="2008"/>
                      <a:pt x="2506" y="2009"/>
                      <a:pt x="2506" y="2010"/>
                    </a:cubicBezTo>
                    <a:cubicBezTo>
                      <a:pt x="2520" y="1997"/>
                      <a:pt x="2529" y="2006"/>
                      <a:pt x="2538" y="2015"/>
                    </a:cubicBezTo>
                    <a:cubicBezTo>
                      <a:pt x="2555" y="2032"/>
                      <a:pt x="2572" y="2049"/>
                      <a:pt x="2590" y="2065"/>
                    </a:cubicBezTo>
                    <a:cubicBezTo>
                      <a:pt x="2601" y="2075"/>
                      <a:pt x="2609" y="2085"/>
                      <a:pt x="2604" y="2102"/>
                    </a:cubicBezTo>
                    <a:cubicBezTo>
                      <a:pt x="2609" y="2097"/>
                      <a:pt x="2612" y="2093"/>
                      <a:pt x="2615" y="2088"/>
                    </a:cubicBezTo>
                    <a:cubicBezTo>
                      <a:pt x="2626" y="2066"/>
                      <a:pt x="2637" y="2044"/>
                      <a:pt x="2649" y="2022"/>
                    </a:cubicBezTo>
                    <a:cubicBezTo>
                      <a:pt x="2661" y="2003"/>
                      <a:pt x="2667" y="1986"/>
                      <a:pt x="2649" y="1967"/>
                    </a:cubicBezTo>
                    <a:close/>
                    <a:moveTo>
                      <a:pt x="491" y="2172"/>
                    </a:moveTo>
                    <a:cubicBezTo>
                      <a:pt x="492" y="2172"/>
                      <a:pt x="493" y="2172"/>
                      <a:pt x="493" y="2172"/>
                    </a:cubicBezTo>
                    <a:cubicBezTo>
                      <a:pt x="492" y="2197"/>
                      <a:pt x="491" y="2222"/>
                      <a:pt x="490" y="2247"/>
                    </a:cubicBezTo>
                    <a:cubicBezTo>
                      <a:pt x="488" y="2275"/>
                      <a:pt x="487" y="2303"/>
                      <a:pt x="485" y="2331"/>
                    </a:cubicBezTo>
                    <a:cubicBezTo>
                      <a:pt x="485" y="2333"/>
                      <a:pt x="487" y="2335"/>
                      <a:pt x="488" y="2337"/>
                    </a:cubicBezTo>
                    <a:cubicBezTo>
                      <a:pt x="490" y="2336"/>
                      <a:pt x="492" y="2335"/>
                      <a:pt x="494" y="2333"/>
                    </a:cubicBezTo>
                    <a:cubicBezTo>
                      <a:pt x="498" y="2328"/>
                      <a:pt x="501" y="2323"/>
                      <a:pt x="505" y="2318"/>
                    </a:cubicBezTo>
                    <a:cubicBezTo>
                      <a:pt x="529" y="2286"/>
                      <a:pt x="545" y="2248"/>
                      <a:pt x="580" y="2224"/>
                    </a:cubicBezTo>
                    <a:cubicBezTo>
                      <a:pt x="572" y="2213"/>
                      <a:pt x="564" y="2202"/>
                      <a:pt x="556" y="2191"/>
                    </a:cubicBezTo>
                    <a:cubicBezTo>
                      <a:pt x="554" y="2195"/>
                      <a:pt x="554" y="2198"/>
                      <a:pt x="555" y="2201"/>
                    </a:cubicBezTo>
                    <a:cubicBezTo>
                      <a:pt x="558" y="2211"/>
                      <a:pt x="556" y="2220"/>
                      <a:pt x="550" y="2228"/>
                    </a:cubicBezTo>
                    <a:cubicBezTo>
                      <a:pt x="540" y="2243"/>
                      <a:pt x="531" y="2258"/>
                      <a:pt x="521" y="2273"/>
                    </a:cubicBezTo>
                    <a:cubicBezTo>
                      <a:pt x="519" y="2277"/>
                      <a:pt x="516" y="2280"/>
                      <a:pt x="512" y="2285"/>
                    </a:cubicBezTo>
                    <a:cubicBezTo>
                      <a:pt x="512" y="2279"/>
                      <a:pt x="512" y="2276"/>
                      <a:pt x="512" y="2273"/>
                    </a:cubicBezTo>
                    <a:cubicBezTo>
                      <a:pt x="514" y="2235"/>
                      <a:pt x="515" y="2197"/>
                      <a:pt x="516" y="2158"/>
                    </a:cubicBezTo>
                    <a:cubicBezTo>
                      <a:pt x="517" y="2142"/>
                      <a:pt x="508" y="2131"/>
                      <a:pt x="494" y="2120"/>
                    </a:cubicBezTo>
                    <a:cubicBezTo>
                      <a:pt x="498" y="2133"/>
                      <a:pt x="496" y="2143"/>
                      <a:pt x="489" y="2152"/>
                    </a:cubicBezTo>
                    <a:cubicBezTo>
                      <a:pt x="473" y="2175"/>
                      <a:pt x="458" y="2198"/>
                      <a:pt x="441" y="2221"/>
                    </a:cubicBezTo>
                    <a:cubicBezTo>
                      <a:pt x="437" y="2228"/>
                      <a:pt x="429" y="2233"/>
                      <a:pt x="423" y="2238"/>
                    </a:cubicBezTo>
                    <a:cubicBezTo>
                      <a:pt x="405" y="2217"/>
                      <a:pt x="405" y="2213"/>
                      <a:pt x="420" y="2193"/>
                    </a:cubicBezTo>
                    <a:cubicBezTo>
                      <a:pt x="435" y="2171"/>
                      <a:pt x="451" y="2150"/>
                      <a:pt x="467" y="2129"/>
                    </a:cubicBezTo>
                    <a:cubicBezTo>
                      <a:pt x="474" y="2120"/>
                      <a:pt x="479" y="2109"/>
                      <a:pt x="495" y="2114"/>
                    </a:cubicBezTo>
                    <a:cubicBezTo>
                      <a:pt x="483" y="2098"/>
                      <a:pt x="473" y="2084"/>
                      <a:pt x="463" y="2071"/>
                    </a:cubicBezTo>
                    <a:cubicBezTo>
                      <a:pt x="461" y="2069"/>
                      <a:pt x="458" y="2069"/>
                      <a:pt x="455" y="2068"/>
                    </a:cubicBezTo>
                    <a:cubicBezTo>
                      <a:pt x="455" y="2068"/>
                      <a:pt x="454" y="2069"/>
                      <a:pt x="453" y="2069"/>
                    </a:cubicBezTo>
                    <a:cubicBezTo>
                      <a:pt x="468" y="2084"/>
                      <a:pt x="461" y="2097"/>
                      <a:pt x="451" y="2110"/>
                    </a:cubicBezTo>
                    <a:cubicBezTo>
                      <a:pt x="434" y="2131"/>
                      <a:pt x="419" y="2153"/>
                      <a:pt x="403" y="2174"/>
                    </a:cubicBezTo>
                    <a:cubicBezTo>
                      <a:pt x="392" y="2189"/>
                      <a:pt x="392" y="2189"/>
                      <a:pt x="374" y="2184"/>
                    </a:cubicBezTo>
                    <a:cubicBezTo>
                      <a:pt x="374" y="2184"/>
                      <a:pt x="373" y="2185"/>
                      <a:pt x="373" y="2185"/>
                    </a:cubicBezTo>
                    <a:cubicBezTo>
                      <a:pt x="394" y="2214"/>
                      <a:pt x="415" y="2243"/>
                      <a:pt x="437" y="2272"/>
                    </a:cubicBezTo>
                    <a:cubicBezTo>
                      <a:pt x="438" y="2274"/>
                      <a:pt x="441" y="2274"/>
                      <a:pt x="444" y="2275"/>
                    </a:cubicBezTo>
                    <a:cubicBezTo>
                      <a:pt x="438" y="2262"/>
                      <a:pt x="437" y="2250"/>
                      <a:pt x="444" y="2240"/>
                    </a:cubicBezTo>
                    <a:cubicBezTo>
                      <a:pt x="459" y="2217"/>
                      <a:pt x="475" y="2194"/>
                      <a:pt x="491" y="2172"/>
                    </a:cubicBezTo>
                    <a:close/>
                    <a:moveTo>
                      <a:pt x="1360" y="184"/>
                    </a:moveTo>
                    <a:cubicBezTo>
                      <a:pt x="1362" y="180"/>
                      <a:pt x="1364" y="177"/>
                      <a:pt x="1366" y="175"/>
                    </a:cubicBezTo>
                    <a:cubicBezTo>
                      <a:pt x="1378" y="159"/>
                      <a:pt x="1390" y="143"/>
                      <a:pt x="1404" y="128"/>
                    </a:cubicBezTo>
                    <a:cubicBezTo>
                      <a:pt x="1413" y="118"/>
                      <a:pt x="1424" y="110"/>
                      <a:pt x="1435" y="101"/>
                    </a:cubicBezTo>
                    <a:cubicBezTo>
                      <a:pt x="1437" y="99"/>
                      <a:pt x="1440" y="93"/>
                      <a:pt x="1439" y="92"/>
                    </a:cubicBezTo>
                    <a:cubicBezTo>
                      <a:pt x="1433" y="86"/>
                      <a:pt x="1426" y="80"/>
                      <a:pt x="1418" y="76"/>
                    </a:cubicBezTo>
                    <a:cubicBezTo>
                      <a:pt x="1415" y="75"/>
                      <a:pt x="1408" y="81"/>
                      <a:pt x="1405" y="85"/>
                    </a:cubicBezTo>
                    <a:cubicBezTo>
                      <a:pt x="1398" y="95"/>
                      <a:pt x="1393" y="106"/>
                      <a:pt x="1385" y="115"/>
                    </a:cubicBezTo>
                    <a:cubicBezTo>
                      <a:pt x="1368" y="137"/>
                      <a:pt x="1350" y="158"/>
                      <a:pt x="1332" y="179"/>
                    </a:cubicBezTo>
                    <a:cubicBezTo>
                      <a:pt x="1328" y="185"/>
                      <a:pt x="1324" y="191"/>
                      <a:pt x="1323" y="198"/>
                    </a:cubicBezTo>
                    <a:cubicBezTo>
                      <a:pt x="1320" y="207"/>
                      <a:pt x="1323" y="211"/>
                      <a:pt x="1333" y="210"/>
                    </a:cubicBezTo>
                    <a:cubicBezTo>
                      <a:pt x="1350" y="208"/>
                      <a:pt x="1368" y="206"/>
                      <a:pt x="1385" y="205"/>
                    </a:cubicBezTo>
                    <a:cubicBezTo>
                      <a:pt x="1391" y="204"/>
                      <a:pt x="1395" y="206"/>
                      <a:pt x="1397" y="212"/>
                    </a:cubicBezTo>
                    <a:cubicBezTo>
                      <a:pt x="1402" y="228"/>
                      <a:pt x="1397" y="238"/>
                      <a:pt x="1380" y="246"/>
                    </a:cubicBezTo>
                    <a:cubicBezTo>
                      <a:pt x="1377" y="239"/>
                      <a:pt x="1375" y="232"/>
                      <a:pt x="1373" y="225"/>
                    </a:cubicBezTo>
                    <a:cubicBezTo>
                      <a:pt x="1363" y="232"/>
                      <a:pt x="1353" y="238"/>
                      <a:pt x="1344" y="246"/>
                    </a:cubicBezTo>
                    <a:cubicBezTo>
                      <a:pt x="1341" y="248"/>
                      <a:pt x="1338" y="254"/>
                      <a:pt x="1338" y="258"/>
                    </a:cubicBezTo>
                    <a:cubicBezTo>
                      <a:pt x="1338" y="271"/>
                      <a:pt x="1341" y="284"/>
                      <a:pt x="1350" y="296"/>
                    </a:cubicBezTo>
                    <a:cubicBezTo>
                      <a:pt x="1360" y="289"/>
                      <a:pt x="1369" y="282"/>
                      <a:pt x="1378" y="275"/>
                    </a:cubicBezTo>
                    <a:cubicBezTo>
                      <a:pt x="1392" y="265"/>
                      <a:pt x="1393" y="265"/>
                      <a:pt x="1401" y="280"/>
                    </a:cubicBezTo>
                    <a:cubicBezTo>
                      <a:pt x="1406" y="290"/>
                      <a:pt x="1411" y="300"/>
                      <a:pt x="1417" y="313"/>
                    </a:cubicBezTo>
                    <a:cubicBezTo>
                      <a:pt x="1419" y="309"/>
                      <a:pt x="1419" y="308"/>
                      <a:pt x="1420" y="306"/>
                    </a:cubicBezTo>
                    <a:cubicBezTo>
                      <a:pt x="1432" y="293"/>
                      <a:pt x="1430" y="278"/>
                      <a:pt x="1426" y="263"/>
                    </a:cubicBezTo>
                    <a:cubicBezTo>
                      <a:pt x="1421" y="248"/>
                      <a:pt x="1422" y="234"/>
                      <a:pt x="1432" y="221"/>
                    </a:cubicBezTo>
                    <a:cubicBezTo>
                      <a:pt x="1437" y="214"/>
                      <a:pt x="1439" y="206"/>
                      <a:pt x="1444" y="197"/>
                    </a:cubicBezTo>
                    <a:cubicBezTo>
                      <a:pt x="1431" y="195"/>
                      <a:pt x="1430" y="206"/>
                      <a:pt x="1423" y="209"/>
                    </a:cubicBezTo>
                    <a:cubicBezTo>
                      <a:pt x="1418" y="200"/>
                      <a:pt x="1422" y="194"/>
                      <a:pt x="1429" y="189"/>
                    </a:cubicBezTo>
                    <a:cubicBezTo>
                      <a:pt x="1434" y="183"/>
                      <a:pt x="1440" y="178"/>
                      <a:pt x="1446" y="171"/>
                    </a:cubicBezTo>
                    <a:cubicBezTo>
                      <a:pt x="1439" y="166"/>
                      <a:pt x="1434" y="163"/>
                      <a:pt x="1429" y="160"/>
                    </a:cubicBezTo>
                    <a:cubicBezTo>
                      <a:pt x="1422" y="155"/>
                      <a:pt x="1413" y="157"/>
                      <a:pt x="1410" y="164"/>
                    </a:cubicBezTo>
                    <a:cubicBezTo>
                      <a:pt x="1399" y="184"/>
                      <a:pt x="1381" y="186"/>
                      <a:pt x="1360" y="184"/>
                    </a:cubicBezTo>
                    <a:close/>
                    <a:moveTo>
                      <a:pt x="2096" y="489"/>
                    </a:moveTo>
                    <a:cubicBezTo>
                      <a:pt x="2086" y="497"/>
                      <a:pt x="2080" y="498"/>
                      <a:pt x="2070" y="490"/>
                    </a:cubicBezTo>
                    <a:cubicBezTo>
                      <a:pt x="2060" y="482"/>
                      <a:pt x="2050" y="472"/>
                      <a:pt x="2039" y="464"/>
                    </a:cubicBezTo>
                    <a:cubicBezTo>
                      <a:pt x="2031" y="457"/>
                      <a:pt x="2025" y="450"/>
                      <a:pt x="2023" y="439"/>
                    </a:cubicBezTo>
                    <a:cubicBezTo>
                      <a:pt x="2023" y="433"/>
                      <a:pt x="2017" y="430"/>
                      <a:pt x="2012" y="433"/>
                    </a:cubicBezTo>
                    <a:cubicBezTo>
                      <a:pt x="2006" y="436"/>
                      <a:pt x="1999" y="440"/>
                      <a:pt x="1997" y="446"/>
                    </a:cubicBezTo>
                    <a:cubicBezTo>
                      <a:pt x="1996" y="451"/>
                      <a:pt x="1999" y="459"/>
                      <a:pt x="2003" y="463"/>
                    </a:cubicBezTo>
                    <a:cubicBezTo>
                      <a:pt x="2009" y="470"/>
                      <a:pt x="2016" y="474"/>
                      <a:pt x="2023" y="479"/>
                    </a:cubicBezTo>
                    <a:cubicBezTo>
                      <a:pt x="2041" y="491"/>
                      <a:pt x="2059" y="503"/>
                      <a:pt x="2077" y="515"/>
                    </a:cubicBezTo>
                    <a:cubicBezTo>
                      <a:pt x="2064" y="536"/>
                      <a:pt x="2053" y="538"/>
                      <a:pt x="2036" y="523"/>
                    </a:cubicBezTo>
                    <a:cubicBezTo>
                      <a:pt x="2028" y="516"/>
                      <a:pt x="2021" y="509"/>
                      <a:pt x="2014" y="502"/>
                    </a:cubicBezTo>
                    <a:cubicBezTo>
                      <a:pt x="2008" y="496"/>
                      <a:pt x="2002" y="491"/>
                      <a:pt x="1996" y="486"/>
                    </a:cubicBezTo>
                    <a:cubicBezTo>
                      <a:pt x="1994" y="484"/>
                      <a:pt x="1991" y="485"/>
                      <a:pt x="1988" y="484"/>
                    </a:cubicBezTo>
                    <a:cubicBezTo>
                      <a:pt x="1988" y="487"/>
                      <a:pt x="1988" y="489"/>
                      <a:pt x="1989" y="491"/>
                    </a:cubicBezTo>
                    <a:cubicBezTo>
                      <a:pt x="1996" y="505"/>
                      <a:pt x="2003" y="519"/>
                      <a:pt x="2012" y="532"/>
                    </a:cubicBezTo>
                    <a:cubicBezTo>
                      <a:pt x="2030" y="557"/>
                      <a:pt x="2055" y="560"/>
                      <a:pt x="2079" y="541"/>
                    </a:cubicBezTo>
                    <a:cubicBezTo>
                      <a:pt x="2098" y="527"/>
                      <a:pt x="2098" y="527"/>
                      <a:pt x="2116" y="542"/>
                    </a:cubicBezTo>
                    <a:cubicBezTo>
                      <a:pt x="2125" y="549"/>
                      <a:pt x="2136" y="553"/>
                      <a:pt x="2149" y="550"/>
                    </a:cubicBezTo>
                    <a:cubicBezTo>
                      <a:pt x="2148" y="539"/>
                      <a:pt x="2143" y="530"/>
                      <a:pt x="2135" y="525"/>
                    </a:cubicBezTo>
                    <a:cubicBezTo>
                      <a:pt x="2127" y="519"/>
                      <a:pt x="2118" y="514"/>
                      <a:pt x="2110" y="510"/>
                    </a:cubicBezTo>
                    <a:cubicBezTo>
                      <a:pt x="2113" y="503"/>
                      <a:pt x="2117" y="498"/>
                      <a:pt x="2117" y="492"/>
                    </a:cubicBezTo>
                    <a:cubicBezTo>
                      <a:pt x="2118" y="478"/>
                      <a:pt x="2126" y="470"/>
                      <a:pt x="2137" y="463"/>
                    </a:cubicBezTo>
                    <a:cubicBezTo>
                      <a:pt x="2142" y="460"/>
                      <a:pt x="2148" y="457"/>
                      <a:pt x="2153" y="453"/>
                    </a:cubicBezTo>
                    <a:cubicBezTo>
                      <a:pt x="2163" y="445"/>
                      <a:pt x="2164" y="433"/>
                      <a:pt x="2156" y="423"/>
                    </a:cubicBezTo>
                    <a:cubicBezTo>
                      <a:pt x="2145" y="410"/>
                      <a:pt x="2131" y="403"/>
                      <a:pt x="2115" y="400"/>
                    </a:cubicBezTo>
                    <a:cubicBezTo>
                      <a:pt x="2103" y="398"/>
                      <a:pt x="2094" y="402"/>
                      <a:pt x="2087" y="415"/>
                    </a:cubicBezTo>
                    <a:cubicBezTo>
                      <a:pt x="2094" y="418"/>
                      <a:pt x="2100" y="421"/>
                      <a:pt x="2107" y="423"/>
                    </a:cubicBezTo>
                    <a:cubicBezTo>
                      <a:pt x="2118" y="426"/>
                      <a:pt x="2124" y="431"/>
                      <a:pt x="2125" y="440"/>
                    </a:cubicBezTo>
                    <a:cubicBezTo>
                      <a:pt x="2126" y="452"/>
                      <a:pt x="2117" y="451"/>
                      <a:pt x="2111" y="453"/>
                    </a:cubicBezTo>
                    <a:cubicBezTo>
                      <a:pt x="2090" y="460"/>
                      <a:pt x="2086" y="471"/>
                      <a:pt x="2096" y="489"/>
                    </a:cubicBezTo>
                    <a:close/>
                    <a:moveTo>
                      <a:pt x="2257" y="2470"/>
                    </a:moveTo>
                    <a:cubicBezTo>
                      <a:pt x="2256" y="2470"/>
                      <a:pt x="2255" y="2470"/>
                      <a:pt x="2254" y="2470"/>
                    </a:cubicBezTo>
                    <a:cubicBezTo>
                      <a:pt x="2253" y="2472"/>
                      <a:pt x="2252" y="2474"/>
                      <a:pt x="2251" y="2476"/>
                    </a:cubicBezTo>
                    <a:cubicBezTo>
                      <a:pt x="2244" y="2488"/>
                      <a:pt x="2238" y="2501"/>
                      <a:pt x="2229" y="2512"/>
                    </a:cubicBezTo>
                    <a:cubicBezTo>
                      <a:pt x="2214" y="2529"/>
                      <a:pt x="2193" y="2528"/>
                      <a:pt x="2179" y="2509"/>
                    </a:cubicBezTo>
                    <a:cubicBezTo>
                      <a:pt x="2171" y="2498"/>
                      <a:pt x="2164" y="2485"/>
                      <a:pt x="2159" y="2472"/>
                    </a:cubicBezTo>
                    <a:cubicBezTo>
                      <a:pt x="2151" y="2449"/>
                      <a:pt x="2149" y="2425"/>
                      <a:pt x="2162" y="2402"/>
                    </a:cubicBezTo>
                    <a:cubicBezTo>
                      <a:pt x="2177" y="2374"/>
                      <a:pt x="2199" y="2372"/>
                      <a:pt x="2220" y="2396"/>
                    </a:cubicBezTo>
                    <a:cubicBezTo>
                      <a:pt x="2221" y="2398"/>
                      <a:pt x="2224" y="2400"/>
                      <a:pt x="2227" y="2401"/>
                    </a:cubicBezTo>
                    <a:cubicBezTo>
                      <a:pt x="2227" y="2401"/>
                      <a:pt x="2228" y="2400"/>
                      <a:pt x="2229" y="2399"/>
                    </a:cubicBezTo>
                    <a:cubicBezTo>
                      <a:pt x="2224" y="2387"/>
                      <a:pt x="2219" y="2375"/>
                      <a:pt x="2215" y="2362"/>
                    </a:cubicBezTo>
                    <a:cubicBezTo>
                      <a:pt x="2214" y="2360"/>
                      <a:pt x="2216" y="2354"/>
                      <a:pt x="2217" y="2354"/>
                    </a:cubicBezTo>
                    <a:cubicBezTo>
                      <a:pt x="2220" y="2352"/>
                      <a:pt x="2225" y="2353"/>
                      <a:pt x="2228" y="2355"/>
                    </a:cubicBezTo>
                    <a:cubicBezTo>
                      <a:pt x="2230" y="2356"/>
                      <a:pt x="2231" y="2360"/>
                      <a:pt x="2232" y="2363"/>
                    </a:cubicBezTo>
                    <a:cubicBezTo>
                      <a:pt x="2245" y="2392"/>
                      <a:pt x="2257" y="2422"/>
                      <a:pt x="2270" y="2451"/>
                    </a:cubicBezTo>
                    <a:cubicBezTo>
                      <a:pt x="2277" y="2466"/>
                      <a:pt x="2282" y="2479"/>
                      <a:pt x="2266" y="2492"/>
                    </a:cubicBezTo>
                    <a:cubicBezTo>
                      <a:pt x="2269" y="2493"/>
                      <a:pt x="2273" y="2493"/>
                      <a:pt x="2275" y="2491"/>
                    </a:cubicBezTo>
                    <a:cubicBezTo>
                      <a:pt x="2303" y="2472"/>
                      <a:pt x="2317" y="2459"/>
                      <a:pt x="2316" y="2453"/>
                    </a:cubicBezTo>
                    <a:cubicBezTo>
                      <a:pt x="2301" y="2459"/>
                      <a:pt x="2298" y="2458"/>
                      <a:pt x="2291" y="2443"/>
                    </a:cubicBezTo>
                    <a:cubicBezTo>
                      <a:pt x="2279" y="2414"/>
                      <a:pt x="2267" y="2385"/>
                      <a:pt x="2254" y="2356"/>
                    </a:cubicBezTo>
                    <a:cubicBezTo>
                      <a:pt x="2249" y="2343"/>
                      <a:pt x="2243" y="2330"/>
                      <a:pt x="2256" y="2317"/>
                    </a:cubicBezTo>
                    <a:cubicBezTo>
                      <a:pt x="2253" y="2317"/>
                      <a:pt x="2251" y="2318"/>
                      <a:pt x="2249" y="2320"/>
                    </a:cubicBezTo>
                    <a:cubicBezTo>
                      <a:pt x="2237" y="2328"/>
                      <a:pt x="2225" y="2338"/>
                      <a:pt x="2213" y="2346"/>
                    </a:cubicBezTo>
                    <a:cubicBezTo>
                      <a:pt x="2200" y="2355"/>
                      <a:pt x="2187" y="2364"/>
                      <a:pt x="2175" y="2373"/>
                    </a:cubicBezTo>
                    <a:cubicBezTo>
                      <a:pt x="2167" y="2379"/>
                      <a:pt x="2158" y="2384"/>
                      <a:pt x="2152" y="2391"/>
                    </a:cubicBezTo>
                    <a:cubicBezTo>
                      <a:pt x="2122" y="2429"/>
                      <a:pt x="2127" y="2478"/>
                      <a:pt x="2154" y="2520"/>
                    </a:cubicBezTo>
                    <a:cubicBezTo>
                      <a:pt x="2172" y="2547"/>
                      <a:pt x="2207" y="2551"/>
                      <a:pt x="2231" y="2528"/>
                    </a:cubicBezTo>
                    <a:cubicBezTo>
                      <a:pt x="2245" y="2515"/>
                      <a:pt x="2253" y="2498"/>
                      <a:pt x="2258" y="2480"/>
                    </a:cubicBezTo>
                    <a:cubicBezTo>
                      <a:pt x="2258" y="2477"/>
                      <a:pt x="2257" y="2473"/>
                      <a:pt x="2257" y="2470"/>
                    </a:cubicBezTo>
                    <a:close/>
                    <a:moveTo>
                      <a:pt x="2169" y="439"/>
                    </a:moveTo>
                    <a:cubicBezTo>
                      <a:pt x="2178" y="456"/>
                      <a:pt x="2188" y="459"/>
                      <a:pt x="2203" y="452"/>
                    </a:cubicBezTo>
                    <a:cubicBezTo>
                      <a:pt x="2217" y="444"/>
                      <a:pt x="2226" y="432"/>
                      <a:pt x="2229" y="417"/>
                    </a:cubicBezTo>
                    <a:cubicBezTo>
                      <a:pt x="2231" y="405"/>
                      <a:pt x="2231" y="392"/>
                      <a:pt x="2232" y="379"/>
                    </a:cubicBezTo>
                    <a:cubicBezTo>
                      <a:pt x="2248" y="381"/>
                      <a:pt x="2263" y="384"/>
                      <a:pt x="2278" y="385"/>
                    </a:cubicBezTo>
                    <a:cubicBezTo>
                      <a:pt x="2284" y="386"/>
                      <a:pt x="2293" y="384"/>
                      <a:pt x="2296" y="380"/>
                    </a:cubicBezTo>
                    <a:cubicBezTo>
                      <a:pt x="2307" y="368"/>
                      <a:pt x="2298" y="342"/>
                      <a:pt x="2282" y="337"/>
                    </a:cubicBezTo>
                    <a:cubicBezTo>
                      <a:pt x="2267" y="360"/>
                      <a:pt x="2267" y="360"/>
                      <a:pt x="2239" y="358"/>
                    </a:cubicBezTo>
                    <a:cubicBezTo>
                      <a:pt x="2230" y="357"/>
                      <a:pt x="2222" y="356"/>
                      <a:pt x="2213" y="355"/>
                    </a:cubicBezTo>
                    <a:cubicBezTo>
                      <a:pt x="2187" y="353"/>
                      <a:pt x="2162" y="351"/>
                      <a:pt x="2136" y="349"/>
                    </a:cubicBezTo>
                    <a:cubicBezTo>
                      <a:pt x="2131" y="349"/>
                      <a:pt x="2126" y="348"/>
                      <a:pt x="2125" y="340"/>
                    </a:cubicBezTo>
                    <a:cubicBezTo>
                      <a:pt x="2123" y="333"/>
                      <a:pt x="2117" y="330"/>
                      <a:pt x="2110" y="333"/>
                    </a:cubicBezTo>
                    <a:cubicBezTo>
                      <a:pt x="2103" y="335"/>
                      <a:pt x="2095" y="337"/>
                      <a:pt x="2091" y="342"/>
                    </a:cubicBezTo>
                    <a:cubicBezTo>
                      <a:pt x="2080" y="355"/>
                      <a:pt x="2070" y="368"/>
                      <a:pt x="2060" y="382"/>
                    </a:cubicBezTo>
                    <a:cubicBezTo>
                      <a:pt x="2058" y="386"/>
                      <a:pt x="2058" y="393"/>
                      <a:pt x="2061" y="397"/>
                    </a:cubicBezTo>
                    <a:cubicBezTo>
                      <a:pt x="2063" y="399"/>
                      <a:pt x="2070" y="400"/>
                      <a:pt x="2074" y="398"/>
                    </a:cubicBezTo>
                    <a:cubicBezTo>
                      <a:pt x="2085" y="394"/>
                      <a:pt x="2096" y="390"/>
                      <a:pt x="2106" y="383"/>
                    </a:cubicBezTo>
                    <a:cubicBezTo>
                      <a:pt x="2136" y="364"/>
                      <a:pt x="2166" y="367"/>
                      <a:pt x="2197" y="379"/>
                    </a:cubicBezTo>
                    <a:cubicBezTo>
                      <a:pt x="2205" y="382"/>
                      <a:pt x="2210" y="389"/>
                      <a:pt x="2209" y="398"/>
                    </a:cubicBezTo>
                    <a:cubicBezTo>
                      <a:pt x="2207" y="409"/>
                      <a:pt x="2203" y="421"/>
                      <a:pt x="2200" y="432"/>
                    </a:cubicBezTo>
                    <a:cubicBezTo>
                      <a:pt x="2198" y="438"/>
                      <a:pt x="2192" y="438"/>
                      <a:pt x="2187" y="438"/>
                    </a:cubicBezTo>
                    <a:cubicBezTo>
                      <a:pt x="2181" y="437"/>
                      <a:pt x="2175" y="438"/>
                      <a:pt x="2169" y="439"/>
                    </a:cubicBezTo>
                    <a:close/>
                    <a:moveTo>
                      <a:pt x="424" y="2007"/>
                    </a:moveTo>
                    <a:cubicBezTo>
                      <a:pt x="423" y="2007"/>
                      <a:pt x="421" y="2007"/>
                      <a:pt x="420" y="2007"/>
                    </a:cubicBezTo>
                    <a:cubicBezTo>
                      <a:pt x="435" y="2040"/>
                      <a:pt x="404" y="2049"/>
                      <a:pt x="391" y="2070"/>
                    </a:cubicBezTo>
                    <a:cubicBezTo>
                      <a:pt x="379" y="2050"/>
                      <a:pt x="368" y="2032"/>
                      <a:pt x="357" y="2013"/>
                    </a:cubicBezTo>
                    <a:cubicBezTo>
                      <a:pt x="365" y="2006"/>
                      <a:pt x="371" y="1998"/>
                      <a:pt x="378" y="1990"/>
                    </a:cubicBezTo>
                    <a:cubicBezTo>
                      <a:pt x="386" y="1982"/>
                      <a:pt x="393" y="1970"/>
                      <a:pt x="408" y="1981"/>
                    </a:cubicBezTo>
                    <a:cubicBezTo>
                      <a:pt x="399" y="1964"/>
                      <a:pt x="390" y="1948"/>
                      <a:pt x="381" y="1933"/>
                    </a:cubicBezTo>
                    <a:cubicBezTo>
                      <a:pt x="380" y="1931"/>
                      <a:pt x="377" y="1930"/>
                      <a:pt x="375" y="1929"/>
                    </a:cubicBezTo>
                    <a:cubicBezTo>
                      <a:pt x="374" y="1930"/>
                      <a:pt x="373" y="1930"/>
                      <a:pt x="372" y="1930"/>
                    </a:cubicBezTo>
                    <a:cubicBezTo>
                      <a:pt x="382" y="1945"/>
                      <a:pt x="376" y="1956"/>
                      <a:pt x="366" y="1967"/>
                    </a:cubicBezTo>
                    <a:cubicBezTo>
                      <a:pt x="359" y="1974"/>
                      <a:pt x="352" y="1983"/>
                      <a:pt x="344" y="1991"/>
                    </a:cubicBezTo>
                    <a:cubicBezTo>
                      <a:pt x="329" y="2007"/>
                      <a:pt x="313" y="2024"/>
                      <a:pt x="298" y="2040"/>
                    </a:cubicBezTo>
                    <a:cubicBezTo>
                      <a:pt x="292" y="2036"/>
                      <a:pt x="288" y="2033"/>
                      <a:pt x="284" y="2031"/>
                    </a:cubicBezTo>
                    <a:cubicBezTo>
                      <a:pt x="283" y="2031"/>
                      <a:pt x="282" y="2032"/>
                      <a:pt x="281" y="2033"/>
                    </a:cubicBezTo>
                    <a:cubicBezTo>
                      <a:pt x="291" y="2050"/>
                      <a:pt x="301" y="2066"/>
                      <a:pt x="310" y="2083"/>
                    </a:cubicBezTo>
                    <a:cubicBezTo>
                      <a:pt x="311" y="2083"/>
                      <a:pt x="312" y="2083"/>
                      <a:pt x="313" y="2083"/>
                    </a:cubicBezTo>
                    <a:cubicBezTo>
                      <a:pt x="306" y="2051"/>
                      <a:pt x="337" y="2043"/>
                      <a:pt x="348" y="2021"/>
                    </a:cubicBezTo>
                    <a:cubicBezTo>
                      <a:pt x="358" y="2038"/>
                      <a:pt x="367" y="2053"/>
                      <a:pt x="375" y="2069"/>
                    </a:cubicBezTo>
                    <a:cubicBezTo>
                      <a:pt x="379" y="2075"/>
                      <a:pt x="378" y="2082"/>
                      <a:pt x="373" y="2088"/>
                    </a:cubicBezTo>
                    <a:cubicBezTo>
                      <a:pt x="367" y="2096"/>
                      <a:pt x="360" y="2104"/>
                      <a:pt x="353" y="2111"/>
                    </a:cubicBezTo>
                    <a:cubicBezTo>
                      <a:pt x="346" y="2118"/>
                      <a:pt x="341" y="2118"/>
                      <a:pt x="334" y="2111"/>
                    </a:cubicBezTo>
                    <a:cubicBezTo>
                      <a:pt x="333" y="2110"/>
                      <a:pt x="331" y="2109"/>
                      <a:pt x="330" y="2108"/>
                    </a:cubicBezTo>
                    <a:cubicBezTo>
                      <a:pt x="329" y="2108"/>
                      <a:pt x="328" y="2109"/>
                      <a:pt x="327" y="2110"/>
                    </a:cubicBezTo>
                    <a:cubicBezTo>
                      <a:pt x="337" y="2128"/>
                      <a:pt x="348" y="2145"/>
                      <a:pt x="358" y="2161"/>
                    </a:cubicBezTo>
                    <a:cubicBezTo>
                      <a:pt x="361" y="2152"/>
                      <a:pt x="361" y="2141"/>
                      <a:pt x="366" y="2134"/>
                    </a:cubicBezTo>
                    <a:cubicBezTo>
                      <a:pt x="390" y="2106"/>
                      <a:pt x="415" y="2080"/>
                      <a:pt x="440" y="2053"/>
                    </a:cubicBezTo>
                    <a:cubicBezTo>
                      <a:pt x="445" y="2057"/>
                      <a:pt x="450" y="2060"/>
                      <a:pt x="455" y="2064"/>
                    </a:cubicBezTo>
                    <a:cubicBezTo>
                      <a:pt x="456" y="2063"/>
                      <a:pt x="456" y="2062"/>
                      <a:pt x="457" y="2061"/>
                    </a:cubicBezTo>
                    <a:cubicBezTo>
                      <a:pt x="446" y="2043"/>
                      <a:pt x="435" y="2025"/>
                      <a:pt x="424" y="2007"/>
                    </a:cubicBezTo>
                    <a:close/>
                    <a:moveTo>
                      <a:pt x="1840" y="2721"/>
                    </a:moveTo>
                    <a:cubicBezTo>
                      <a:pt x="1846" y="2719"/>
                      <a:pt x="1851" y="2719"/>
                      <a:pt x="1857" y="2717"/>
                    </a:cubicBezTo>
                    <a:cubicBezTo>
                      <a:pt x="1884" y="2707"/>
                      <a:pt x="1911" y="2659"/>
                      <a:pt x="1904" y="2630"/>
                    </a:cubicBezTo>
                    <a:cubicBezTo>
                      <a:pt x="1901" y="2617"/>
                      <a:pt x="1897" y="2603"/>
                      <a:pt x="1893" y="2590"/>
                    </a:cubicBezTo>
                    <a:cubicBezTo>
                      <a:pt x="1888" y="2575"/>
                      <a:pt x="1880" y="2562"/>
                      <a:pt x="1867" y="2553"/>
                    </a:cubicBezTo>
                    <a:cubicBezTo>
                      <a:pt x="1842" y="2536"/>
                      <a:pt x="1810" y="2545"/>
                      <a:pt x="1793" y="2572"/>
                    </a:cubicBezTo>
                    <a:cubicBezTo>
                      <a:pt x="1772" y="2606"/>
                      <a:pt x="1774" y="2664"/>
                      <a:pt x="1797" y="2696"/>
                    </a:cubicBezTo>
                    <a:cubicBezTo>
                      <a:pt x="1808" y="2710"/>
                      <a:pt x="1821" y="2720"/>
                      <a:pt x="1840" y="2721"/>
                    </a:cubicBezTo>
                    <a:close/>
                    <a:moveTo>
                      <a:pt x="2476" y="2226"/>
                    </a:moveTo>
                    <a:cubicBezTo>
                      <a:pt x="2472" y="2225"/>
                      <a:pt x="2471" y="2225"/>
                      <a:pt x="2470" y="2225"/>
                    </a:cubicBezTo>
                    <a:cubicBezTo>
                      <a:pt x="2441" y="2217"/>
                      <a:pt x="2413" y="2209"/>
                      <a:pt x="2384" y="2202"/>
                    </a:cubicBezTo>
                    <a:cubicBezTo>
                      <a:pt x="2379" y="2200"/>
                      <a:pt x="2371" y="2199"/>
                      <a:pt x="2368" y="2201"/>
                    </a:cubicBezTo>
                    <a:cubicBezTo>
                      <a:pt x="2359" y="2208"/>
                      <a:pt x="2353" y="2216"/>
                      <a:pt x="2346" y="2224"/>
                    </a:cubicBezTo>
                    <a:cubicBezTo>
                      <a:pt x="2346" y="2225"/>
                      <a:pt x="2346" y="2225"/>
                      <a:pt x="2347" y="2226"/>
                    </a:cubicBezTo>
                    <a:cubicBezTo>
                      <a:pt x="2361" y="2221"/>
                      <a:pt x="2369" y="2228"/>
                      <a:pt x="2375" y="2239"/>
                    </a:cubicBezTo>
                    <a:cubicBezTo>
                      <a:pt x="2387" y="2259"/>
                      <a:pt x="2400" y="2279"/>
                      <a:pt x="2412" y="2299"/>
                    </a:cubicBezTo>
                    <a:cubicBezTo>
                      <a:pt x="2422" y="2314"/>
                      <a:pt x="2433" y="2328"/>
                      <a:pt x="2426" y="2348"/>
                    </a:cubicBezTo>
                    <a:cubicBezTo>
                      <a:pt x="2426" y="2349"/>
                      <a:pt x="2427" y="2349"/>
                      <a:pt x="2428" y="2349"/>
                    </a:cubicBezTo>
                    <a:cubicBezTo>
                      <a:pt x="2437" y="2338"/>
                      <a:pt x="2446" y="2328"/>
                      <a:pt x="2456" y="2317"/>
                    </a:cubicBezTo>
                    <a:cubicBezTo>
                      <a:pt x="2452" y="2316"/>
                      <a:pt x="2450" y="2315"/>
                      <a:pt x="2448" y="2315"/>
                    </a:cubicBezTo>
                    <a:cubicBezTo>
                      <a:pt x="2438" y="2315"/>
                      <a:pt x="2433" y="2309"/>
                      <a:pt x="2428" y="2301"/>
                    </a:cubicBezTo>
                    <a:cubicBezTo>
                      <a:pt x="2418" y="2285"/>
                      <a:pt x="2408" y="2269"/>
                      <a:pt x="2398" y="2253"/>
                    </a:cubicBezTo>
                    <a:cubicBezTo>
                      <a:pt x="2393" y="2246"/>
                      <a:pt x="2389" y="2239"/>
                      <a:pt x="2383" y="2230"/>
                    </a:cubicBezTo>
                    <a:cubicBezTo>
                      <a:pt x="2426" y="2241"/>
                      <a:pt x="2466" y="2252"/>
                      <a:pt x="2506" y="2262"/>
                    </a:cubicBezTo>
                    <a:cubicBezTo>
                      <a:pt x="2506" y="2262"/>
                      <a:pt x="2507" y="2261"/>
                      <a:pt x="2508" y="2261"/>
                    </a:cubicBezTo>
                    <a:cubicBezTo>
                      <a:pt x="2506" y="2255"/>
                      <a:pt x="2504" y="2249"/>
                      <a:pt x="2501" y="2244"/>
                    </a:cubicBezTo>
                    <a:cubicBezTo>
                      <a:pt x="2485" y="2217"/>
                      <a:pt x="2468" y="2191"/>
                      <a:pt x="2452" y="2164"/>
                    </a:cubicBezTo>
                    <a:cubicBezTo>
                      <a:pt x="2442" y="2149"/>
                      <a:pt x="2433" y="2134"/>
                      <a:pt x="2448" y="2117"/>
                    </a:cubicBezTo>
                    <a:cubicBezTo>
                      <a:pt x="2441" y="2117"/>
                      <a:pt x="2418" y="2138"/>
                      <a:pt x="2411" y="2150"/>
                    </a:cubicBezTo>
                    <a:cubicBezTo>
                      <a:pt x="2410" y="2152"/>
                      <a:pt x="2411" y="2154"/>
                      <a:pt x="2411" y="2158"/>
                    </a:cubicBezTo>
                    <a:cubicBezTo>
                      <a:pt x="2419" y="2153"/>
                      <a:pt x="2425" y="2147"/>
                      <a:pt x="2431" y="2156"/>
                    </a:cubicBezTo>
                    <a:cubicBezTo>
                      <a:pt x="2446" y="2178"/>
                      <a:pt x="2460" y="2201"/>
                      <a:pt x="2476" y="2226"/>
                    </a:cubicBezTo>
                    <a:close/>
                    <a:moveTo>
                      <a:pt x="787" y="2535"/>
                    </a:moveTo>
                    <a:cubicBezTo>
                      <a:pt x="786" y="2534"/>
                      <a:pt x="785" y="2533"/>
                      <a:pt x="785" y="2532"/>
                    </a:cubicBezTo>
                    <a:cubicBezTo>
                      <a:pt x="781" y="2533"/>
                      <a:pt x="778" y="2534"/>
                      <a:pt x="774" y="2536"/>
                    </a:cubicBezTo>
                    <a:cubicBezTo>
                      <a:pt x="753" y="2547"/>
                      <a:pt x="734" y="2543"/>
                      <a:pt x="719" y="2525"/>
                    </a:cubicBezTo>
                    <a:cubicBezTo>
                      <a:pt x="716" y="2521"/>
                      <a:pt x="714" y="2514"/>
                      <a:pt x="715" y="2510"/>
                    </a:cubicBezTo>
                    <a:cubicBezTo>
                      <a:pt x="721" y="2493"/>
                      <a:pt x="727" y="2476"/>
                      <a:pt x="734" y="2459"/>
                    </a:cubicBezTo>
                    <a:cubicBezTo>
                      <a:pt x="753" y="2471"/>
                      <a:pt x="777" y="2480"/>
                      <a:pt x="769" y="2512"/>
                    </a:cubicBezTo>
                    <a:cubicBezTo>
                      <a:pt x="780" y="2496"/>
                      <a:pt x="785" y="2477"/>
                      <a:pt x="793" y="2459"/>
                    </a:cubicBezTo>
                    <a:cubicBezTo>
                      <a:pt x="790" y="2459"/>
                      <a:pt x="789" y="2459"/>
                      <a:pt x="788" y="2460"/>
                    </a:cubicBezTo>
                    <a:cubicBezTo>
                      <a:pt x="767" y="2473"/>
                      <a:pt x="757" y="2462"/>
                      <a:pt x="741" y="2447"/>
                    </a:cubicBezTo>
                    <a:cubicBezTo>
                      <a:pt x="740" y="2446"/>
                      <a:pt x="739" y="2444"/>
                      <a:pt x="740" y="2442"/>
                    </a:cubicBezTo>
                    <a:cubicBezTo>
                      <a:pt x="746" y="2426"/>
                      <a:pt x="752" y="2410"/>
                      <a:pt x="759" y="2392"/>
                    </a:cubicBezTo>
                    <a:cubicBezTo>
                      <a:pt x="780" y="2408"/>
                      <a:pt x="809" y="2417"/>
                      <a:pt x="801" y="2454"/>
                    </a:cubicBezTo>
                    <a:cubicBezTo>
                      <a:pt x="805" y="2452"/>
                      <a:pt x="807" y="2451"/>
                      <a:pt x="808" y="2450"/>
                    </a:cubicBezTo>
                    <a:cubicBezTo>
                      <a:pt x="811" y="2441"/>
                      <a:pt x="814" y="2432"/>
                      <a:pt x="817" y="2422"/>
                    </a:cubicBezTo>
                    <a:cubicBezTo>
                      <a:pt x="818" y="2421"/>
                      <a:pt x="816" y="2418"/>
                      <a:pt x="814" y="2417"/>
                    </a:cubicBezTo>
                    <a:cubicBezTo>
                      <a:pt x="788" y="2399"/>
                      <a:pt x="762" y="2380"/>
                      <a:pt x="735" y="2362"/>
                    </a:cubicBezTo>
                    <a:cubicBezTo>
                      <a:pt x="733" y="2361"/>
                      <a:pt x="730" y="2362"/>
                      <a:pt x="728" y="2361"/>
                    </a:cubicBezTo>
                    <a:cubicBezTo>
                      <a:pt x="739" y="2373"/>
                      <a:pt x="737" y="2385"/>
                      <a:pt x="733" y="2397"/>
                    </a:cubicBezTo>
                    <a:cubicBezTo>
                      <a:pt x="721" y="2427"/>
                      <a:pt x="711" y="2456"/>
                      <a:pt x="700" y="2485"/>
                    </a:cubicBezTo>
                    <a:cubicBezTo>
                      <a:pt x="695" y="2497"/>
                      <a:pt x="692" y="2511"/>
                      <a:pt x="673" y="2506"/>
                    </a:cubicBezTo>
                    <a:cubicBezTo>
                      <a:pt x="673" y="2507"/>
                      <a:pt x="674" y="2508"/>
                      <a:pt x="674" y="2509"/>
                    </a:cubicBezTo>
                    <a:cubicBezTo>
                      <a:pt x="704" y="2529"/>
                      <a:pt x="734" y="2550"/>
                      <a:pt x="764" y="2570"/>
                    </a:cubicBezTo>
                    <a:cubicBezTo>
                      <a:pt x="772" y="2558"/>
                      <a:pt x="779" y="2546"/>
                      <a:pt x="787" y="2535"/>
                    </a:cubicBezTo>
                    <a:close/>
                    <a:moveTo>
                      <a:pt x="2330" y="2441"/>
                    </a:moveTo>
                    <a:cubicBezTo>
                      <a:pt x="2331" y="2442"/>
                      <a:pt x="2332" y="2442"/>
                      <a:pt x="2333" y="2443"/>
                    </a:cubicBezTo>
                    <a:cubicBezTo>
                      <a:pt x="2356" y="2421"/>
                      <a:pt x="2379" y="2400"/>
                      <a:pt x="2401" y="2377"/>
                    </a:cubicBezTo>
                    <a:cubicBezTo>
                      <a:pt x="2414" y="2363"/>
                      <a:pt x="2409" y="2335"/>
                      <a:pt x="2393" y="2327"/>
                    </a:cubicBezTo>
                    <a:cubicBezTo>
                      <a:pt x="2402" y="2364"/>
                      <a:pt x="2382" y="2387"/>
                      <a:pt x="2353" y="2406"/>
                    </a:cubicBezTo>
                    <a:cubicBezTo>
                      <a:pt x="2344" y="2389"/>
                      <a:pt x="2336" y="2373"/>
                      <a:pt x="2328" y="2356"/>
                    </a:cubicBezTo>
                    <a:cubicBezTo>
                      <a:pt x="2327" y="2354"/>
                      <a:pt x="2328" y="2350"/>
                      <a:pt x="2330" y="2348"/>
                    </a:cubicBezTo>
                    <a:cubicBezTo>
                      <a:pt x="2336" y="2342"/>
                      <a:pt x="2344" y="2336"/>
                      <a:pt x="2350" y="2329"/>
                    </a:cubicBezTo>
                    <a:cubicBezTo>
                      <a:pt x="2355" y="2325"/>
                      <a:pt x="2360" y="2325"/>
                      <a:pt x="2365" y="2328"/>
                    </a:cubicBezTo>
                    <a:cubicBezTo>
                      <a:pt x="2369" y="2330"/>
                      <a:pt x="2373" y="2331"/>
                      <a:pt x="2377" y="2333"/>
                    </a:cubicBezTo>
                    <a:cubicBezTo>
                      <a:pt x="2371" y="2316"/>
                      <a:pt x="2363" y="2301"/>
                      <a:pt x="2355" y="2287"/>
                    </a:cubicBezTo>
                    <a:cubicBezTo>
                      <a:pt x="2354" y="2285"/>
                      <a:pt x="2351" y="2284"/>
                      <a:pt x="2349" y="2282"/>
                    </a:cubicBezTo>
                    <a:cubicBezTo>
                      <a:pt x="2348" y="2283"/>
                      <a:pt x="2347" y="2283"/>
                      <a:pt x="2347" y="2283"/>
                    </a:cubicBezTo>
                    <a:cubicBezTo>
                      <a:pt x="2360" y="2313"/>
                      <a:pt x="2335" y="2324"/>
                      <a:pt x="2320" y="2340"/>
                    </a:cubicBezTo>
                    <a:cubicBezTo>
                      <a:pt x="2312" y="2326"/>
                      <a:pt x="2305" y="2313"/>
                      <a:pt x="2298" y="2299"/>
                    </a:cubicBezTo>
                    <a:cubicBezTo>
                      <a:pt x="2297" y="2295"/>
                      <a:pt x="2298" y="2288"/>
                      <a:pt x="2300" y="2285"/>
                    </a:cubicBezTo>
                    <a:cubicBezTo>
                      <a:pt x="2307" y="2278"/>
                      <a:pt x="2316" y="2271"/>
                      <a:pt x="2323" y="2264"/>
                    </a:cubicBezTo>
                    <a:cubicBezTo>
                      <a:pt x="2329" y="2259"/>
                      <a:pt x="2335" y="2258"/>
                      <a:pt x="2342" y="2261"/>
                    </a:cubicBezTo>
                    <a:cubicBezTo>
                      <a:pt x="2347" y="2263"/>
                      <a:pt x="2351" y="2265"/>
                      <a:pt x="2356" y="2267"/>
                    </a:cubicBezTo>
                    <a:cubicBezTo>
                      <a:pt x="2356" y="2266"/>
                      <a:pt x="2357" y="2266"/>
                      <a:pt x="2357" y="2265"/>
                    </a:cubicBezTo>
                    <a:cubicBezTo>
                      <a:pt x="2352" y="2254"/>
                      <a:pt x="2346" y="2244"/>
                      <a:pt x="2340" y="2232"/>
                    </a:cubicBezTo>
                    <a:cubicBezTo>
                      <a:pt x="2312" y="2258"/>
                      <a:pt x="2286" y="2283"/>
                      <a:pt x="2260" y="2308"/>
                    </a:cubicBezTo>
                    <a:cubicBezTo>
                      <a:pt x="2276" y="2308"/>
                      <a:pt x="2277" y="2309"/>
                      <a:pt x="2284" y="2323"/>
                    </a:cubicBezTo>
                    <a:cubicBezTo>
                      <a:pt x="2298" y="2350"/>
                      <a:pt x="2312" y="2378"/>
                      <a:pt x="2327" y="2405"/>
                    </a:cubicBezTo>
                    <a:cubicBezTo>
                      <a:pt x="2333" y="2417"/>
                      <a:pt x="2337" y="2428"/>
                      <a:pt x="2330" y="2441"/>
                    </a:cubicBezTo>
                    <a:close/>
                    <a:moveTo>
                      <a:pt x="2073" y="2565"/>
                    </a:moveTo>
                    <a:cubicBezTo>
                      <a:pt x="2068" y="2571"/>
                      <a:pt x="2075" y="2591"/>
                      <a:pt x="2088" y="2611"/>
                    </a:cubicBezTo>
                    <a:cubicBezTo>
                      <a:pt x="2097" y="2608"/>
                      <a:pt x="2106" y="2604"/>
                      <a:pt x="2115" y="2601"/>
                    </a:cubicBezTo>
                    <a:cubicBezTo>
                      <a:pt x="2139" y="2594"/>
                      <a:pt x="2153" y="2573"/>
                      <a:pt x="2152" y="2547"/>
                    </a:cubicBezTo>
                    <a:cubicBezTo>
                      <a:pt x="2152" y="2524"/>
                      <a:pt x="2137" y="2508"/>
                      <a:pt x="2113" y="2502"/>
                    </a:cubicBezTo>
                    <a:cubicBezTo>
                      <a:pt x="2103" y="2500"/>
                      <a:pt x="2093" y="2497"/>
                      <a:pt x="2083" y="2494"/>
                    </a:cubicBezTo>
                    <a:cubicBezTo>
                      <a:pt x="2074" y="2491"/>
                      <a:pt x="2067" y="2485"/>
                      <a:pt x="2067" y="2475"/>
                    </a:cubicBezTo>
                    <a:cubicBezTo>
                      <a:pt x="2066" y="2465"/>
                      <a:pt x="2074" y="2451"/>
                      <a:pt x="2083" y="2448"/>
                    </a:cubicBezTo>
                    <a:cubicBezTo>
                      <a:pt x="2093" y="2444"/>
                      <a:pt x="2101" y="2448"/>
                      <a:pt x="2108" y="2455"/>
                    </a:cubicBezTo>
                    <a:cubicBezTo>
                      <a:pt x="2109" y="2457"/>
                      <a:pt x="2110" y="2459"/>
                      <a:pt x="2112" y="2460"/>
                    </a:cubicBezTo>
                    <a:cubicBezTo>
                      <a:pt x="2116" y="2463"/>
                      <a:pt x="2119" y="2466"/>
                      <a:pt x="2123" y="2469"/>
                    </a:cubicBezTo>
                    <a:cubicBezTo>
                      <a:pt x="2122" y="2464"/>
                      <a:pt x="2123" y="2459"/>
                      <a:pt x="2121" y="2455"/>
                    </a:cubicBezTo>
                    <a:cubicBezTo>
                      <a:pt x="2117" y="2444"/>
                      <a:pt x="2112" y="2433"/>
                      <a:pt x="2108" y="2424"/>
                    </a:cubicBezTo>
                    <a:cubicBezTo>
                      <a:pt x="2097" y="2428"/>
                      <a:pt x="2088" y="2432"/>
                      <a:pt x="2078" y="2436"/>
                    </a:cubicBezTo>
                    <a:cubicBezTo>
                      <a:pt x="2065" y="2441"/>
                      <a:pt x="2055" y="2450"/>
                      <a:pt x="2052" y="2465"/>
                    </a:cubicBezTo>
                    <a:cubicBezTo>
                      <a:pt x="2044" y="2496"/>
                      <a:pt x="2059" y="2520"/>
                      <a:pt x="2090" y="2527"/>
                    </a:cubicBezTo>
                    <a:cubicBezTo>
                      <a:pt x="2099" y="2529"/>
                      <a:pt x="2107" y="2531"/>
                      <a:pt x="2115" y="2534"/>
                    </a:cubicBezTo>
                    <a:cubicBezTo>
                      <a:pt x="2128" y="2539"/>
                      <a:pt x="2132" y="2545"/>
                      <a:pt x="2133" y="2559"/>
                    </a:cubicBezTo>
                    <a:cubicBezTo>
                      <a:pt x="2133" y="2571"/>
                      <a:pt x="2131" y="2582"/>
                      <a:pt x="2118" y="2587"/>
                    </a:cubicBezTo>
                    <a:cubicBezTo>
                      <a:pt x="2107" y="2592"/>
                      <a:pt x="2096" y="2589"/>
                      <a:pt x="2086" y="2579"/>
                    </a:cubicBezTo>
                    <a:cubicBezTo>
                      <a:pt x="2082" y="2575"/>
                      <a:pt x="2078" y="2570"/>
                      <a:pt x="2073" y="2565"/>
                    </a:cubicBezTo>
                    <a:close/>
                    <a:moveTo>
                      <a:pt x="1964" y="2548"/>
                    </a:moveTo>
                    <a:cubicBezTo>
                      <a:pt x="1966" y="2573"/>
                      <a:pt x="1957" y="2582"/>
                      <a:pt x="1926" y="2587"/>
                    </a:cubicBezTo>
                    <a:cubicBezTo>
                      <a:pt x="1924" y="2576"/>
                      <a:pt x="1922" y="2564"/>
                      <a:pt x="1919" y="2553"/>
                    </a:cubicBezTo>
                    <a:cubicBezTo>
                      <a:pt x="1914" y="2531"/>
                      <a:pt x="1914" y="2530"/>
                      <a:pt x="1936" y="2523"/>
                    </a:cubicBezTo>
                    <a:cubicBezTo>
                      <a:pt x="1958" y="2516"/>
                      <a:pt x="1957" y="2509"/>
                      <a:pt x="1975" y="2532"/>
                    </a:cubicBezTo>
                    <a:cubicBezTo>
                      <a:pt x="1975" y="2533"/>
                      <a:pt x="1976" y="2533"/>
                      <a:pt x="1979" y="2533"/>
                    </a:cubicBezTo>
                    <a:cubicBezTo>
                      <a:pt x="1977" y="2520"/>
                      <a:pt x="1974" y="2508"/>
                      <a:pt x="1972" y="2495"/>
                    </a:cubicBezTo>
                    <a:cubicBezTo>
                      <a:pt x="1940" y="2507"/>
                      <a:pt x="1911" y="2519"/>
                      <a:pt x="1882" y="2531"/>
                    </a:cubicBezTo>
                    <a:cubicBezTo>
                      <a:pt x="1880" y="2532"/>
                      <a:pt x="1878" y="2535"/>
                      <a:pt x="1874" y="2539"/>
                    </a:cubicBezTo>
                    <a:cubicBezTo>
                      <a:pt x="1890" y="2537"/>
                      <a:pt x="1893" y="2540"/>
                      <a:pt x="1896" y="2553"/>
                    </a:cubicBezTo>
                    <a:cubicBezTo>
                      <a:pt x="1903" y="2587"/>
                      <a:pt x="1911" y="2622"/>
                      <a:pt x="1918" y="2656"/>
                    </a:cubicBezTo>
                    <a:cubicBezTo>
                      <a:pt x="1921" y="2669"/>
                      <a:pt x="1923" y="2681"/>
                      <a:pt x="1907" y="2688"/>
                    </a:cubicBezTo>
                    <a:cubicBezTo>
                      <a:pt x="1910" y="2690"/>
                      <a:pt x="1912" y="2693"/>
                      <a:pt x="1914" y="2692"/>
                    </a:cubicBezTo>
                    <a:cubicBezTo>
                      <a:pt x="1929" y="2687"/>
                      <a:pt x="1944" y="2681"/>
                      <a:pt x="1959" y="2675"/>
                    </a:cubicBezTo>
                    <a:cubicBezTo>
                      <a:pt x="1960" y="2674"/>
                      <a:pt x="1960" y="2673"/>
                      <a:pt x="1960" y="2672"/>
                    </a:cubicBezTo>
                    <a:cubicBezTo>
                      <a:pt x="1940" y="2667"/>
                      <a:pt x="1940" y="2650"/>
                      <a:pt x="1936" y="2635"/>
                    </a:cubicBezTo>
                    <a:cubicBezTo>
                      <a:pt x="1935" y="2632"/>
                      <a:pt x="1935" y="2629"/>
                      <a:pt x="1934" y="2627"/>
                    </a:cubicBezTo>
                    <a:cubicBezTo>
                      <a:pt x="1928" y="2598"/>
                      <a:pt x="1928" y="2598"/>
                      <a:pt x="1957" y="2592"/>
                    </a:cubicBezTo>
                    <a:cubicBezTo>
                      <a:pt x="1964" y="2591"/>
                      <a:pt x="1968" y="2593"/>
                      <a:pt x="1972" y="2598"/>
                    </a:cubicBezTo>
                    <a:cubicBezTo>
                      <a:pt x="1974" y="2601"/>
                      <a:pt x="1977" y="2604"/>
                      <a:pt x="1980" y="2607"/>
                    </a:cubicBezTo>
                    <a:cubicBezTo>
                      <a:pt x="1982" y="2591"/>
                      <a:pt x="1971" y="2551"/>
                      <a:pt x="1964" y="2548"/>
                    </a:cubicBezTo>
                    <a:close/>
                    <a:moveTo>
                      <a:pt x="2502" y="2020"/>
                    </a:moveTo>
                    <a:cubicBezTo>
                      <a:pt x="2492" y="2032"/>
                      <a:pt x="2482" y="2043"/>
                      <a:pt x="2473" y="2054"/>
                    </a:cubicBezTo>
                    <a:cubicBezTo>
                      <a:pt x="2439" y="2097"/>
                      <a:pt x="2445" y="2162"/>
                      <a:pt x="2486" y="2197"/>
                    </a:cubicBezTo>
                    <a:cubicBezTo>
                      <a:pt x="2507" y="2215"/>
                      <a:pt x="2531" y="2214"/>
                      <a:pt x="2551" y="2194"/>
                    </a:cubicBezTo>
                    <a:cubicBezTo>
                      <a:pt x="2564" y="2181"/>
                      <a:pt x="2574" y="2165"/>
                      <a:pt x="2577" y="2147"/>
                    </a:cubicBezTo>
                    <a:cubicBezTo>
                      <a:pt x="2579" y="2136"/>
                      <a:pt x="2579" y="2124"/>
                      <a:pt x="2580" y="2113"/>
                    </a:cubicBezTo>
                    <a:cubicBezTo>
                      <a:pt x="2580" y="2111"/>
                      <a:pt x="2576" y="2109"/>
                      <a:pt x="2575" y="2107"/>
                    </a:cubicBezTo>
                    <a:cubicBezTo>
                      <a:pt x="2574" y="2109"/>
                      <a:pt x="2573" y="2111"/>
                      <a:pt x="2572" y="2113"/>
                    </a:cubicBezTo>
                    <a:cubicBezTo>
                      <a:pt x="2566" y="2131"/>
                      <a:pt x="2563" y="2150"/>
                      <a:pt x="2555" y="2167"/>
                    </a:cubicBezTo>
                    <a:cubicBezTo>
                      <a:pt x="2546" y="2186"/>
                      <a:pt x="2528" y="2190"/>
                      <a:pt x="2510" y="2178"/>
                    </a:cubicBezTo>
                    <a:cubicBezTo>
                      <a:pt x="2502" y="2173"/>
                      <a:pt x="2494" y="2166"/>
                      <a:pt x="2488" y="2158"/>
                    </a:cubicBezTo>
                    <a:cubicBezTo>
                      <a:pt x="2468" y="2133"/>
                      <a:pt x="2460" y="2105"/>
                      <a:pt x="2474" y="2074"/>
                    </a:cubicBezTo>
                    <a:cubicBezTo>
                      <a:pt x="2482" y="2057"/>
                      <a:pt x="2495" y="2044"/>
                      <a:pt x="2520" y="2055"/>
                    </a:cubicBezTo>
                    <a:cubicBezTo>
                      <a:pt x="2521" y="2055"/>
                      <a:pt x="2523" y="2056"/>
                      <a:pt x="2524" y="2056"/>
                    </a:cubicBezTo>
                    <a:cubicBezTo>
                      <a:pt x="2526" y="2056"/>
                      <a:pt x="2528" y="2055"/>
                      <a:pt x="2530" y="2055"/>
                    </a:cubicBezTo>
                    <a:cubicBezTo>
                      <a:pt x="2529" y="2053"/>
                      <a:pt x="2529" y="2050"/>
                      <a:pt x="2528" y="2049"/>
                    </a:cubicBezTo>
                    <a:cubicBezTo>
                      <a:pt x="2520" y="2039"/>
                      <a:pt x="2511" y="2029"/>
                      <a:pt x="2502" y="2020"/>
                    </a:cubicBezTo>
                    <a:close/>
                    <a:moveTo>
                      <a:pt x="297" y="1985"/>
                    </a:moveTo>
                    <a:cubicBezTo>
                      <a:pt x="294" y="1984"/>
                      <a:pt x="291" y="1982"/>
                      <a:pt x="289" y="1981"/>
                    </a:cubicBezTo>
                    <a:cubicBezTo>
                      <a:pt x="274" y="1973"/>
                      <a:pt x="263" y="1961"/>
                      <a:pt x="257" y="1944"/>
                    </a:cubicBezTo>
                    <a:cubicBezTo>
                      <a:pt x="244" y="1903"/>
                      <a:pt x="266" y="1861"/>
                      <a:pt x="308" y="1848"/>
                    </a:cubicBezTo>
                    <a:cubicBezTo>
                      <a:pt x="322" y="1844"/>
                      <a:pt x="336" y="1848"/>
                      <a:pt x="345" y="1861"/>
                    </a:cubicBezTo>
                    <a:cubicBezTo>
                      <a:pt x="355" y="1875"/>
                      <a:pt x="361" y="1891"/>
                      <a:pt x="356" y="1909"/>
                    </a:cubicBezTo>
                    <a:cubicBezTo>
                      <a:pt x="354" y="1919"/>
                      <a:pt x="349" y="1929"/>
                      <a:pt x="345" y="1940"/>
                    </a:cubicBezTo>
                    <a:cubicBezTo>
                      <a:pt x="344" y="1942"/>
                      <a:pt x="344" y="1944"/>
                      <a:pt x="344" y="1946"/>
                    </a:cubicBezTo>
                    <a:cubicBezTo>
                      <a:pt x="346" y="1946"/>
                      <a:pt x="349" y="1946"/>
                      <a:pt x="350" y="1945"/>
                    </a:cubicBezTo>
                    <a:cubicBezTo>
                      <a:pt x="359" y="1939"/>
                      <a:pt x="367" y="1932"/>
                      <a:pt x="375" y="1925"/>
                    </a:cubicBezTo>
                    <a:cubicBezTo>
                      <a:pt x="376" y="1923"/>
                      <a:pt x="377" y="1919"/>
                      <a:pt x="376" y="1916"/>
                    </a:cubicBezTo>
                    <a:cubicBezTo>
                      <a:pt x="373" y="1903"/>
                      <a:pt x="370" y="1890"/>
                      <a:pt x="364" y="1877"/>
                    </a:cubicBezTo>
                    <a:cubicBezTo>
                      <a:pt x="358" y="1863"/>
                      <a:pt x="352" y="1849"/>
                      <a:pt x="342" y="1837"/>
                    </a:cubicBezTo>
                    <a:cubicBezTo>
                      <a:pt x="327" y="1818"/>
                      <a:pt x="303" y="1815"/>
                      <a:pt x="282" y="1826"/>
                    </a:cubicBezTo>
                    <a:cubicBezTo>
                      <a:pt x="256" y="1840"/>
                      <a:pt x="243" y="1863"/>
                      <a:pt x="238" y="1891"/>
                    </a:cubicBezTo>
                    <a:cubicBezTo>
                      <a:pt x="231" y="1933"/>
                      <a:pt x="253" y="1976"/>
                      <a:pt x="291" y="1993"/>
                    </a:cubicBezTo>
                    <a:cubicBezTo>
                      <a:pt x="293" y="1991"/>
                      <a:pt x="295" y="1989"/>
                      <a:pt x="297" y="1985"/>
                    </a:cubicBezTo>
                    <a:close/>
                    <a:moveTo>
                      <a:pt x="845" y="2621"/>
                    </a:moveTo>
                    <a:cubicBezTo>
                      <a:pt x="856" y="2626"/>
                      <a:pt x="867" y="2630"/>
                      <a:pt x="877" y="2635"/>
                    </a:cubicBezTo>
                    <a:cubicBezTo>
                      <a:pt x="878" y="2634"/>
                      <a:pt x="878" y="2634"/>
                      <a:pt x="879" y="2634"/>
                    </a:cubicBezTo>
                    <a:cubicBezTo>
                      <a:pt x="868" y="2620"/>
                      <a:pt x="874" y="2608"/>
                      <a:pt x="883" y="2596"/>
                    </a:cubicBezTo>
                    <a:cubicBezTo>
                      <a:pt x="892" y="2584"/>
                      <a:pt x="890" y="2585"/>
                      <a:pt x="903" y="2591"/>
                    </a:cubicBezTo>
                    <a:cubicBezTo>
                      <a:pt x="905" y="2592"/>
                      <a:pt x="908" y="2593"/>
                      <a:pt x="911" y="2594"/>
                    </a:cubicBezTo>
                    <a:cubicBezTo>
                      <a:pt x="930" y="2600"/>
                      <a:pt x="938" y="2612"/>
                      <a:pt x="935" y="2632"/>
                    </a:cubicBezTo>
                    <a:cubicBezTo>
                      <a:pt x="934" y="2641"/>
                      <a:pt x="935" y="2651"/>
                      <a:pt x="921" y="2654"/>
                    </a:cubicBezTo>
                    <a:cubicBezTo>
                      <a:pt x="935" y="2661"/>
                      <a:pt x="949" y="2667"/>
                      <a:pt x="964" y="2674"/>
                    </a:cubicBezTo>
                    <a:cubicBezTo>
                      <a:pt x="950" y="2610"/>
                      <a:pt x="954" y="2546"/>
                      <a:pt x="943" y="2483"/>
                    </a:cubicBezTo>
                    <a:cubicBezTo>
                      <a:pt x="938" y="2488"/>
                      <a:pt x="934" y="2493"/>
                      <a:pt x="931" y="2498"/>
                    </a:cubicBezTo>
                    <a:cubicBezTo>
                      <a:pt x="903" y="2539"/>
                      <a:pt x="881" y="2584"/>
                      <a:pt x="845" y="2621"/>
                    </a:cubicBezTo>
                    <a:close/>
                    <a:moveTo>
                      <a:pt x="1075" y="2678"/>
                    </a:moveTo>
                    <a:cubicBezTo>
                      <a:pt x="1070" y="2680"/>
                      <a:pt x="1067" y="2682"/>
                      <a:pt x="1063" y="2684"/>
                    </a:cubicBezTo>
                    <a:cubicBezTo>
                      <a:pt x="1036" y="2696"/>
                      <a:pt x="1013" y="2686"/>
                      <a:pt x="1004" y="2658"/>
                    </a:cubicBezTo>
                    <a:cubicBezTo>
                      <a:pt x="993" y="2622"/>
                      <a:pt x="998" y="2589"/>
                      <a:pt x="1019" y="2559"/>
                    </a:cubicBezTo>
                    <a:cubicBezTo>
                      <a:pt x="1034" y="2536"/>
                      <a:pt x="1062" y="2538"/>
                      <a:pt x="1074" y="2561"/>
                    </a:cubicBezTo>
                    <a:cubicBezTo>
                      <a:pt x="1079" y="2570"/>
                      <a:pt x="1081" y="2582"/>
                      <a:pt x="1084" y="2592"/>
                    </a:cubicBezTo>
                    <a:cubicBezTo>
                      <a:pt x="1085" y="2595"/>
                      <a:pt x="1086" y="2598"/>
                      <a:pt x="1087" y="2602"/>
                    </a:cubicBezTo>
                    <a:cubicBezTo>
                      <a:pt x="1090" y="2600"/>
                      <a:pt x="1091" y="2599"/>
                      <a:pt x="1091" y="2598"/>
                    </a:cubicBezTo>
                    <a:cubicBezTo>
                      <a:pt x="1094" y="2583"/>
                      <a:pt x="1096" y="2569"/>
                      <a:pt x="1098" y="2554"/>
                    </a:cubicBezTo>
                    <a:cubicBezTo>
                      <a:pt x="1098" y="2552"/>
                      <a:pt x="1096" y="2549"/>
                      <a:pt x="1093" y="2548"/>
                    </a:cubicBezTo>
                    <a:cubicBezTo>
                      <a:pt x="1084" y="2544"/>
                      <a:pt x="1074" y="2540"/>
                      <a:pt x="1065" y="2535"/>
                    </a:cubicBezTo>
                    <a:cubicBezTo>
                      <a:pt x="1039" y="2522"/>
                      <a:pt x="1014" y="2527"/>
                      <a:pt x="998" y="2549"/>
                    </a:cubicBezTo>
                    <a:cubicBezTo>
                      <a:pt x="972" y="2585"/>
                      <a:pt x="968" y="2624"/>
                      <a:pt x="985" y="2664"/>
                    </a:cubicBezTo>
                    <a:cubicBezTo>
                      <a:pt x="997" y="2693"/>
                      <a:pt x="1030" y="2708"/>
                      <a:pt x="1057" y="2699"/>
                    </a:cubicBezTo>
                    <a:cubicBezTo>
                      <a:pt x="1066" y="2695"/>
                      <a:pt x="1073" y="2690"/>
                      <a:pt x="1075" y="2678"/>
                    </a:cubicBezTo>
                    <a:close/>
                    <a:moveTo>
                      <a:pt x="2164" y="319"/>
                    </a:moveTo>
                    <a:cubicBezTo>
                      <a:pt x="2174" y="319"/>
                      <a:pt x="2179" y="312"/>
                      <a:pt x="2180" y="304"/>
                    </a:cubicBezTo>
                    <a:cubicBezTo>
                      <a:pt x="2184" y="287"/>
                      <a:pt x="2186" y="270"/>
                      <a:pt x="2188" y="254"/>
                    </a:cubicBezTo>
                    <a:cubicBezTo>
                      <a:pt x="2189" y="247"/>
                      <a:pt x="2184" y="244"/>
                      <a:pt x="2179" y="248"/>
                    </a:cubicBezTo>
                    <a:cubicBezTo>
                      <a:pt x="2164" y="257"/>
                      <a:pt x="2150" y="269"/>
                      <a:pt x="2142" y="285"/>
                    </a:cubicBezTo>
                    <a:cubicBezTo>
                      <a:pt x="2135" y="301"/>
                      <a:pt x="2147" y="319"/>
                      <a:pt x="2164" y="319"/>
                    </a:cubicBezTo>
                    <a:close/>
                    <a:moveTo>
                      <a:pt x="2709" y="885"/>
                    </a:moveTo>
                    <a:cubicBezTo>
                      <a:pt x="2707" y="877"/>
                      <a:pt x="2703" y="864"/>
                      <a:pt x="2698" y="851"/>
                    </a:cubicBezTo>
                    <a:cubicBezTo>
                      <a:pt x="2698" y="849"/>
                      <a:pt x="2695" y="847"/>
                      <a:pt x="2695" y="847"/>
                    </a:cubicBezTo>
                    <a:cubicBezTo>
                      <a:pt x="2693" y="848"/>
                      <a:pt x="2691" y="850"/>
                      <a:pt x="2690" y="852"/>
                    </a:cubicBezTo>
                    <a:cubicBezTo>
                      <a:pt x="2687" y="863"/>
                      <a:pt x="2680" y="868"/>
                      <a:pt x="2670" y="872"/>
                    </a:cubicBezTo>
                    <a:cubicBezTo>
                      <a:pt x="2662" y="875"/>
                      <a:pt x="2660" y="884"/>
                      <a:pt x="2666" y="890"/>
                    </a:cubicBezTo>
                    <a:cubicBezTo>
                      <a:pt x="2673" y="895"/>
                      <a:pt x="2680" y="901"/>
                      <a:pt x="2688" y="905"/>
                    </a:cubicBezTo>
                    <a:cubicBezTo>
                      <a:pt x="2700" y="911"/>
                      <a:pt x="2710" y="904"/>
                      <a:pt x="2709" y="885"/>
                    </a:cubicBezTo>
                    <a:close/>
                    <a:moveTo>
                      <a:pt x="2231" y="295"/>
                    </a:moveTo>
                    <a:cubicBezTo>
                      <a:pt x="2230" y="295"/>
                      <a:pt x="2228" y="295"/>
                      <a:pt x="2227" y="295"/>
                    </a:cubicBezTo>
                    <a:cubicBezTo>
                      <a:pt x="2222" y="302"/>
                      <a:pt x="2216" y="309"/>
                      <a:pt x="2213" y="317"/>
                    </a:cubicBezTo>
                    <a:cubicBezTo>
                      <a:pt x="2208" y="327"/>
                      <a:pt x="2216" y="338"/>
                      <a:pt x="2226" y="339"/>
                    </a:cubicBezTo>
                    <a:cubicBezTo>
                      <a:pt x="2241" y="339"/>
                      <a:pt x="2255" y="339"/>
                      <a:pt x="2269" y="339"/>
                    </a:cubicBezTo>
                    <a:cubicBezTo>
                      <a:pt x="2271" y="339"/>
                      <a:pt x="2274" y="337"/>
                      <a:pt x="2275" y="336"/>
                    </a:cubicBezTo>
                    <a:cubicBezTo>
                      <a:pt x="2275" y="334"/>
                      <a:pt x="2274" y="331"/>
                      <a:pt x="2272" y="330"/>
                    </a:cubicBezTo>
                    <a:cubicBezTo>
                      <a:pt x="2267" y="327"/>
                      <a:pt x="2261" y="324"/>
                      <a:pt x="2255" y="323"/>
                    </a:cubicBezTo>
                    <a:cubicBezTo>
                      <a:pt x="2241" y="319"/>
                      <a:pt x="2229" y="314"/>
                      <a:pt x="2231" y="2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7E7BCC8E-1AA8-4AE8-833D-942F406310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51463" y="1793874"/>
                <a:ext cx="3705225" cy="3694112"/>
              </a:xfrm>
              <a:custGeom>
                <a:avLst/>
                <a:gdLst>
                  <a:gd name="T0" fmla="*/ 993 w 2014"/>
                  <a:gd name="T1" fmla="*/ 2006 h 2013"/>
                  <a:gd name="T2" fmla="*/ 11 w 2014"/>
                  <a:gd name="T3" fmla="*/ 988 h 2013"/>
                  <a:gd name="T4" fmla="*/ 1028 w 2014"/>
                  <a:gd name="T5" fmla="*/ 10 h 2013"/>
                  <a:gd name="T6" fmla="*/ 2011 w 2014"/>
                  <a:gd name="T7" fmla="*/ 1012 h 2013"/>
                  <a:gd name="T8" fmla="*/ 993 w 2014"/>
                  <a:gd name="T9" fmla="*/ 2006 h 2013"/>
                  <a:gd name="T10" fmla="*/ 1009 w 2014"/>
                  <a:gd name="T11" fmla="*/ 1982 h 2013"/>
                  <a:gd name="T12" fmla="*/ 1987 w 2014"/>
                  <a:gd name="T13" fmla="*/ 1011 h 2013"/>
                  <a:gd name="T14" fmla="*/ 1011 w 2014"/>
                  <a:gd name="T15" fmla="*/ 33 h 2013"/>
                  <a:gd name="T16" fmla="*/ 35 w 2014"/>
                  <a:gd name="T17" fmla="*/ 1005 h 2013"/>
                  <a:gd name="T18" fmla="*/ 1009 w 2014"/>
                  <a:gd name="T19" fmla="*/ 1982 h 2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4" h="2013">
                    <a:moveTo>
                      <a:pt x="993" y="2006"/>
                    </a:moveTo>
                    <a:cubicBezTo>
                      <a:pt x="447" y="1999"/>
                      <a:pt x="0" y="1541"/>
                      <a:pt x="11" y="988"/>
                    </a:cubicBezTo>
                    <a:cubicBezTo>
                      <a:pt x="22" y="445"/>
                      <a:pt x="472" y="0"/>
                      <a:pt x="1028" y="10"/>
                    </a:cubicBezTo>
                    <a:cubicBezTo>
                      <a:pt x="1572" y="19"/>
                      <a:pt x="2014" y="462"/>
                      <a:pt x="2011" y="1012"/>
                    </a:cubicBezTo>
                    <a:cubicBezTo>
                      <a:pt x="2007" y="1577"/>
                      <a:pt x="1549" y="2013"/>
                      <a:pt x="993" y="2006"/>
                    </a:cubicBezTo>
                    <a:close/>
                    <a:moveTo>
                      <a:pt x="1009" y="1982"/>
                    </a:moveTo>
                    <a:cubicBezTo>
                      <a:pt x="1547" y="1982"/>
                      <a:pt x="1986" y="1546"/>
                      <a:pt x="1987" y="1011"/>
                    </a:cubicBezTo>
                    <a:cubicBezTo>
                      <a:pt x="1989" y="476"/>
                      <a:pt x="1552" y="34"/>
                      <a:pt x="1011" y="33"/>
                    </a:cubicBezTo>
                    <a:cubicBezTo>
                      <a:pt x="479" y="33"/>
                      <a:pt x="36" y="468"/>
                      <a:pt x="35" y="1005"/>
                    </a:cubicBezTo>
                    <a:cubicBezTo>
                      <a:pt x="35" y="1537"/>
                      <a:pt x="467" y="1981"/>
                      <a:pt x="1009" y="19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F977B0DD-130C-46EA-9EAF-44B00D0F38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07075" y="1530349"/>
                <a:ext cx="377825" cy="458787"/>
              </a:xfrm>
              <a:custGeom>
                <a:avLst/>
                <a:gdLst>
                  <a:gd name="T0" fmla="*/ 94 w 205"/>
                  <a:gd name="T1" fmla="*/ 176 h 250"/>
                  <a:gd name="T2" fmla="*/ 94 w 205"/>
                  <a:gd name="T3" fmla="*/ 162 h 250"/>
                  <a:gd name="T4" fmla="*/ 77 w 205"/>
                  <a:gd name="T5" fmla="*/ 120 h 250"/>
                  <a:gd name="T6" fmla="*/ 52 w 205"/>
                  <a:gd name="T7" fmla="*/ 96 h 250"/>
                  <a:gd name="T8" fmla="*/ 32 w 205"/>
                  <a:gd name="T9" fmla="*/ 91 h 250"/>
                  <a:gd name="T10" fmla="*/ 2 w 205"/>
                  <a:gd name="T11" fmla="*/ 92 h 250"/>
                  <a:gd name="T12" fmla="*/ 0 w 205"/>
                  <a:gd name="T13" fmla="*/ 88 h 250"/>
                  <a:gd name="T14" fmla="*/ 25 w 205"/>
                  <a:gd name="T15" fmla="*/ 30 h 250"/>
                  <a:gd name="T16" fmla="*/ 97 w 205"/>
                  <a:gd name="T17" fmla="*/ 28 h 250"/>
                  <a:gd name="T18" fmla="*/ 201 w 205"/>
                  <a:gd name="T19" fmla="*/ 181 h 250"/>
                  <a:gd name="T20" fmla="*/ 201 w 205"/>
                  <a:gd name="T21" fmla="*/ 198 h 250"/>
                  <a:gd name="T22" fmla="*/ 122 w 205"/>
                  <a:gd name="T23" fmla="*/ 249 h 250"/>
                  <a:gd name="T24" fmla="*/ 112 w 205"/>
                  <a:gd name="T25" fmla="*/ 247 h 250"/>
                  <a:gd name="T26" fmla="*/ 116 w 205"/>
                  <a:gd name="T27" fmla="*/ 237 h 250"/>
                  <a:gd name="T28" fmla="*/ 140 w 205"/>
                  <a:gd name="T29" fmla="*/ 214 h 250"/>
                  <a:gd name="T30" fmla="*/ 145 w 205"/>
                  <a:gd name="T31" fmla="*/ 185 h 250"/>
                  <a:gd name="T32" fmla="*/ 134 w 205"/>
                  <a:gd name="T33" fmla="*/ 171 h 250"/>
                  <a:gd name="T34" fmla="*/ 130 w 205"/>
                  <a:gd name="T35" fmla="*/ 139 h 250"/>
                  <a:gd name="T36" fmla="*/ 138 w 205"/>
                  <a:gd name="T37" fmla="*/ 116 h 250"/>
                  <a:gd name="T38" fmla="*/ 127 w 205"/>
                  <a:gd name="T39" fmla="*/ 109 h 250"/>
                  <a:gd name="T40" fmla="*/ 106 w 205"/>
                  <a:gd name="T41" fmla="*/ 127 h 250"/>
                  <a:gd name="T42" fmla="*/ 106 w 205"/>
                  <a:gd name="T43" fmla="*/ 150 h 250"/>
                  <a:gd name="T44" fmla="*/ 94 w 205"/>
                  <a:gd name="T45" fmla="*/ 176 h 250"/>
                  <a:gd name="T46" fmla="*/ 56 w 205"/>
                  <a:gd name="T47" fmla="*/ 66 h 250"/>
                  <a:gd name="T48" fmla="*/ 54 w 205"/>
                  <a:gd name="T49" fmla="*/ 70 h 250"/>
                  <a:gd name="T50" fmla="*/ 62 w 205"/>
                  <a:gd name="T51" fmla="*/ 93 h 250"/>
                  <a:gd name="T52" fmla="*/ 79 w 205"/>
                  <a:gd name="T53" fmla="*/ 102 h 250"/>
                  <a:gd name="T54" fmla="*/ 94 w 205"/>
                  <a:gd name="T55" fmla="*/ 87 h 250"/>
                  <a:gd name="T56" fmla="*/ 83 w 205"/>
                  <a:gd name="T57" fmla="*/ 69 h 250"/>
                  <a:gd name="T58" fmla="*/ 56 w 205"/>
                  <a:gd name="T59" fmla="*/ 6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5" h="250">
                    <a:moveTo>
                      <a:pt x="94" y="176"/>
                    </a:moveTo>
                    <a:cubicBezTo>
                      <a:pt x="94" y="170"/>
                      <a:pt x="94" y="166"/>
                      <a:pt x="94" y="162"/>
                    </a:cubicBezTo>
                    <a:cubicBezTo>
                      <a:pt x="96" y="145"/>
                      <a:pt x="90" y="131"/>
                      <a:pt x="77" y="120"/>
                    </a:cubicBezTo>
                    <a:cubicBezTo>
                      <a:pt x="69" y="112"/>
                      <a:pt x="60" y="104"/>
                      <a:pt x="52" y="96"/>
                    </a:cubicBezTo>
                    <a:cubicBezTo>
                      <a:pt x="46" y="91"/>
                      <a:pt x="42" y="87"/>
                      <a:pt x="32" y="91"/>
                    </a:cubicBezTo>
                    <a:cubicBezTo>
                      <a:pt x="23" y="95"/>
                      <a:pt x="12" y="92"/>
                      <a:pt x="2" y="92"/>
                    </a:cubicBezTo>
                    <a:cubicBezTo>
                      <a:pt x="1" y="90"/>
                      <a:pt x="0" y="89"/>
                      <a:pt x="0" y="88"/>
                    </a:cubicBezTo>
                    <a:cubicBezTo>
                      <a:pt x="8" y="69"/>
                      <a:pt x="14" y="48"/>
                      <a:pt x="25" y="30"/>
                    </a:cubicBezTo>
                    <a:cubicBezTo>
                      <a:pt x="43" y="1"/>
                      <a:pt x="77" y="0"/>
                      <a:pt x="97" y="28"/>
                    </a:cubicBezTo>
                    <a:cubicBezTo>
                      <a:pt x="133" y="78"/>
                      <a:pt x="167" y="130"/>
                      <a:pt x="201" y="181"/>
                    </a:cubicBezTo>
                    <a:cubicBezTo>
                      <a:pt x="205" y="186"/>
                      <a:pt x="205" y="193"/>
                      <a:pt x="201" y="198"/>
                    </a:cubicBezTo>
                    <a:cubicBezTo>
                      <a:pt x="181" y="226"/>
                      <a:pt x="155" y="242"/>
                      <a:pt x="122" y="249"/>
                    </a:cubicBezTo>
                    <a:cubicBezTo>
                      <a:pt x="119" y="250"/>
                      <a:pt x="116" y="248"/>
                      <a:pt x="112" y="247"/>
                    </a:cubicBezTo>
                    <a:cubicBezTo>
                      <a:pt x="113" y="243"/>
                      <a:pt x="113" y="239"/>
                      <a:pt x="116" y="237"/>
                    </a:cubicBezTo>
                    <a:cubicBezTo>
                      <a:pt x="123" y="229"/>
                      <a:pt x="132" y="221"/>
                      <a:pt x="140" y="214"/>
                    </a:cubicBezTo>
                    <a:cubicBezTo>
                      <a:pt x="152" y="205"/>
                      <a:pt x="153" y="198"/>
                      <a:pt x="145" y="185"/>
                    </a:cubicBezTo>
                    <a:cubicBezTo>
                      <a:pt x="142" y="180"/>
                      <a:pt x="138" y="175"/>
                      <a:pt x="134" y="171"/>
                    </a:cubicBezTo>
                    <a:cubicBezTo>
                      <a:pt x="125" y="161"/>
                      <a:pt x="125" y="150"/>
                      <a:pt x="130" y="139"/>
                    </a:cubicBezTo>
                    <a:cubicBezTo>
                      <a:pt x="133" y="132"/>
                      <a:pt x="136" y="124"/>
                      <a:pt x="138" y="116"/>
                    </a:cubicBezTo>
                    <a:cubicBezTo>
                      <a:pt x="139" y="109"/>
                      <a:pt x="133" y="105"/>
                      <a:pt x="127" y="109"/>
                    </a:cubicBezTo>
                    <a:cubicBezTo>
                      <a:pt x="120" y="114"/>
                      <a:pt x="111" y="119"/>
                      <a:pt x="106" y="127"/>
                    </a:cubicBezTo>
                    <a:cubicBezTo>
                      <a:pt x="103" y="133"/>
                      <a:pt x="105" y="142"/>
                      <a:pt x="106" y="150"/>
                    </a:cubicBezTo>
                    <a:cubicBezTo>
                      <a:pt x="107" y="160"/>
                      <a:pt x="103" y="168"/>
                      <a:pt x="94" y="176"/>
                    </a:cubicBezTo>
                    <a:close/>
                    <a:moveTo>
                      <a:pt x="56" y="66"/>
                    </a:moveTo>
                    <a:cubicBezTo>
                      <a:pt x="55" y="68"/>
                      <a:pt x="54" y="69"/>
                      <a:pt x="54" y="70"/>
                    </a:cubicBezTo>
                    <a:cubicBezTo>
                      <a:pt x="56" y="78"/>
                      <a:pt x="59" y="86"/>
                      <a:pt x="62" y="93"/>
                    </a:cubicBezTo>
                    <a:cubicBezTo>
                      <a:pt x="65" y="100"/>
                      <a:pt x="71" y="104"/>
                      <a:pt x="79" y="102"/>
                    </a:cubicBezTo>
                    <a:cubicBezTo>
                      <a:pt x="87" y="99"/>
                      <a:pt x="93" y="95"/>
                      <a:pt x="94" y="87"/>
                    </a:cubicBezTo>
                    <a:cubicBezTo>
                      <a:pt x="95" y="78"/>
                      <a:pt x="92" y="71"/>
                      <a:pt x="83" y="69"/>
                    </a:cubicBezTo>
                    <a:cubicBezTo>
                      <a:pt x="74" y="67"/>
                      <a:pt x="65" y="67"/>
                      <a:pt x="56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E829FB15-9DC4-4014-9814-05A580D16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325" y="1744662"/>
                <a:ext cx="203200" cy="231775"/>
              </a:xfrm>
              <a:custGeom>
                <a:avLst/>
                <a:gdLst>
                  <a:gd name="T0" fmla="*/ 17 w 111"/>
                  <a:gd name="T1" fmla="*/ 0 h 126"/>
                  <a:gd name="T2" fmla="*/ 17 w 111"/>
                  <a:gd name="T3" fmla="*/ 10 h 126"/>
                  <a:gd name="T4" fmla="*/ 26 w 111"/>
                  <a:gd name="T5" fmla="*/ 20 h 126"/>
                  <a:gd name="T6" fmla="*/ 44 w 111"/>
                  <a:gd name="T7" fmla="*/ 44 h 126"/>
                  <a:gd name="T8" fmla="*/ 53 w 111"/>
                  <a:gd name="T9" fmla="*/ 62 h 126"/>
                  <a:gd name="T10" fmla="*/ 62 w 111"/>
                  <a:gd name="T11" fmla="*/ 78 h 126"/>
                  <a:gd name="T12" fmla="*/ 79 w 111"/>
                  <a:gd name="T13" fmla="*/ 102 h 126"/>
                  <a:gd name="T14" fmla="*/ 87 w 111"/>
                  <a:gd name="T15" fmla="*/ 99 h 126"/>
                  <a:gd name="T16" fmla="*/ 103 w 111"/>
                  <a:gd name="T17" fmla="*/ 81 h 126"/>
                  <a:gd name="T18" fmla="*/ 108 w 111"/>
                  <a:gd name="T19" fmla="*/ 73 h 126"/>
                  <a:gd name="T20" fmla="*/ 111 w 111"/>
                  <a:gd name="T21" fmla="*/ 74 h 126"/>
                  <a:gd name="T22" fmla="*/ 105 w 111"/>
                  <a:gd name="T23" fmla="*/ 123 h 126"/>
                  <a:gd name="T24" fmla="*/ 17 w 111"/>
                  <a:gd name="T2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26">
                    <a:moveTo>
                      <a:pt x="17" y="0"/>
                    </a:moveTo>
                    <a:cubicBezTo>
                      <a:pt x="17" y="3"/>
                      <a:pt x="17" y="7"/>
                      <a:pt x="17" y="10"/>
                    </a:cubicBezTo>
                    <a:cubicBezTo>
                      <a:pt x="17" y="16"/>
                      <a:pt x="19" y="19"/>
                      <a:pt x="26" y="20"/>
                    </a:cubicBezTo>
                    <a:cubicBezTo>
                      <a:pt x="40" y="21"/>
                      <a:pt x="47" y="30"/>
                      <a:pt x="44" y="44"/>
                    </a:cubicBezTo>
                    <a:cubicBezTo>
                      <a:pt x="41" y="53"/>
                      <a:pt x="44" y="58"/>
                      <a:pt x="53" y="62"/>
                    </a:cubicBezTo>
                    <a:cubicBezTo>
                      <a:pt x="58" y="64"/>
                      <a:pt x="61" y="72"/>
                      <a:pt x="62" y="78"/>
                    </a:cubicBezTo>
                    <a:cubicBezTo>
                      <a:pt x="63" y="84"/>
                      <a:pt x="72" y="100"/>
                      <a:pt x="79" y="102"/>
                    </a:cubicBezTo>
                    <a:cubicBezTo>
                      <a:pt x="82" y="102"/>
                      <a:pt x="85" y="101"/>
                      <a:pt x="87" y="99"/>
                    </a:cubicBezTo>
                    <a:cubicBezTo>
                      <a:pt x="93" y="93"/>
                      <a:pt x="98" y="87"/>
                      <a:pt x="103" y="81"/>
                    </a:cubicBezTo>
                    <a:cubicBezTo>
                      <a:pt x="105" y="78"/>
                      <a:pt x="106" y="76"/>
                      <a:pt x="108" y="73"/>
                    </a:cubicBezTo>
                    <a:cubicBezTo>
                      <a:pt x="109" y="73"/>
                      <a:pt x="110" y="74"/>
                      <a:pt x="111" y="74"/>
                    </a:cubicBezTo>
                    <a:cubicBezTo>
                      <a:pt x="109" y="90"/>
                      <a:pt x="107" y="107"/>
                      <a:pt x="105" y="123"/>
                    </a:cubicBezTo>
                    <a:cubicBezTo>
                      <a:pt x="59" y="126"/>
                      <a:pt x="0" y="52"/>
                      <a:pt x="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C9A3EC3D-4B32-454C-B3EC-31220D760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5" y="1870074"/>
                <a:ext cx="31750" cy="52387"/>
              </a:xfrm>
              <a:custGeom>
                <a:avLst/>
                <a:gdLst>
                  <a:gd name="T0" fmla="*/ 0 w 17"/>
                  <a:gd name="T1" fmla="*/ 27 h 29"/>
                  <a:gd name="T2" fmla="*/ 7 w 17"/>
                  <a:gd name="T3" fmla="*/ 1 h 29"/>
                  <a:gd name="T4" fmla="*/ 10 w 17"/>
                  <a:gd name="T5" fmla="*/ 0 h 29"/>
                  <a:gd name="T6" fmla="*/ 16 w 17"/>
                  <a:gd name="T7" fmla="*/ 13 h 29"/>
                  <a:gd name="T8" fmla="*/ 4 w 17"/>
                  <a:gd name="T9" fmla="*/ 29 h 29"/>
                  <a:gd name="T10" fmla="*/ 0 w 17"/>
                  <a:gd name="T1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9">
                    <a:moveTo>
                      <a:pt x="0" y="27"/>
                    </a:moveTo>
                    <a:cubicBezTo>
                      <a:pt x="3" y="18"/>
                      <a:pt x="5" y="10"/>
                      <a:pt x="7" y="1"/>
                    </a:cubicBezTo>
                    <a:cubicBezTo>
                      <a:pt x="8" y="1"/>
                      <a:pt x="9" y="0"/>
                      <a:pt x="10" y="0"/>
                    </a:cubicBezTo>
                    <a:cubicBezTo>
                      <a:pt x="12" y="4"/>
                      <a:pt x="17" y="10"/>
                      <a:pt x="16" y="13"/>
                    </a:cubicBezTo>
                    <a:cubicBezTo>
                      <a:pt x="14" y="19"/>
                      <a:pt x="8" y="24"/>
                      <a:pt x="4" y="29"/>
                    </a:cubicBezTo>
                    <a:cubicBezTo>
                      <a:pt x="3" y="29"/>
                      <a:pt x="2" y="28"/>
                      <a:pt x="0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86134604-6A15-45BB-86D3-586FEA70A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963" y="1789112"/>
                <a:ext cx="26987" cy="44450"/>
              </a:xfrm>
              <a:custGeom>
                <a:avLst/>
                <a:gdLst>
                  <a:gd name="T0" fmla="*/ 12 w 14"/>
                  <a:gd name="T1" fmla="*/ 24 h 24"/>
                  <a:gd name="T2" fmla="*/ 5 w 14"/>
                  <a:gd name="T3" fmla="*/ 3 h 24"/>
                  <a:gd name="T4" fmla="*/ 12 w 14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4">
                    <a:moveTo>
                      <a:pt x="12" y="24"/>
                    </a:moveTo>
                    <a:cubicBezTo>
                      <a:pt x="0" y="19"/>
                      <a:pt x="8" y="9"/>
                      <a:pt x="5" y="3"/>
                    </a:cubicBezTo>
                    <a:cubicBezTo>
                      <a:pt x="14" y="0"/>
                      <a:pt x="14" y="1"/>
                      <a:pt x="12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298A68AF-3F82-4708-A239-907C8259A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3013" y="2611437"/>
                <a:ext cx="53975" cy="65087"/>
              </a:xfrm>
              <a:custGeom>
                <a:avLst/>
                <a:gdLst>
                  <a:gd name="T0" fmla="*/ 10 w 29"/>
                  <a:gd name="T1" fmla="*/ 0 h 36"/>
                  <a:gd name="T2" fmla="*/ 29 w 29"/>
                  <a:gd name="T3" fmla="*/ 36 h 36"/>
                  <a:gd name="T4" fmla="*/ 10 w 29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36">
                    <a:moveTo>
                      <a:pt x="10" y="0"/>
                    </a:moveTo>
                    <a:cubicBezTo>
                      <a:pt x="21" y="10"/>
                      <a:pt x="26" y="22"/>
                      <a:pt x="29" y="36"/>
                    </a:cubicBezTo>
                    <a:cubicBezTo>
                      <a:pt x="7" y="35"/>
                      <a:pt x="0" y="23"/>
                      <a:pt x="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6A2F1A96-1A03-42E7-BCC6-CFC651EA4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4338" y="2649537"/>
                <a:ext cx="150812" cy="125412"/>
              </a:xfrm>
              <a:custGeom>
                <a:avLst/>
                <a:gdLst>
                  <a:gd name="T0" fmla="*/ 82 w 82"/>
                  <a:gd name="T1" fmla="*/ 49 h 68"/>
                  <a:gd name="T2" fmla="*/ 55 w 82"/>
                  <a:gd name="T3" fmla="*/ 61 h 68"/>
                  <a:gd name="T4" fmla="*/ 3 w 82"/>
                  <a:gd name="T5" fmla="*/ 10 h 68"/>
                  <a:gd name="T6" fmla="*/ 0 w 82"/>
                  <a:gd name="T7" fmla="*/ 0 h 68"/>
                  <a:gd name="T8" fmla="*/ 82 w 82"/>
                  <a:gd name="T9" fmla="*/ 4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8">
                    <a:moveTo>
                      <a:pt x="82" y="49"/>
                    </a:moveTo>
                    <a:cubicBezTo>
                      <a:pt x="76" y="66"/>
                      <a:pt x="69" y="68"/>
                      <a:pt x="55" y="61"/>
                    </a:cubicBezTo>
                    <a:cubicBezTo>
                      <a:pt x="32" y="50"/>
                      <a:pt x="12" y="35"/>
                      <a:pt x="3" y="10"/>
                    </a:cubicBezTo>
                    <a:cubicBezTo>
                      <a:pt x="2" y="7"/>
                      <a:pt x="2" y="4"/>
                      <a:pt x="0" y="0"/>
                    </a:cubicBezTo>
                    <a:cubicBezTo>
                      <a:pt x="33" y="10"/>
                      <a:pt x="58" y="29"/>
                      <a:pt x="82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8E48E73D-CDD2-4059-99BB-BA3B02B04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5" y="1252537"/>
                <a:ext cx="47625" cy="149225"/>
              </a:xfrm>
              <a:custGeom>
                <a:avLst/>
                <a:gdLst>
                  <a:gd name="T0" fmla="*/ 25 w 26"/>
                  <a:gd name="T1" fmla="*/ 0 h 81"/>
                  <a:gd name="T2" fmla="*/ 25 w 26"/>
                  <a:gd name="T3" fmla="*/ 65 h 81"/>
                  <a:gd name="T4" fmla="*/ 20 w 26"/>
                  <a:gd name="T5" fmla="*/ 72 h 81"/>
                  <a:gd name="T6" fmla="*/ 0 w 26"/>
                  <a:gd name="T7" fmla="*/ 81 h 81"/>
                  <a:gd name="T8" fmla="*/ 12 w 26"/>
                  <a:gd name="T9" fmla="*/ 63 h 81"/>
                  <a:gd name="T10" fmla="*/ 17 w 26"/>
                  <a:gd name="T11" fmla="*/ 21 h 81"/>
                  <a:gd name="T12" fmla="*/ 25 w 26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81">
                    <a:moveTo>
                      <a:pt x="25" y="0"/>
                    </a:moveTo>
                    <a:cubicBezTo>
                      <a:pt x="25" y="22"/>
                      <a:pt x="26" y="44"/>
                      <a:pt x="25" y="65"/>
                    </a:cubicBezTo>
                    <a:cubicBezTo>
                      <a:pt x="25" y="67"/>
                      <a:pt x="22" y="70"/>
                      <a:pt x="20" y="72"/>
                    </a:cubicBezTo>
                    <a:cubicBezTo>
                      <a:pt x="14" y="76"/>
                      <a:pt x="8" y="79"/>
                      <a:pt x="0" y="81"/>
                    </a:cubicBezTo>
                    <a:cubicBezTo>
                      <a:pt x="4" y="75"/>
                      <a:pt x="7" y="68"/>
                      <a:pt x="12" y="63"/>
                    </a:cubicBezTo>
                    <a:cubicBezTo>
                      <a:pt x="23" y="50"/>
                      <a:pt x="26" y="36"/>
                      <a:pt x="17" y="21"/>
                    </a:cubicBezTo>
                    <a:cubicBezTo>
                      <a:pt x="12" y="13"/>
                      <a:pt x="15" y="6"/>
                      <a:pt x="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82B4BD8B-CCD5-4114-A04C-F115DDEBF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663" y="5773737"/>
                <a:ext cx="150812" cy="271462"/>
              </a:xfrm>
              <a:custGeom>
                <a:avLst/>
                <a:gdLst>
                  <a:gd name="T0" fmla="*/ 3 w 82"/>
                  <a:gd name="T1" fmla="*/ 128 h 148"/>
                  <a:gd name="T2" fmla="*/ 14 w 82"/>
                  <a:gd name="T3" fmla="*/ 12 h 148"/>
                  <a:gd name="T4" fmla="*/ 28 w 82"/>
                  <a:gd name="T5" fmla="*/ 2 h 148"/>
                  <a:gd name="T6" fmla="*/ 67 w 82"/>
                  <a:gd name="T7" fmla="*/ 35 h 148"/>
                  <a:gd name="T8" fmla="*/ 58 w 82"/>
                  <a:gd name="T9" fmla="*/ 128 h 148"/>
                  <a:gd name="T10" fmla="*/ 10 w 82"/>
                  <a:gd name="T11" fmla="*/ 144 h 148"/>
                  <a:gd name="T12" fmla="*/ 3 w 82"/>
                  <a:gd name="T13" fmla="*/ 12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48">
                    <a:moveTo>
                      <a:pt x="3" y="128"/>
                    </a:moveTo>
                    <a:cubicBezTo>
                      <a:pt x="7" y="88"/>
                      <a:pt x="10" y="50"/>
                      <a:pt x="14" y="12"/>
                    </a:cubicBezTo>
                    <a:cubicBezTo>
                      <a:pt x="15" y="1"/>
                      <a:pt x="18" y="0"/>
                      <a:pt x="28" y="2"/>
                    </a:cubicBezTo>
                    <a:cubicBezTo>
                      <a:pt x="47" y="6"/>
                      <a:pt x="60" y="18"/>
                      <a:pt x="67" y="35"/>
                    </a:cubicBezTo>
                    <a:cubicBezTo>
                      <a:pt x="82" y="68"/>
                      <a:pt x="74" y="99"/>
                      <a:pt x="58" y="128"/>
                    </a:cubicBezTo>
                    <a:cubicBezTo>
                      <a:pt x="48" y="147"/>
                      <a:pt x="29" y="148"/>
                      <a:pt x="10" y="144"/>
                    </a:cubicBezTo>
                    <a:cubicBezTo>
                      <a:pt x="0" y="142"/>
                      <a:pt x="3" y="133"/>
                      <a:pt x="3" y="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49">
                <a:extLst>
                  <a:ext uri="{FF2B5EF4-FFF2-40B4-BE49-F238E27FC236}">
                    <a16:creationId xmlns:a16="http://schemas.microsoft.com/office/drawing/2014/main" id="{E4524AC3-FCA2-4158-AF48-92F72F19C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7650" y="5697537"/>
                <a:ext cx="149225" cy="284162"/>
              </a:xfrm>
              <a:custGeom>
                <a:avLst/>
                <a:gdLst>
                  <a:gd name="T0" fmla="*/ 0 w 81"/>
                  <a:gd name="T1" fmla="*/ 58 h 155"/>
                  <a:gd name="T2" fmla="*/ 8 w 81"/>
                  <a:gd name="T3" fmla="*/ 21 h 155"/>
                  <a:gd name="T4" fmla="*/ 36 w 81"/>
                  <a:gd name="T5" fmla="*/ 0 h 155"/>
                  <a:gd name="T6" fmla="*/ 62 w 81"/>
                  <a:gd name="T7" fmla="*/ 20 h 155"/>
                  <a:gd name="T8" fmla="*/ 79 w 81"/>
                  <a:gd name="T9" fmla="*/ 83 h 155"/>
                  <a:gd name="T10" fmla="*/ 64 w 81"/>
                  <a:gd name="T11" fmla="*/ 140 h 155"/>
                  <a:gd name="T12" fmla="*/ 22 w 81"/>
                  <a:gd name="T13" fmla="*/ 137 h 155"/>
                  <a:gd name="T14" fmla="*/ 0 w 81"/>
                  <a:gd name="T15" fmla="*/ 5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155">
                    <a:moveTo>
                      <a:pt x="0" y="58"/>
                    </a:moveTo>
                    <a:cubicBezTo>
                      <a:pt x="2" y="50"/>
                      <a:pt x="4" y="35"/>
                      <a:pt x="8" y="21"/>
                    </a:cubicBezTo>
                    <a:cubicBezTo>
                      <a:pt x="13" y="7"/>
                      <a:pt x="23" y="0"/>
                      <a:pt x="36" y="0"/>
                    </a:cubicBezTo>
                    <a:cubicBezTo>
                      <a:pt x="48" y="0"/>
                      <a:pt x="58" y="6"/>
                      <a:pt x="62" y="20"/>
                    </a:cubicBezTo>
                    <a:cubicBezTo>
                      <a:pt x="69" y="41"/>
                      <a:pt x="77" y="62"/>
                      <a:pt x="79" y="83"/>
                    </a:cubicBezTo>
                    <a:cubicBezTo>
                      <a:pt x="81" y="103"/>
                      <a:pt x="77" y="123"/>
                      <a:pt x="64" y="140"/>
                    </a:cubicBezTo>
                    <a:cubicBezTo>
                      <a:pt x="52" y="155"/>
                      <a:pt x="33" y="153"/>
                      <a:pt x="22" y="137"/>
                    </a:cubicBezTo>
                    <a:cubicBezTo>
                      <a:pt x="7" y="116"/>
                      <a:pt x="1" y="91"/>
                      <a:pt x="0" y="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50">
                <a:extLst>
                  <a:ext uri="{FF2B5EF4-FFF2-40B4-BE49-F238E27FC236}">
                    <a16:creationId xmlns:a16="http://schemas.microsoft.com/office/drawing/2014/main" id="{4966A5BA-AB79-4910-9193-A0B3FB2DA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3950" y="5637212"/>
                <a:ext cx="71437" cy="119062"/>
              </a:xfrm>
              <a:custGeom>
                <a:avLst/>
                <a:gdLst>
                  <a:gd name="T0" fmla="*/ 34 w 39"/>
                  <a:gd name="T1" fmla="*/ 0 h 65"/>
                  <a:gd name="T2" fmla="*/ 39 w 39"/>
                  <a:gd name="T3" fmla="*/ 65 h 65"/>
                  <a:gd name="T4" fmla="*/ 0 w 39"/>
                  <a:gd name="T5" fmla="*/ 49 h 65"/>
                  <a:gd name="T6" fmla="*/ 32 w 39"/>
                  <a:gd name="T7" fmla="*/ 0 h 65"/>
                  <a:gd name="T8" fmla="*/ 34 w 3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5">
                    <a:moveTo>
                      <a:pt x="34" y="0"/>
                    </a:moveTo>
                    <a:cubicBezTo>
                      <a:pt x="36" y="21"/>
                      <a:pt x="37" y="42"/>
                      <a:pt x="39" y="65"/>
                    </a:cubicBezTo>
                    <a:cubicBezTo>
                      <a:pt x="26" y="59"/>
                      <a:pt x="14" y="54"/>
                      <a:pt x="0" y="49"/>
                    </a:cubicBezTo>
                    <a:cubicBezTo>
                      <a:pt x="11" y="32"/>
                      <a:pt x="21" y="16"/>
                      <a:pt x="32" y="0"/>
                    </a:cubicBezTo>
                    <a:cubicBezTo>
                      <a:pt x="33" y="0"/>
                      <a:pt x="33" y="0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53">
                <a:extLst>
                  <a:ext uri="{FF2B5EF4-FFF2-40B4-BE49-F238E27FC236}">
                    <a16:creationId xmlns:a16="http://schemas.microsoft.com/office/drawing/2014/main" id="{1CA734E1-D9BE-4EF6-BA26-C6FCFDE06C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4663" y="1925637"/>
                <a:ext cx="3311525" cy="3430587"/>
              </a:xfrm>
              <a:custGeom>
                <a:avLst/>
                <a:gdLst>
                  <a:gd name="T0" fmla="*/ 679 w 1801"/>
                  <a:gd name="T1" fmla="*/ 472 h 1869"/>
                  <a:gd name="T2" fmla="*/ 809 w 1801"/>
                  <a:gd name="T3" fmla="*/ 114 h 1869"/>
                  <a:gd name="T4" fmla="*/ 1085 w 1801"/>
                  <a:gd name="T5" fmla="*/ 10 h 1869"/>
                  <a:gd name="T6" fmla="*/ 1226 w 1801"/>
                  <a:gd name="T7" fmla="*/ 291 h 1869"/>
                  <a:gd name="T8" fmla="*/ 1128 w 1801"/>
                  <a:gd name="T9" fmla="*/ 525 h 1869"/>
                  <a:gd name="T10" fmla="*/ 1499 w 1801"/>
                  <a:gd name="T11" fmla="*/ 445 h 1869"/>
                  <a:gd name="T12" fmla="*/ 1567 w 1801"/>
                  <a:gd name="T13" fmla="*/ 446 h 1869"/>
                  <a:gd name="T14" fmla="*/ 1801 w 1801"/>
                  <a:gd name="T15" fmla="*/ 621 h 1869"/>
                  <a:gd name="T16" fmla="*/ 1644 w 1801"/>
                  <a:gd name="T17" fmla="*/ 879 h 1869"/>
                  <a:gd name="T18" fmla="*/ 1444 w 1801"/>
                  <a:gd name="T19" fmla="*/ 917 h 1869"/>
                  <a:gd name="T20" fmla="*/ 1370 w 1801"/>
                  <a:gd name="T21" fmla="*/ 928 h 1869"/>
                  <a:gd name="T22" fmla="*/ 1651 w 1801"/>
                  <a:gd name="T23" fmla="*/ 1237 h 1869"/>
                  <a:gd name="T24" fmla="*/ 1638 w 1801"/>
                  <a:gd name="T25" fmla="*/ 1429 h 1869"/>
                  <a:gd name="T26" fmla="*/ 1613 w 1801"/>
                  <a:gd name="T27" fmla="*/ 1556 h 1869"/>
                  <a:gd name="T28" fmla="*/ 1295 w 1801"/>
                  <a:gd name="T29" fmla="*/ 1538 h 1869"/>
                  <a:gd name="T30" fmla="*/ 1141 w 1801"/>
                  <a:gd name="T31" fmla="*/ 1337 h 1869"/>
                  <a:gd name="T32" fmla="*/ 1015 w 1801"/>
                  <a:gd name="T33" fmla="*/ 1731 h 1869"/>
                  <a:gd name="T34" fmla="*/ 731 w 1801"/>
                  <a:gd name="T35" fmla="*/ 1866 h 1869"/>
                  <a:gd name="T36" fmla="*/ 579 w 1801"/>
                  <a:gd name="T37" fmla="*/ 1610 h 1869"/>
                  <a:gd name="T38" fmla="*/ 663 w 1801"/>
                  <a:gd name="T39" fmla="*/ 1367 h 1869"/>
                  <a:gd name="T40" fmla="*/ 627 w 1801"/>
                  <a:gd name="T41" fmla="*/ 1353 h 1869"/>
                  <a:gd name="T42" fmla="*/ 233 w 1801"/>
                  <a:gd name="T43" fmla="*/ 1424 h 1869"/>
                  <a:gd name="T44" fmla="*/ 0 w 1801"/>
                  <a:gd name="T45" fmla="*/ 1248 h 1869"/>
                  <a:gd name="T46" fmla="*/ 148 w 1801"/>
                  <a:gd name="T47" fmla="*/ 1003 h 1869"/>
                  <a:gd name="T48" fmla="*/ 391 w 1801"/>
                  <a:gd name="T49" fmla="*/ 948 h 1869"/>
                  <a:gd name="T50" fmla="*/ 431 w 1801"/>
                  <a:gd name="T51" fmla="*/ 942 h 1869"/>
                  <a:gd name="T52" fmla="*/ 151 w 1801"/>
                  <a:gd name="T53" fmla="*/ 636 h 1869"/>
                  <a:gd name="T54" fmla="*/ 161 w 1801"/>
                  <a:gd name="T55" fmla="*/ 452 h 1869"/>
                  <a:gd name="T56" fmla="*/ 186 w 1801"/>
                  <a:gd name="T57" fmla="*/ 315 h 1869"/>
                  <a:gd name="T58" fmla="*/ 476 w 1801"/>
                  <a:gd name="T59" fmla="*/ 320 h 1869"/>
                  <a:gd name="T60" fmla="*/ 646 w 1801"/>
                  <a:gd name="T61" fmla="*/ 517 h 1869"/>
                  <a:gd name="T62" fmla="*/ 1031 w 1801"/>
                  <a:gd name="T63" fmla="*/ 1092 h 1869"/>
                  <a:gd name="T64" fmla="*/ 1063 w 1801"/>
                  <a:gd name="T65" fmla="*/ 899 h 1869"/>
                  <a:gd name="T66" fmla="*/ 1104 w 1801"/>
                  <a:gd name="T67" fmla="*/ 898 h 1869"/>
                  <a:gd name="T68" fmla="*/ 969 w 1801"/>
                  <a:gd name="T69" fmla="*/ 751 h 1869"/>
                  <a:gd name="T70" fmla="*/ 964 w 1801"/>
                  <a:gd name="T71" fmla="*/ 743 h 1869"/>
                  <a:gd name="T72" fmla="*/ 833 w 1801"/>
                  <a:gd name="T73" fmla="*/ 796 h 1869"/>
                  <a:gd name="T74" fmla="*/ 767 w 1801"/>
                  <a:gd name="T75" fmla="*/ 777 h 1869"/>
                  <a:gd name="T76" fmla="*/ 700 w 1801"/>
                  <a:gd name="T77" fmla="*/ 970 h 1869"/>
                  <a:gd name="T78" fmla="*/ 853 w 1801"/>
                  <a:gd name="T79" fmla="*/ 1092 h 1869"/>
                  <a:gd name="T80" fmla="*/ 832 w 1801"/>
                  <a:gd name="T81" fmla="*/ 1129 h 1869"/>
                  <a:gd name="T82" fmla="*/ 1031 w 1801"/>
                  <a:gd name="T83" fmla="*/ 1092 h 1869"/>
                  <a:gd name="T84" fmla="*/ 569 w 1801"/>
                  <a:gd name="T85" fmla="*/ 1119 h 1869"/>
                  <a:gd name="T86" fmla="*/ 694 w 1801"/>
                  <a:gd name="T87" fmla="*/ 1122 h 1869"/>
                  <a:gd name="T88" fmla="*/ 938 w 1801"/>
                  <a:gd name="T89" fmla="*/ 611 h 1869"/>
                  <a:gd name="T90" fmla="*/ 813 w 1801"/>
                  <a:gd name="T91" fmla="*/ 610 h 1869"/>
                  <a:gd name="T92" fmla="*/ 938 w 1801"/>
                  <a:gd name="T93" fmla="*/ 611 h 1869"/>
                  <a:gd name="T94" fmla="*/ 1170 w 1801"/>
                  <a:gd name="T95" fmla="*/ 688 h 1869"/>
                  <a:gd name="T96" fmla="*/ 1169 w 1801"/>
                  <a:gd name="T97" fmla="*/ 813 h 1869"/>
                  <a:gd name="T98" fmla="*/ 989 w 1801"/>
                  <a:gd name="T99" fmla="*/ 1260 h 1869"/>
                  <a:gd name="T100" fmla="*/ 864 w 1801"/>
                  <a:gd name="T101" fmla="*/ 1260 h 1869"/>
                  <a:gd name="T102" fmla="*/ 989 w 1801"/>
                  <a:gd name="T103" fmla="*/ 1260 h 1869"/>
                  <a:gd name="T104" fmla="*/ 606 w 1801"/>
                  <a:gd name="T105" fmla="*/ 733 h 1869"/>
                  <a:gd name="T106" fmla="*/ 605 w 1801"/>
                  <a:gd name="T107" fmla="*/ 857 h 1869"/>
                  <a:gd name="T108" fmla="*/ 1257 w 1801"/>
                  <a:gd name="T109" fmla="*/ 1076 h 1869"/>
                  <a:gd name="T110" fmla="*/ 1133 w 1801"/>
                  <a:gd name="T111" fmla="*/ 1075 h 1869"/>
                  <a:gd name="T112" fmla="*/ 1257 w 1801"/>
                  <a:gd name="T113" fmla="*/ 1076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01" h="1869">
                    <a:moveTo>
                      <a:pt x="659" y="533"/>
                    </a:moveTo>
                    <a:cubicBezTo>
                      <a:pt x="666" y="512"/>
                      <a:pt x="673" y="492"/>
                      <a:pt x="679" y="472"/>
                    </a:cubicBezTo>
                    <a:cubicBezTo>
                      <a:pt x="714" y="362"/>
                      <a:pt x="750" y="251"/>
                      <a:pt x="785" y="140"/>
                    </a:cubicBezTo>
                    <a:cubicBezTo>
                      <a:pt x="789" y="127"/>
                      <a:pt x="796" y="119"/>
                      <a:pt x="809" y="114"/>
                    </a:cubicBezTo>
                    <a:cubicBezTo>
                      <a:pt x="895" y="78"/>
                      <a:pt x="981" y="41"/>
                      <a:pt x="1067" y="4"/>
                    </a:cubicBezTo>
                    <a:cubicBezTo>
                      <a:pt x="1076" y="0"/>
                      <a:pt x="1080" y="1"/>
                      <a:pt x="1085" y="10"/>
                    </a:cubicBezTo>
                    <a:cubicBezTo>
                      <a:pt x="1131" y="95"/>
                      <a:pt x="1178" y="180"/>
                      <a:pt x="1224" y="266"/>
                    </a:cubicBezTo>
                    <a:cubicBezTo>
                      <a:pt x="1229" y="274"/>
                      <a:pt x="1230" y="282"/>
                      <a:pt x="1226" y="291"/>
                    </a:cubicBezTo>
                    <a:cubicBezTo>
                      <a:pt x="1195" y="364"/>
                      <a:pt x="1164" y="438"/>
                      <a:pt x="1134" y="511"/>
                    </a:cubicBezTo>
                    <a:cubicBezTo>
                      <a:pt x="1132" y="515"/>
                      <a:pt x="1131" y="519"/>
                      <a:pt x="1128" y="525"/>
                    </a:cubicBezTo>
                    <a:cubicBezTo>
                      <a:pt x="1144" y="522"/>
                      <a:pt x="1157" y="520"/>
                      <a:pt x="1171" y="517"/>
                    </a:cubicBezTo>
                    <a:cubicBezTo>
                      <a:pt x="1280" y="493"/>
                      <a:pt x="1390" y="469"/>
                      <a:pt x="1499" y="445"/>
                    </a:cubicBezTo>
                    <a:cubicBezTo>
                      <a:pt x="1510" y="443"/>
                      <a:pt x="1521" y="441"/>
                      <a:pt x="1532" y="438"/>
                    </a:cubicBezTo>
                    <a:cubicBezTo>
                      <a:pt x="1546" y="434"/>
                      <a:pt x="1556" y="438"/>
                      <a:pt x="1567" y="446"/>
                    </a:cubicBezTo>
                    <a:cubicBezTo>
                      <a:pt x="1643" y="503"/>
                      <a:pt x="1719" y="560"/>
                      <a:pt x="1795" y="616"/>
                    </a:cubicBezTo>
                    <a:cubicBezTo>
                      <a:pt x="1797" y="618"/>
                      <a:pt x="1798" y="619"/>
                      <a:pt x="1801" y="621"/>
                    </a:cubicBezTo>
                    <a:cubicBezTo>
                      <a:pt x="1788" y="644"/>
                      <a:pt x="1774" y="665"/>
                      <a:pt x="1761" y="687"/>
                    </a:cubicBezTo>
                    <a:cubicBezTo>
                      <a:pt x="1722" y="751"/>
                      <a:pt x="1683" y="815"/>
                      <a:pt x="1644" y="879"/>
                    </a:cubicBezTo>
                    <a:cubicBezTo>
                      <a:pt x="1638" y="889"/>
                      <a:pt x="1630" y="894"/>
                      <a:pt x="1618" y="895"/>
                    </a:cubicBezTo>
                    <a:cubicBezTo>
                      <a:pt x="1560" y="902"/>
                      <a:pt x="1502" y="910"/>
                      <a:pt x="1444" y="917"/>
                    </a:cubicBezTo>
                    <a:cubicBezTo>
                      <a:pt x="1423" y="920"/>
                      <a:pt x="1402" y="923"/>
                      <a:pt x="1380" y="926"/>
                    </a:cubicBezTo>
                    <a:cubicBezTo>
                      <a:pt x="1377" y="926"/>
                      <a:pt x="1374" y="927"/>
                      <a:pt x="1370" y="928"/>
                    </a:cubicBezTo>
                    <a:cubicBezTo>
                      <a:pt x="1378" y="938"/>
                      <a:pt x="1386" y="946"/>
                      <a:pt x="1394" y="955"/>
                    </a:cubicBezTo>
                    <a:cubicBezTo>
                      <a:pt x="1479" y="1049"/>
                      <a:pt x="1565" y="1143"/>
                      <a:pt x="1651" y="1237"/>
                    </a:cubicBezTo>
                    <a:cubicBezTo>
                      <a:pt x="1658" y="1244"/>
                      <a:pt x="1660" y="1252"/>
                      <a:pt x="1659" y="1263"/>
                    </a:cubicBezTo>
                    <a:cubicBezTo>
                      <a:pt x="1652" y="1318"/>
                      <a:pt x="1645" y="1374"/>
                      <a:pt x="1638" y="1429"/>
                    </a:cubicBezTo>
                    <a:cubicBezTo>
                      <a:pt x="1634" y="1468"/>
                      <a:pt x="1628" y="1508"/>
                      <a:pt x="1624" y="1547"/>
                    </a:cubicBezTo>
                    <a:cubicBezTo>
                      <a:pt x="1623" y="1554"/>
                      <a:pt x="1620" y="1556"/>
                      <a:pt x="1613" y="1556"/>
                    </a:cubicBezTo>
                    <a:cubicBezTo>
                      <a:pt x="1515" y="1554"/>
                      <a:pt x="1416" y="1552"/>
                      <a:pt x="1318" y="1550"/>
                    </a:cubicBezTo>
                    <a:cubicBezTo>
                      <a:pt x="1308" y="1550"/>
                      <a:pt x="1301" y="1545"/>
                      <a:pt x="1295" y="1538"/>
                    </a:cubicBezTo>
                    <a:cubicBezTo>
                      <a:pt x="1247" y="1475"/>
                      <a:pt x="1199" y="1412"/>
                      <a:pt x="1151" y="1349"/>
                    </a:cubicBezTo>
                    <a:cubicBezTo>
                      <a:pt x="1149" y="1346"/>
                      <a:pt x="1146" y="1342"/>
                      <a:pt x="1141" y="1337"/>
                    </a:cubicBezTo>
                    <a:cubicBezTo>
                      <a:pt x="1138" y="1346"/>
                      <a:pt x="1136" y="1352"/>
                      <a:pt x="1133" y="1359"/>
                    </a:cubicBezTo>
                    <a:cubicBezTo>
                      <a:pt x="1094" y="1483"/>
                      <a:pt x="1054" y="1607"/>
                      <a:pt x="1015" y="1731"/>
                    </a:cubicBezTo>
                    <a:cubicBezTo>
                      <a:pt x="1011" y="1743"/>
                      <a:pt x="1005" y="1750"/>
                      <a:pt x="993" y="1755"/>
                    </a:cubicBezTo>
                    <a:cubicBezTo>
                      <a:pt x="905" y="1792"/>
                      <a:pt x="818" y="1829"/>
                      <a:pt x="731" y="1866"/>
                    </a:cubicBezTo>
                    <a:cubicBezTo>
                      <a:pt x="724" y="1869"/>
                      <a:pt x="720" y="1869"/>
                      <a:pt x="716" y="1861"/>
                    </a:cubicBezTo>
                    <a:cubicBezTo>
                      <a:pt x="671" y="1777"/>
                      <a:pt x="625" y="1693"/>
                      <a:pt x="579" y="1610"/>
                    </a:cubicBezTo>
                    <a:cubicBezTo>
                      <a:pt x="572" y="1597"/>
                      <a:pt x="572" y="1586"/>
                      <a:pt x="577" y="1572"/>
                    </a:cubicBezTo>
                    <a:cubicBezTo>
                      <a:pt x="606" y="1504"/>
                      <a:pt x="635" y="1436"/>
                      <a:pt x="663" y="1367"/>
                    </a:cubicBezTo>
                    <a:cubicBezTo>
                      <a:pt x="666" y="1360"/>
                      <a:pt x="668" y="1353"/>
                      <a:pt x="672" y="1344"/>
                    </a:cubicBezTo>
                    <a:cubicBezTo>
                      <a:pt x="656" y="1347"/>
                      <a:pt x="642" y="1350"/>
                      <a:pt x="627" y="1353"/>
                    </a:cubicBezTo>
                    <a:cubicBezTo>
                      <a:pt x="508" y="1379"/>
                      <a:pt x="389" y="1406"/>
                      <a:pt x="269" y="1432"/>
                    </a:cubicBezTo>
                    <a:cubicBezTo>
                      <a:pt x="255" y="1435"/>
                      <a:pt x="244" y="1433"/>
                      <a:pt x="233" y="1424"/>
                    </a:cubicBezTo>
                    <a:cubicBezTo>
                      <a:pt x="158" y="1368"/>
                      <a:pt x="84" y="1312"/>
                      <a:pt x="10" y="1256"/>
                    </a:cubicBezTo>
                    <a:cubicBezTo>
                      <a:pt x="6" y="1254"/>
                      <a:pt x="4" y="1252"/>
                      <a:pt x="0" y="1248"/>
                    </a:cubicBezTo>
                    <a:cubicBezTo>
                      <a:pt x="7" y="1235"/>
                      <a:pt x="15" y="1222"/>
                      <a:pt x="23" y="1209"/>
                    </a:cubicBezTo>
                    <a:cubicBezTo>
                      <a:pt x="65" y="1140"/>
                      <a:pt x="107" y="1072"/>
                      <a:pt x="148" y="1003"/>
                    </a:cubicBezTo>
                    <a:cubicBezTo>
                      <a:pt x="160" y="983"/>
                      <a:pt x="174" y="975"/>
                      <a:pt x="197" y="972"/>
                    </a:cubicBezTo>
                    <a:cubicBezTo>
                      <a:pt x="262" y="965"/>
                      <a:pt x="326" y="956"/>
                      <a:pt x="391" y="948"/>
                    </a:cubicBezTo>
                    <a:cubicBezTo>
                      <a:pt x="398" y="947"/>
                      <a:pt x="406" y="946"/>
                      <a:pt x="414" y="945"/>
                    </a:cubicBezTo>
                    <a:cubicBezTo>
                      <a:pt x="419" y="945"/>
                      <a:pt x="424" y="943"/>
                      <a:pt x="431" y="942"/>
                    </a:cubicBezTo>
                    <a:cubicBezTo>
                      <a:pt x="418" y="928"/>
                      <a:pt x="407" y="915"/>
                      <a:pt x="395" y="903"/>
                    </a:cubicBezTo>
                    <a:cubicBezTo>
                      <a:pt x="314" y="814"/>
                      <a:pt x="233" y="724"/>
                      <a:pt x="151" y="636"/>
                    </a:cubicBezTo>
                    <a:cubicBezTo>
                      <a:pt x="143" y="627"/>
                      <a:pt x="141" y="618"/>
                      <a:pt x="142" y="606"/>
                    </a:cubicBezTo>
                    <a:cubicBezTo>
                      <a:pt x="149" y="554"/>
                      <a:pt x="155" y="503"/>
                      <a:pt x="161" y="452"/>
                    </a:cubicBezTo>
                    <a:cubicBezTo>
                      <a:pt x="166" y="409"/>
                      <a:pt x="171" y="366"/>
                      <a:pt x="176" y="323"/>
                    </a:cubicBezTo>
                    <a:cubicBezTo>
                      <a:pt x="177" y="316"/>
                      <a:pt x="180" y="315"/>
                      <a:pt x="186" y="315"/>
                    </a:cubicBezTo>
                    <a:cubicBezTo>
                      <a:pt x="239" y="316"/>
                      <a:pt x="292" y="316"/>
                      <a:pt x="346" y="316"/>
                    </a:cubicBezTo>
                    <a:cubicBezTo>
                      <a:pt x="389" y="317"/>
                      <a:pt x="433" y="319"/>
                      <a:pt x="476" y="320"/>
                    </a:cubicBezTo>
                    <a:cubicBezTo>
                      <a:pt x="489" y="320"/>
                      <a:pt x="498" y="324"/>
                      <a:pt x="506" y="334"/>
                    </a:cubicBezTo>
                    <a:cubicBezTo>
                      <a:pt x="553" y="396"/>
                      <a:pt x="600" y="456"/>
                      <a:pt x="646" y="517"/>
                    </a:cubicBezTo>
                    <a:cubicBezTo>
                      <a:pt x="650" y="522"/>
                      <a:pt x="654" y="527"/>
                      <a:pt x="659" y="533"/>
                    </a:cubicBezTo>
                    <a:close/>
                    <a:moveTo>
                      <a:pt x="1031" y="1092"/>
                    </a:moveTo>
                    <a:cubicBezTo>
                      <a:pt x="1032" y="1091"/>
                      <a:pt x="1034" y="1091"/>
                      <a:pt x="1035" y="1091"/>
                    </a:cubicBezTo>
                    <a:cubicBezTo>
                      <a:pt x="1044" y="1027"/>
                      <a:pt x="1053" y="963"/>
                      <a:pt x="1063" y="899"/>
                    </a:cubicBezTo>
                    <a:cubicBezTo>
                      <a:pt x="1077" y="899"/>
                      <a:pt x="1090" y="900"/>
                      <a:pt x="1103" y="901"/>
                    </a:cubicBezTo>
                    <a:cubicBezTo>
                      <a:pt x="1103" y="900"/>
                      <a:pt x="1103" y="899"/>
                      <a:pt x="1104" y="898"/>
                    </a:cubicBezTo>
                    <a:cubicBezTo>
                      <a:pt x="1052" y="858"/>
                      <a:pt x="1001" y="818"/>
                      <a:pt x="949" y="778"/>
                    </a:cubicBezTo>
                    <a:cubicBezTo>
                      <a:pt x="956" y="769"/>
                      <a:pt x="963" y="760"/>
                      <a:pt x="969" y="751"/>
                    </a:cubicBezTo>
                    <a:cubicBezTo>
                      <a:pt x="971" y="749"/>
                      <a:pt x="970" y="746"/>
                      <a:pt x="971" y="744"/>
                    </a:cubicBezTo>
                    <a:cubicBezTo>
                      <a:pt x="968" y="744"/>
                      <a:pt x="966" y="743"/>
                      <a:pt x="964" y="743"/>
                    </a:cubicBezTo>
                    <a:cubicBezTo>
                      <a:pt x="962" y="744"/>
                      <a:pt x="961" y="745"/>
                      <a:pt x="959" y="745"/>
                    </a:cubicBezTo>
                    <a:cubicBezTo>
                      <a:pt x="917" y="762"/>
                      <a:pt x="875" y="779"/>
                      <a:pt x="833" y="796"/>
                    </a:cubicBezTo>
                    <a:cubicBezTo>
                      <a:pt x="818" y="802"/>
                      <a:pt x="803" y="808"/>
                      <a:pt x="789" y="814"/>
                    </a:cubicBezTo>
                    <a:cubicBezTo>
                      <a:pt x="781" y="802"/>
                      <a:pt x="779" y="788"/>
                      <a:pt x="767" y="777"/>
                    </a:cubicBezTo>
                    <a:cubicBezTo>
                      <a:pt x="758" y="843"/>
                      <a:pt x="749" y="907"/>
                      <a:pt x="739" y="972"/>
                    </a:cubicBezTo>
                    <a:cubicBezTo>
                      <a:pt x="726" y="971"/>
                      <a:pt x="713" y="970"/>
                      <a:pt x="700" y="970"/>
                    </a:cubicBezTo>
                    <a:cubicBezTo>
                      <a:pt x="700" y="971"/>
                      <a:pt x="699" y="972"/>
                      <a:pt x="699" y="973"/>
                    </a:cubicBezTo>
                    <a:cubicBezTo>
                      <a:pt x="750" y="1013"/>
                      <a:pt x="801" y="1052"/>
                      <a:pt x="853" y="1092"/>
                    </a:cubicBezTo>
                    <a:cubicBezTo>
                      <a:pt x="844" y="1104"/>
                      <a:pt x="837" y="1115"/>
                      <a:pt x="829" y="1125"/>
                    </a:cubicBezTo>
                    <a:cubicBezTo>
                      <a:pt x="830" y="1127"/>
                      <a:pt x="831" y="1128"/>
                      <a:pt x="832" y="1129"/>
                    </a:cubicBezTo>
                    <a:cubicBezTo>
                      <a:pt x="892" y="1105"/>
                      <a:pt x="952" y="1080"/>
                      <a:pt x="1013" y="1056"/>
                    </a:cubicBezTo>
                    <a:cubicBezTo>
                      <a:pt x="1019" y="1068"/>
                      <a:pt x="1025" y="1080"/>
                      <a:pt x="1031" y="1092"/>
                    </a:cubicBezTo>
                    <a:close/>
                    <a:moveTo>
                      <a:pt x="633" y="1058"/>
                    </a:moveTo>
                    <a:cubicBezTo>
                      <a:pt x="597" y="1058"/>
                      <a:pt x="569" y="1084"/>
                      <a:pt x="569" y="1119"/>
                    </a:cubicBezTo>
                    <a:cubicBezTo>
                      <a:pt x="569" y="1153"/>
                      <a:pt x="598" y="1183"/>
                      <a:pt x="632" y="1184"/>
                    </a:cubicBezTo>
                    <a:cubicBezTo>
                      <a:pt x="666" y="1184"/>
                      <a:pt x="694" y="1156"/>
                      <a:pt x="694" y="1122"/>
                    </a:cubicBezTo>
                    <a:cubicBezTo>
                      <a:pt x="695" y="1086"/>
                      <a:pt x="668" y="1058"/>
                      <a:pt x="633" y="1058"/>
                    </a:cubicBezTo>
                    <a:close/>
                    <a:moveTo>
                      <a:pt x="938" y="611"/>
                    </a:moveTo>
                    <a:cubicBezTo>
                      <a:pt x="938" y="576"/>
                      <a:pt x="910" y="548"/>
                      <a:pt x="876" y="548"/>
                    </a:cubicBezTo>
                    <a:cubicBezTo>
                      <a:pt x="840" y="547"/>
                      <a:pt x="813" y="575"/>
                      <a:pt x="813" y="610"/>
                    </a:cubicBezTo>
                    <a:cubicBezTo>
                      <a:pt x="813" y="644"/>
                      <a:pt x="842" y="673"/>
                      <a:pt x="876" y="673"/>
                    </a:cubicBezTo>
                    <a:cubicBezTo>
                      <a:pt x="910" y="673"/>
                      <a:pt x="938" y="645"/>
                      <a:pt x="938" y="611"/>
                    </a:cubicBezTo>
                    <a:close/>
                    <a:moveTo>
                      <a:pt x="1232" y="751"/>
                    </a:moveTo>
                    <a:cubicBezTo>
                      <a:pt x="1232" y="717"/>
                      <a:pt x="1204" y="688"/>
                      <a:pt x="1170" y="688"/>
                    </a:cubicBezTo>
                    <a:cubicBezTo>
                      <a:pt x="1136" y="688"/>
                      <a:pt x="1108" y="715"/>
                      <a:pt x="1107" y="749"/>
                    </a:cubicBezTo>
                    <a:cubicBezTo>
                      <a:pt x="1107" y="783"/>
                      <a:pt x="1135" y="813"/>
                      <a:pt x="1169" y="813"/>
                    </a:cubicBezTo>
                    <a:cubicBezTo>
                      <a:pt x="1204" y="813"/>
                      <a:pt x="1232" y="786"/>
                      <a:pt x="1232" y="751"/>
                    </a:cubicBezTo>
                    <a:close/>
                    <a:moveTo>
                      <a:pt x="989" y="1260"/>
                    </a:moveTo>
                    <a:cubicBezTo>
                      <a:pt x="989" y="1226"/>
                      <a:pt x="960" y="1198"/>
                      <a:pt x="925" y="1198"/>
                    </a:cubicBezTo>
                    <a:cubicBezTo>
                      <a:pt x="891" y="1198"/>
                      <a:pt x="864" y="1226"/>
                      <a:pt x="864" y="1260"/>
                    </a:cubicBezTo>
                    <a:cubicBezTo>
                      <a:pt x="864" y="1295"/>
                      <a:pt x="892" y="1322"/>
                      <a:pt x="928" y="1322"/>
                    </a:cubicBezTo>
                    <a:cubicBezTo>
                      <a:pt x="962" y="1322"/>
                      <a:pt x="989" y="1294"/>
                      <a:pt x="989" y="1260"/>
                    </a:cubicBezTo>
                    <a:close/>
                    <a:moveTo>
                      <a:pt x="668" y="795"/>
                    </a:moveTo>
                    <a:cubicBezTo>
                      <a:pt x="668" y="761"/>
                      <a:pt x="639" y="733"/>
                      <a:pt x="606" y="733"/>
                    </a:cubicBezTo>
                    <a:cubicBezTo>
                      <a:pt x="571" y="733"/>
                      <a:pt x="544" y="760"/>
                      <a:pt x="544" y="794"/>
                    </a:cubicBezTo>
                    <a:cubicBezTo>
                      <a:pt x="544" y="829"/>
                      <a:pt x="571" y="857"/>
                      <a:pt x="605" y="857"/>
                    </a:cubicBezTo>
                    <a:cubicBezTo>
                      <a:pt x="639" y="857"/>
                      <a:pt x="668" y="829"/>
                      <a:pt x="668" y="795"/>
                    </a:cubicBezTo>
                    <a:close/>
                    <a:moveTo>
                      <a:pt x="1257" y="1076"/>
                    </a:moveTo>
                    <a:cubicBezTo>
                      <a:pt x="1257" y="1041"/>
                      <a:pt x="1230" y="1013"/>
                      <a:pt x="1196" y="1013"/>
                    </a:cubicBezTo>
                    <a:cubicBezTo>
                      <a:pt x="1162" y="1013"/>
                      <a:pt x="1133" y="1041"/>
                      <a:pt x="1133" y="1075"/>
                    </a:cubicBezTo>
                    <a:cubicBezTo>
                      <a:pt x="1133" y="1108"/>
                      <a:pt x="1162" y="1138"/>
                      <a:pt x="1195" y="1138"/>
                    </a:cubicBezTo>
                    <a:cubicBezTo>
                      <a:pt x="1230" y="1138"/>
                      <a:pt x="1257" y="1111"/>
                      <a:pt x="1257" y="10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61">
                <a:extLst>
                  <a:ext uri="{FF2B5EF4-FFF2-40B4-BE49-F238E27FC236}">
                    <a16:creationId xmlns:a16="http://schemas.microsoft.com/office/drawing/2014/main" id="{8DA9DE8B-868B-477E-A4A2-183B2109C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0563" y="3471862"/>
                <a:ext cx="342900" cy="342900"/>
              </a:xfrm>
              <a:custGeom>
                <a:avLst/>
                <a:gdLst>
                  <a:gd name="T0" fmla="*/ 93 w 187"/>
                  <a:gd name="T1" fmla="*/ 187 h 187"/>
                  <a:gd name="T2" fmla="*/ 0 w 187"/>
                  <a:gd name="T3" fmla="*/ 94 h 187"/>
                  <a:gd name="T4" fmla="*/ 94 w 187"/>
                  <a:gd name="T5" fmla="*/ 0 h 187"/>
                  <a:gd name="T6" fmla="*/ 187 w 187"/>
                  <a:gd name="T7" fmla="*/ 94 h 187"/>
                  <a:gd name="T8" fmla="*/ 93 w 187"/>
                  <a:gd name="T9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87">
                    <a:moveTo>
                      <a:pt x="93" y="187"/>
                    </a:moveTo>
                    <a:cubicBezTo>
                      <a:pt x="42" y="187"/>
                      <a:pt x="0" y="145"/>
                      <a:pt x="0" y="94"/>
                    </a:cubicBezTo>
                    <a:cubicBezTo>
                      <a:pt x="0" y="41"/>
                      <a:pt x="41" y="0"/>
                      <a:pt x="94" y="0"/>
                    </a:cubicBezTo>
                    <a:cubicBezTo>
                      <a:pt x="146" y="0"/>
                      <a:pt x="187" y="42"/>
                      <a:pt x="187" y="94"/>
                    </a:cubicBezTo>
                    <a:cubicBezTo>
                      <a:pt x="187" y="145"/>
                      <a:pt x="145" y="187"/>
                      <a:pt x="93" y="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50">
                <a:extLst>
                  <a:ext uri="{FF2B5EF4-FFF2-40B4-BE49-F238E27FC236}">
                    <a16:creationId xmlns:a16="http://schemas.microsoft.com/office/drawing/2014/main" id="{7EA3A47A-CBCD-4F02-BA04-8C6F1A75A35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54236">
                <a:off x="6621171" y="5783362"/>
                <a:ext cx="71437" cy="119062"/>
              </a:xfrm>
              <a:custGeom>
                <a:avLst/>
                <a:gdLst>
                  <a:gd name="T0" fmla="*/ 34 w 39"/>
                  <a:gd name="T1" fmla="*/ 0 h 65"/>
                  <a:gd name="T2" fmla="*/ 39 w 39"/>
                  <a:gd name="T3" fmla="*/ 65 h 65"/>
                  <a:gd name="T4" fmla="*/ 0 w 39"/>
                  <a:gd name="T5" fmla="*/ 49 h 65"/>
                  <a:gd name="T6" fmla="*/ 32 w 39"/>
                  <a:gd name="T7" fmla="*/ 0 h 65"/>
                  <a:gd name="T8" fmla="*/ 34 w 3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5">
                    <a:moveTo>
                      <a:pt x="34" y="0"/>
                    </a:moveTo>
                    <a:cubicBezTo>
                      <a:pt x="36" y="21"/>
                      <a:pt x="37" y="42"/>
                      <a:pt x="39" y="65"/>
                    </a:cubicBezTo>
                    <a:cubicBezTo>
                      <a:pt x="26" y="59"/>
                      <a:pt x="14" y="54"/>
                      <a:pt x="0" y="49"/>
                    </a:cubicBezTo>
                    <a:cubicBezTo>
                      <a:pt x="11" y="32"/>
                      <a:pt x="21" y="16"/>
                      <a:pt x="32" y="0"/>
                    </a:cubicBezTo>
                    <a:cubicBezTo>
                      <a:pt x="33" y="0"/>
                      <a:pt x="33" y="0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32E0A4-1678-4295-A72D-EFF568FFBAD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46825" y="6356349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15AB8F-1C56-49E9-90C8-78D22B0C1B9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5084C8D4-D68A-4E67-9B40-F2BF543819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7474" y="6466911"/>
            <a:ext cx="514410" cy="144000"/>
            <a:chOff x="1913731" y="2709767"/>
            <a:chExt cx="1412079" cy="395287"/>
          </a:xfrm>
        </p:grpSpPr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12281BC0-CB4D-4F6B-A2C1-E291354B66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4573" y="2734013"/>
              <a:ext cx="282575" cy="360362"/>
            </a:xfrm>
            <a:custGeom>
              <a:avLst/>
              <a:gdLst>
                <a:gd name="T0" fmla="*/ 41 w 153"/>
                <a:gd name="T1" fmla="*/ 70 h 196"/>
                <a:gd name="T2" fmla="*/ 37 w 153"/>
                <a:gd name="T3" fmla="*/ 30 h 196"/>
                <a:gd name="T4" fmla="*/ 81 w 153"/>
                <a:gd name="T5" fmla="*/ 17 h 196"/>
                <a:gd name="T6" fmla="*/ 92 w 153"/>
                <a:gd name="T7" fmla="*/ 35 h 196"/>
                <a:gd name="T8" fmla="*/ 115 w 153"/>
                <a:gd name="T9" fmla="*/ 18 h 196"/>
                <a:gd name="T10" fmla="*/ 105 w 153"/>
                <a:gd name="T11" fmla="*/ 10 h 196"/>
                <a:gd name="T12" fmla="*/ 124 w 153"/>
                <a:gd name="T13" fmla="*/ 6 h 196"/>
                <a:gd name="T14" fmla="*/ 139 w 153"/>
                <a:gd name="T15" fmla="*/ 28 h 196"/>
                <a:gd name="T16" fmla="*/ 119 w 153"/>
                <a:gd name="T17" fmla="*/ 33 h 196"/>
                <a:gd name="T18" fmla="*/ 90 w 153"/>
                <a:gd name="T19" fmla="*/ 47 h 196"/>
                <a:gd name="T20" fmla="*/ 113 w 153"/>
                <a:gd name="T21" fmla="*/ 43 h 196"/>
                <a:gd name="T22" fmla="*/ 142 w 153"/>
                <a:gd name="T23" fmla="*/ 49 h 196"/>
                <a:gd name="T24" fmla="*/ 145 w 153"/>
                <a:gd name="T25" fmla="*/ 70 h 196"/>
                <a:gd name="T26" fmla="*/ 111 w 153"/>
                <a:gd name="T27" fmla="*/ 95 h 196"/>
                <a:gd name="T28" fmla="*/ 92 w 153"/>
                <a:gd name="T29" fmla="*/ 115 h 196"/>
                <a:gd name="T30" fmla="*/ 146 w 153"/>
                <a:gd name="T31" fmla="*/ 115 h 196"/>
                <a:gd name="T32" fmla="*/ 151 w 153"/>
                <a:gd name="T33" fmla="*/ 123 h 196"/>
                <a:gd name="T34" fmla="*/ 104 w 153"/>
                <a:gd name="T35" fmla="*/ 133 h 196"/>
                <a:gd name="T36" fmla="*/ 111 w 153"/>
                <a:gd name="T37" fmla="*/ 153 h 196"/>
                <a:gd name="T38" fmla="*/ 114 w 153"/>
                <a:gd name="T39" fmla="*/ 166 h 196"/>
                <a:gd name="T40" fmla="*/ 102 w 153"/>
                <a:gd name="T41" fmla="*/ 194 h 196"/>
                <a:gd name="T42" fmla="*/ 71 w 153"/>
                <a:gd name="T43" fmla="*/ 184 h 196"/>
                <a:gd name="T44" fmla="*/ 80 w 153"/>
                <a:gd name="T45" fmla="*/ 143 h 196"/>
                <a:gd name="T46" fmla="*/ 19 w 153"/>
                <a:gd name="T47" fmla="*/ 163 h 196"/>
                <a:gd name="T48" fmla="*/ 11 w 153"/>
                <a:gd name="T49" fmla="*/ 165 h 196"/>
                <a:gd name="T50" fmla="*/ 0 w 153"/>
                <a:gd name="T51" fmla="*/ 161 h 196"/>
                <a:gd name="T52" fmla="*/ 8 w 153"/>
                <a:gd name="T53" fmla="*/ 152 h 196"/>
                <a:gd name="T54" fmla="*/ 57 w 153"/>
                <a:gd name="T55" fmla="*/ 136 h 196"/>
                <a:gd name="T56" fmla="*/ 74 w 153"/>
                <a:gd name="T57" fmla="*/ 112 h 196"/>
                <a:gd name="T58" fmla="*/ 48 w 153"/>
                <a:gd name="T59" fmla="*/ 100 h 196"/>
                <a:gd name="T60" fmla="*/ 41 w 153"/>
                <a:gd name="T61" fmla="*/ 114 h 196"/>
                <a:gd name="T62" fmla="*/ 19 w 153"/>
                <a:gd name="T63" fmla="*/ 107 h 196"/>
                <a:gd name="T64" fmla="*/ 30 w 153"/>
                <a:gd name="T65" fmla="*/ 80 h 196"/>
                <a:gd name="T66" fmla="*/ 41 w 153"/>
                <a:gd name="T67" fmla="*/ 70 h 196"/>
                <a:gd name="T68" fmla="*/ 54 w 153"/>
                <a:gd name="T69" fmla="*/ 91 h 196"/>
                <a:gd name="T70" fmla="*/ 108 w 153"/>
                <a:gd name="T71" fmla="*/ 77 h 196"/>
                <a:gd name="T72" fmla="*/ 121 w 153"/>
                <a:gd name="T73" fmla="*/ 66 h 196"/>
                <a:gd name="T74" fmla="*/ 122 w 153"/>
                <a:gd name="T75" fmla="*/ 55 h 196"/>
                <a:gd name="T76" fmla="*/ 112 w 153"/>
                <a:gd name="T77" fmla="*/ 53 h 196"/>
                <a:gd name="T78" fmla="*/ 56 w 153"/>
                <a:gd name="T79" fmla="*/ 83 h 196"/>
                <a:gd name="T80" fmla="*/ 54 w 153"/>
                <a:gd name="T81" fmla="*/ 91 h 196"/>
                <a:gd name="T82" fmla="*/ 84 w 153"/>
                <a:gd name="T83" fmla="*/ 41 h 196"/>
                <a:gd name="T84" fmla="*/ 62 w 153"/>
                <a:gd name="T85" fmla="*/ 33 h 196"/>
                <a:gd name="T86" fmla="*/ 62 w 153"/>
                <a:gd name="T87" fmla="*/ 56 h 196"/>
                <a:gd name="T88" fmla="*/ 84 w 153"/>
                <a:gd name="T89" fmla="*/ 4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3" h="196">
                  <a:moveTo>
                    <a:pt x="41" y="70"/>
                  </a:moveTo>
                  <a:cubicBezTo>
                    <a:pt x="28" y="57"/>
                    <a:pt x="27" y="43"/>
                    <a:pt x="37" y="30"/>
                  </a:cubicBezTo>
                  <a:cubicBezTo>
                    <a:pt x="42" y="22"/>
                    <a:pt x="74" y="12"/>
                    <a:pt x="81" y="17"/>
                  </a:cubicBezTo>
                  <a:cubicBezTo>
                    <a:pt x="86" y="21"/>
                    <a:pt x="88" y="28"/>
                    <a:pt x="92" y="35"/>
                  </a:cubicBezTo>
                  <a:cubicBezTo>
                    <a:pt x="98" y="30"/>
                    <a:pt x="106" y="24"/>
                    <a:pt x="115" y="18"/>
                  </a:cubicBezTo>
                  <a:cubicBezTo>
                    <a:pt x="111" y="14"/>
                    <a:pt x="108" y="12"/>
                    <a:pt x="105" y="10"/>
                  </a:cubicBezTo>
                  <a:cubicBezTo>
                    <a:pt x="110" y="0"/>
                    <a:pt x="118" y="0"/>
                    <a:pt x="124" y="6"/>
                  </a:cubicBezTo>
                  <a:cubicBezTo>
                    <a:pt x="131" y="12"/>
                    <a:pt x="134" y="20"/>
                    <a:pt x="139" y="28"/>
                  </a:cubicBezTo>
                  <a:cubicBezTo>
                    <a:pt x="132" y="30"/>
                    <a:pt x="126" y="34"/>
                    <a:pt x="119" y="33"/>
                  </a:cubicBezTo>
                  <a:cubicBezTo>
                    <a:pt x="107" y="31"/>
                    <a:pt x="98" y="35"/>
                    <a:pt x="90" y="47"/>
                  </a:cubicBezTo>
                  <a:cubicBezTo>
                    <a:pt x="99" y="45"/>
                    <a:pt x="106" y="43"/>
                    <a:pt x="113" y="43"/>
                  </a:cubicBezTo>
                  <a:cubicBezTo>
                    <a:pt x="123" y="44"/>
                    <a:pt x="133" y="45"/>
                    <a:pt x="142" y="49"/>
                  </a:cubicBezTo>
                  <a:cubicBezTo>
                    <a:pt x="150" y="53"/>
                    <a:pt x="153" y="61"/>
                    <a:pt x="145" y="70"/>
                  </a:cubicBezTo>
                  <a:cubicBezTo>
                    <a:pt x="136" y="80"/>
                    <a:pt x="131" y="95"/>
                    <a:pt x="111" y="95"/>
                  </a:cubicBezTo>
                  <a:cubicBezTo>
                    <a:pt x="106" y="94"/>
                    <a:pt x="99" y="107"/>
                    <a:pt x="92" y="115"/>
                  </a:cubicBezTo>
                  <a:cubicBezTo>
                    <a:pt x="113" y="123"/>
                    <a:pt x="129" y="97"/>
                    <a:pt x="146" y="115"/>
                  </a:cubicBezTo>
                  <a:cubicBezTo>
                    <a:pt x="148" y="117"/>
                    <a:pt x="149" y="121"/>
                    <a:pt x="151" y="123"/>
                  </a:cubicBezTo>
                  <a:cubicBezTo>
                    <a:pt x="134" y="126"/>
                    <a:pt x="120" y="129"/>
                    <a:pt x="104" y="133"/>
                  </a:cubicBezTo>
                  <a:cubicBezTo>
                    <a:pt x="106" y="141"/>
                    <a:pt x="109" y="147"/>
                    <a:pt x="111" y="153"/>
                  </a:cubicBezTo>
                  <a:cubicBezTo>
                    <a:pt x="112" y="157"/>
                    <a:pt x="114" y="162"/>
                    <a:pt x="114" y="166"/>
                  </a:cubicBezTo>
                  <a:cubicBezTo>
                    <a:pt x="116" y="178"/>
                    <a:pt x="113" y="191"/>
                    <a:pt x="102" y="194"/>
                  </a:cubicBezTo>
                  <a:cubicBezTo>
                    <a:pt x="93" y="196"/>
                    <a:pt x="82" y="189"/>
                    <a:pt x="71" y="184"/>
                  </a:cubicBezTo>
                  <a:cubicBezTo>
                    <a:pt x="89" y="172"/>
                    <a:pt x="91" y="159"/>
                    <a:pt x="80" y="143"/>
                  </a:cubicBezTo>
                  <a:cubicBezTo>
                    <a:pt x="59" y="150"/>
                    <a:pt x="39" y="156"/>
                    <a:pt x="19" y="163"/>
                  </a:cubicBezTo>
                  <a:cubicBezTo>
                    <a:pt x="16" y="163"/>
                    <a:pt x="13" y="166"/>
                    <a:pt x="11" y="165"/>
                  </a:cubicBezTo>
                  <a:cubicBezTo>
                    <a:pt x="7" y="165"/>
                    <a:pt x="3" y="162"/>
                    <a:pt x="0" y="161"/>
                  </a:cubicBezTo>
                  <a:cubicBezTo>
                    <a:pt x="2" y="158"/>
                    <a:pt x="4" y="153"/>
                    <a:pt x="8" y="152"/>
                  </a:cubicBezTo>
                  <a:cubicBezTo>
                    <a:pt x="24" y="146"/>
                    <a:pt x="40" y="141"/>
                    <a:pt x="57" y="136"/>
                  </a:cubicBezTo>
                  <a:cubicBezTo>
                    <a:pt x="70" y="132"/>
                    <a:pt x="77" y="124"/>
                    <a:pt x="74" y="112"/>
                  </a:cubicBezTo>
                  <a:cubicBezTo>
                    <a:pt x="64" y="107"/>
                    <a:pt x="56" y="104"/>
                    <a:pt x="48" y="100"/>
                  </a:cubicBezTo>
                  <a:cubicBezTo>
                    <a:pt x="47" y="103"/>
                    <a:pt x="44" y="108"/>
                    <a:pt x="41" y="114"/>
                  </a:cubicBezTo>
                  <a:cubicBezTo>
                    <a:pt x="33" y="112"/>
                    <a:pt x="26" y="109"/>
                    <a:pt x="19" y="107"/>
                  </a:cubicBezTo>
                  <a:cubicBezTo>
                    <a:pt x="22" y="98"/>
                    <a:pt x="25" y="88"/>
                    <a:pt x="30" y="80"/>
                  </a:cubicBezTo>
                  <a:cubicBezTo>
                    <a:pt x="32" y="76"/>
                    <a:pt x="38" y="74"/>
                    <a:pt x="41" y="70"/>
                  </a:cubicBezTo>
                  <a:close/>
                  <a:moveTo>
                    <a:pt x="54" y="91"/>
                  </a:moveTo>
                  <a:cubicBezTo>
                    <a:pt x="72" y="86"/>
                    <a:pt x="90" y="83"/>
                    <a:pt x="108" y="77"/>
                  </a:cubicBezTo>
                  <a:cubicBezTo>
                    <a:pt x="113" y="76"/>
                    <a:pt x="117" y="70"/>
                    <a:pt x="121" y="66"/>
                  </a:cubicBezTo>
                  <a:cubicBezTo>
                    <a:pt x="123" y="63"/>
                    <a:pt x="123" y="58"/>
                    <a:pt x="122" y="55"/>
                  </a:cubicBezTo>
                  <a:cubicBezTo>
                    <a:pt x="121" y="53"/>
                    <a:pt x="115" y="52"/>
                    <a:pt x="112" y="53"/>
                  </a:cubicBezTo>
                  <a:cubicBezTo>
                    <a:pt x="94" y="63"/>
                    <a:pt x="75" y="72"/>
                    <a:pt x="56" y="83"/>
                  </a:cubicBezTo>
                  <a:cubicBezTo>
                    <a:pt x="54" y="84"/>
                    <a:pt x="54" y="88"/>
                    <a:pt x="54" y="91"/>
                  </a:cubicBezTo>
                  <a:close/>
                  <a:moveTo>
                    <a:pt x="84" y="41"/>
                  </a:moveTo>
                  <a:cubicBezTo>
                    <a:pt x="76" y="38"/>
                    <a:pt x="70" y="36"/>
                    <a:pt x="62" y="33"/>
                  </a:cubicBezTo>
                  <a:cubicBezTo>
                    <a:pt x="62" y="40"/>
                    <a:pt x="62" y="47"/>
                    <a:pt x="62" y="56"/>
                  </a:cubicBezTo>
                  <a:cubicBezTo>
                    <a:pt x="70" y="51"/>
                    <a:pt x="76" y="47"/>
                    <a:pt x="8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CC45E449-9955-46FF-A9AF-14265AC46EC9}"/>
                </a:ext>
              </a:extLst>
            </p:cNvPr>
            <p:cNvGrpSpPr/>
            <p:nvPr/>
          </p:nvGrpSpPr>
          <p:grpSpPr>
            <a:xfrm>
              <a:off x="3011484" y="2709767"/>
              <a:ext cx="314326" cy="395287"/>
              <a:chOff x="2400694" y="3942167"/>
              <a:chExt cx="314326" cy="395287"/>
            </a:xfrm>
          </p:grpSpPr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195627C9-2D77-43C6-AB27-0987CB80A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907" y="3942167"/>
                <a:ext cx="171450" cy="209550"/>
              </a:xfrm>
              <a:custGeom>
                <a:avLst/>
                <a:gdLst>
                  <a:gd name="T0" fmla="*/ 71 w 93"/>
                  <a:gd name="T1" fmla="*/ 65 h 114"/>
                  <a:gd name="T2" fmla="*/ 90 w 93"/>
                  <a:gd name="T3" fmla="*/ 83 h 114"/>
                  <a:gd name="T4" fmla="*/ 70 w 93"/>
                  <a:gd name="T5" fmla="*/ 95 h 114"/>
                  <a:gd name="T6" fmla="*/ 33 w 93"/>
                  <a:gd name="T7" fmla="*/ 107 h 114"/>
                  <a:gd name="T8" fmla="*/ 0 w 93"/>
                  <a:gd name="T9" fmla="*/ 102 h 114"/>
                  <a:gd name="T10" fmla="*/ 40 w 93"/>
                  <a:gd name="T11" fmla="*/ 64 h 114"/>
                  <a:gd name="T12" fmla="*/ 5 w 93"/>
                  <a:gd name="T13" fmla="*/ 68 h 114"/>
                  <a:gd name="T14" fmla="*/ 0 w 93"/>
                  <a:gd name="T15" fmla="*/ 58 h 114"/>
                  <a:gd name="T16" fmla="*/ 20 w 93"/>
                  <a:gd name="T17" fmla="*/ 53 h 114"/>
                  <a:gd name="T18" fmla="*/ 45 w 93"/>
                  <a:gd name="T19" fmla="*/ 20 h 114"/>
                  <a:gd name="T20" fmla="*/ 54 w 93"/>
                  <a:gd name="T21" fmla="*/ 0 h 114"/>
                  <a:gd name="T22" fmla="*/ 74 w 93"/>
                  <a:gd name="T23" fmla="*/ 13 h 114"/>
                  <a:gd name="T24" fmla="*/ 87 w 93"/>
                  <a:gd name="T25" fmla="*/ 25 h 114"/>
                  <a:gd name="T26" fmla="*/ 93 w 93"/>
                  <a:gd name="T27" fmla="*/ 34 h 114"/>
                  <a:gd name="T28" fmla="*/ 87 w 93"/>
                  <a:gd name="T29" fmla="*/ 41 h 114"/>
                  <a:gd name="T30" fmla="*/ 71 w 93"/>
                  <a:gd name="T31" fmla="*/ 6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114">
                    <a:moveTo>
                      <a:pt x="71" y="65"/>
                    </a:moveTo>
                    <a:cubicBezTo>
                      <a:pt x="80" y="72"/>
                      <a:pt x="90" y="77"/>
                      <a:pt x="90" y="83"/>
                    </a:cubicBezTo>
                    <a:cubicBezTo>
                      <a:pt x="91" y="95"/>
                      <a:pt x="78" y="92"/>
                      <a:pt x="70" y="95"/>
                    </a:cubicBezTo>
                    <a:cubicBezTo>
                      <a:pt x="58" y="99"/>
                      <a:pt x="45" y="103"/>
                      <a:pt x="33" y="107"/>
                    </a:cubicBezTo>
                    <a:cubicBezTo>
                      <a:pt x="22" y="110"/>
                      <a:pt x="11" y="114"/>
                      <a:pt x="0" y="102"/>
                    </a:cubicBezTo>
                    <a:cubicBezTo>
                      <a:pt x="17" y="92"/>
                      <a:pt x="47" y="95"/>
                      <a:pt x="40" y="64"/>
                    </a:cubicBezTo>
                    <a:cubicBezTo>
                      <a:pt x="29" y="65"/>
                      <a:pt x="17" y="67"/>
                      <a:pt x="5" y="68"/>
                    </a:cubicBezTo>
                    <a:cubicBezTo>
                      <a:pt x="4" y="68"/>
                      <a:pt x="2" y="62"/>
                      <a:pt x="0" y="58"/>
                    </a:cubicBezTo>
                    <a:cubicBezTo>
                      <a:pt x="8" y="56"/>
                      <a:pt x="14" y="55"/>
                      <a:pt x="20" y="53"/>
                    </a:cubicBezTo>
                    <a:cubicBezTo>
                      <a:pt x="36" y="48"/>
                      <a:pt x="47" y="40"/>
                      <a:pt x="45" y="20"/>
                    </a:cubicBezTo>
                    <a:cubicBezTo>
                      <a:pt x="45" y="14"/>
                      <a:pt x="51" y="7"/>
                      <a:pt x="54" y="0"/>
                    </a:cubicBezTo>
                    <a:cubicBezTo>
                      <a:pt x="61" y="4"/>
                      <a:pt x="68" y="8"/>
                      <a:pt x="74" y="13"/>
                    </a:cubicBezTo>
                    <a:cubicBezTo>
                      <a:pt x="79" y="17"/>
                      <a:pt x="83" y="21"/>
                      <a:pt x="87" y="25"/>
                    </a:cubicBezTo>
                    <a:cubicBezTo>
                      <a:pt x="89" y="28"/>
                      <a:pt x="93" y="30"/>
                      <a:pt x="93" y="34"/>
                    </a:cubicBezTo>
                    <a:cubicBezTo>
                      <a:pt x="93" y="36"/>
                      <a:pt x="89" y="40"/>
                      <a:pt x="87" y="41"/>
                    </a:cubicBezTo>
                    <a:cubicBezTo>
                      <a:pt x="70" y="44"/>
                      <a:pt x="69" y="56"/>
                      <a:pt x="71" y="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64B4AC6B-776F-42B7-A86B-4487A095D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694" y="4162829"/>
                <a:ext cx="279400" cy="174625"/>
              </a:xfrm>
              <a:custGeom>
                <a:avLst/>
                <a:gdLst>
                  <a:gd name="T0" fmla="*/ 57 w 151"/>
                  <a:gd name="T1" fmla="*/ 0 h 95"/>
                  <a:gd name="T2" fmla="*/ 50 w 151"/>
                  <a:gd name="T3" fmla="*/ 27 h 95"/>
                  <a:gd name="T4" fmla="*/ 66 w 151"/>
                  <a:gd name="T5" fmla="*/ 48 h 95"/>
                  <a:gd name="T6" fmla="*/ 127 w 151"/>
                  <a:gd name="T7" fmla="*/ 56 h 95"/>
                  <a:gd name="T8" fmla="*/ 145 w 151"/>
                  <a:gd name="T9" fmla="*/ 52 h 95"/>
                  <a:gd name="T10" fmla="*/ 150 w 151"/>
                  <a:gd name="T11" fmla="*/ 62 h 95"/>
                  <a:gd name="T12" fmla="*/ 137 w 151"/>
                  <a:gd name="T13" fmla="*/ 78 h 95"/>
                  <a:gd name="T14" fmla="*/ 38 w 151"/>
                  <a:gd name="T15" fmla="*/ 46 h 95"/>
                  <a:gd name="T16" fmla="*/ 36 w 151"/>
                  <a:gd name="T17" fmla="*/ 42 h 95"/>
                  <a:gd name="T18" fmla="*/ 17 w 151"/>
                  <a:gd name="T19" fmla="*/ 58 h 95"/>
                  <a:gd name="T20" fmla="*/ 0 w 151"/>
                  <a:gd name="T21" fmla="*/ 51 h 95"/>
                  <a:gd name="T22" fmla="*/ 57 w 151"/>
                  <a:gd name="T2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1" h="95">
                    <a:moveTo>
                      <a:pt x="57" y="0"/>
                    </a:moveTo>
                    <a:cubicBezTo>
                      <a:pt x="56" y="6"/>
                      <a:pt x="53" y="16"/>
                      <a:pt x="50" y="27"/>
                    </a:cubicBezTo>
                    <a:cubicBezTo>
                      <a:pt x="55" y="33"/>
                      <a:pt x="60" y="41"/>
                      <a:pt x="66" y="48"/>
                    </a:cubicBezTo>
                    <a:cubicBezTo>
                      <a:pt x="80" y="67"/>
                      <a:pt x="110" y="71"/>
                      <a:pt x="127" y="56"/>
                    </a:cubicBezTo>
                    <a:cubicBezTo>
                      <a:pt x="131" y="53"/>
                      <a:pt x="139" y="52"/>
                      <a:pt x="145" y="52"/>
                    </a:cubicBezTo>
                    <a:cubicBezTo>
                      <a:pt x="146" y="52"/>
                      <a:pt x="151" y="60"/>
                      <a:pt x="150" y="62"/>
                    </a:cubicBezTo>
                    <a:cubicBezTo>
                      <a:pt x="146" y="68"/>
                      <a:pt x="143" y="76"/>
                      <a:pt x="137" y="78"/>
                    </a:cubicBezTo>
                    <a:cubicBezTo>
                      <a:pt x="98" y="95"/>
                      <a:pt x="60" y="82"/>
                      <a:pt x="38" y="46"/>
                    </a:cubicBezTo>
                    <a:cubicBezTo>
                      <a:pt x="37" y="45"/>
                      <a:pt x="37" y="44"/>
                      <a:pt x="36" y="42"/>
                    </a:cubicBezTo>
                    <a:cubicBezTo>
                      <a:pt x="29" y="48"/>
                      <a:pt x="24" y="55"/>
                      <a:pt x="17" y="58"/>
                    </a:cubicBezTo>
                    <a:cubicBezTo>
                      <a:pt x="13" y="59"/>
                      <a:pt x="6" y="54"/>
                      <a:pt x="0" y="51"/>
                    </a:cubicBezTo>
                    <a:cubicBezTo>
                      <a:pt x="20" y="33"/>
                      <a:pt x="39" y="16"/>
                      <a:pt x="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21">
                <a:extLst>
                  <a:ext uri="{FF2B5EF4-FFF2-40B4-BE49-F238E27FC236}">
                    <a16:creationId xmlns:a16="http://schemas.microsoft.com/office/drawing/2014/main" id="{14560EF4-4509-430D-80E3-76660F509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107" y="4119967"/>
                <a:ext cx="188913" cy="109537"/>
              </a:xfrm>
              <a:custGeom>
                <a:avLst/>
                <a:gdLst>
                  <a:gd name="T0" fmla="*/ 34 w 102"/>
                  <a:gd name="T1" fmla="*/ 50 h 60"/>
                  <a:gd name="T2" fmla="*/ 19 w 102"/>
                  <a:gd name="T3" fmla="*/ 59 h 60"/>
                  <a:gd name="T4" fmla="*/ 0 w 102"/>
                  <a:gd name="T5" fmla="*/ 44 h 60"/>
                  <a:gd name="T6" fmla="*/ 9 w 102"/>
                  <a:gd name="T7" fmla="*/ 36 h 60"/>
                  <a:gd name="T8" fmla="*/ 55 w 102"/>
                  <a:gd name="T9" fmla="*/ 15 h 60"/>
                  <a:gd name="T10" fmla="*/ 94 w 102"/>
                  <a:gd name="T11" fmla="*/ 11 h 60"/>
                  <a:gd name="T12" fmla="*/ 101 w 102"/>
                  <a:gd name="T13" fmla="*/ 22 h 60"/>
                  <a:gd name="T14" fmla="*/ 92 w 102"/>
                  <a:gd name="T15" fmla="*/ 32 h 60"/>
                  <a:gd name="T16" fmla="*/ 64 w 102"/>
                  <a:gd name="T17" fmla="*/ 28 h 60"/>
                  <a:gd name="T18" fmla="*/ 34 w 102"/>
                  <a:gd name="T19" fmla="*/ 5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60">
                    <a:moveTo>
                      <a:pt x="34" y="50"/>
                    </a:moveTo>
                    <a:cubicBezTo>
                      <a:pt x="33" y="55"/>
                      <a:pt x="28" y="60"/>
                      <a:pt x="19" y="59"/>
                    </a:cubicBezTo>
                    <a:cubicBezTo>
                      <a:pt x="9" y="59"/>
                      <a:pt x="0" y="56"/>
                      <a:pt x="0" y="44"/>
                    </a:cubicBezTo>
                    <a:cubicBezTo>
                      <a:pt x="0" y="41"/>
                      <a:pt x="5" y="37"/>
                      <a:pt x="9" y="36"/>
                    </a:cubicBezTo>
                    <a:cubicBezTo>
                      <a:pt x="24" y="28"/>
                      <a:pt x="40" y="22"/>
                      <a:pt x="55" y="15"/>
                    </a:cubicBezTo>
                    <a:cubicBezTo>
                      <a:pt x="68" y="9"/>
                      <a:pt x="80" y="0"/>
                      <a:pt x="94" y="11"/>
                    </a:cubicBezTo>
                    <a:cubicBezTo>
                      <a:pt x="98" y="13"/>
                      <a:pt x="102" y="19"/>
                      <a:pt x="101" y="22"/>
                    </a:cubicBezTo>
                    <a:cubicBezTo>
                      <a:pt x="101" y="26"/>
                      <a:pt x="95" y="32"/>
                      <a:pt x="92" y="32"/>
                    </a:cubicBezTo>
                    <a:cubicBezTo>
                      <a:pt x="82" y="32"/>
                      <a:pt x="73" y="31"/>
                      <a:pt x="64" y="28"/>
                    </a:cubicBezTo>
                    <a:cubicBezTo>
                      <a:pt x="49" y="23"/>
                      <a:pt x="34" y="31"/>
                      <a:pt x="34" y="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6FD50C41-01B9-4D79-A644-2EFAD29BA33B}"/>
                </a:ext>
              </a:extLst>
            </p:cNvPr>
            <p:cNvGrpSpPr/>
            <p:nvPr/>
          </p:nvGrpSpPr>
          <p:grpSpPr>
            <a:xfrm>
              <a:off x="2675728" y="2733579"/>
              <a:ext cx="257176" cy="347662"/>
              <a:chOff x="2406650" y="3605213"/>
              <a:chExt cx="257176" cy="347662"/>
            </a:xfrm>
          </p:grpSpPr>
          <p:sp>
            <p:nvSpPr>
              <p:cNvPr id="54" name="Freeform 10">
                <a:extLst>
                  <a:ext uri="{FF2B5EF4-FFF2-40B4-BE49-F238E27FC236}">
                    <a16:creationId xmlns:a16="http://schemas.microsoft.com/office/drawing/2014/main" id="{218F6CFF-C24E-4960-AB51-3A7C2AA0D9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14588" y="3605213"/>
                <a:ext cx="249238" cy="347662"/>
              </a:xfrm>
              <a:custGeom>
                <a:avLst/>
                <a:gdLst>
                  <a:gd name="T0" fmla="*/ 34 w 135"/>
                  <a:gd name="T1" fmla="*/ 74 h 189"/>
                  <a:gd name="T2" fmla="*/ 17 w 135"/>
                  <a:gd name="T3" fmla="*/ 73 h 189"/>
                  <a:gd name="T4" fmla="*/ 1 w 135"/>
                  <a:gd name="T5" fmla="*/ 57 h 189"/>
                  <a:gd name="T6" fmla="*/ 39 w 135"/>
                  <a:gd name="T7" fmla="*/ 9 h 189"/>
                  <a:gd name="T8" fmla="*/ 68 w 135"/>
                  <a:gd name="T9" fmla="*/ 36 h 189"/>
                  <a:gd name="T10" fmla="*/ 92 w 135"/>
                  <a:gd name="T11" fmla="*/ 9 h 189"/>
                  <a:gd name="T12" fmla="*/ 109 w 135"/>
                  <a:gd name="T13" fmla="*/ 9 h 189"/>
                  <a:gd name="T14" fmla="*/ 115 w 135"/>
                  <a:gd name="T15" fmla="*/ 15 h 189"/>
                  <a:gd name="T16" fmla="*/ 128 w 135"/>
                  <a:gd name="T17" fmla="*/ 29 h 189"/>
                  <a:gd name="T18" fmla="*/ 112 w 135"/>
                  <a:gd name="T19" fmla="*/ 37 h 189"/>
                  <a:gd name="T20" fmla="*/ 105 w 135"/>
                  <a:gd name="T21" fmla="*/ 72 h 189"/>
                  <a:gd name="T22" fmla="*/ 92 w 135"/>
                  <a:gd name="T23" fmla="*/ 101 h 189"/>
                  <a:gd name="T24" fmla="*/ 98 w 135"/>
                  <a:gd name="T25" fmla="*/ 102 h 189"/>
                  <a:gd name="T26" fmla="*/ 135 w 135"/>
                  <a:gd name="T27" fmla="*/ 135 h 189"/>
                  <a:gd name="T28" fmla="*/ 125 w 135"/>
                  <a:gd name="T29" fmla="*/ 178 h 189"/>
                  <a:gd name="T30" fmla="*/ 99 w 135"/>
                  <a:gd name="T31" fmla="*/ 176 h 189"/>
                  <a:gd name="T32" fmla="*/ 95 w 135"/>
                  <a:gd name="T33" fmla="*/ 168 h 189"/>
                  <a:gd name="T34" fmla="*/ 111 w 135"/>
                  <a:gd name="T35" fmla="*/ 155 h 189"/>
                  <a:gd name="T36" fmla="*/ 110 w 135"/>
                  <a:gd name="T37" fmla="*/ 119 h 189"/>
                  <a:gd name="T38" fmla="*/ 96 w 135"/>
                  <a:gd name="T39" fmla="*/ 115 h 189"/>
                  <a:gd name="T40" fmla="*/ 58 w 135"/>
                  <a:gd name="T41" fmla="*/ 130 h 189"/>
                  <a:gd name="T42" fmla="*/ 40 w 135"/>
                  <a:gd name="T43" fmla="*/ 132 h 189"/>
                  <a:gd name="T44" fmla="*/ 41 w 135"/>
                  <a:gd name="T45" fmla="*/ 115 h 189"/>
                  <a:gd name="T46" fmla="*/ 54 w 135"/>
                  <a:gd name="T47" fmla="*/ 86 h 189"/>
                  <a:gd name="T48" fmla="*/ 44 w 135"/>
                  <a:gd name="T49" fmla="*/ 91 h 189"/>
                  <a:gd name="T50" fmla="*/ 25 w 135"/>
                  <a:gd name="T51" fmla="*/ 93 h 189"/>
                  <a:gd name="T52" fmla="*/ 34 w 135"/>
                  <a:gd name="T53" fmla="*/ 74 h 189"/>
                  <a:gd name="T54" fmla="*/ 90 w 135"/>
                  <a:gd name="T55" fmla="*/ 71 h 189"/>
                  <a:gd name="T56" fmla="*/ 88 w 135"/>
                  <a:gd name="T57" fmla="*/ 66 h 189"/>
                  <a:gd name="T58" fmla="*/ 76 w 135"/>
                  <a:gd name="T59" fmla="*/ 71 h 189"/>
                  <a:gd name="T60" fmla="*/ 65 w 135"/>
                  <a:gd name="T61" fmla="*/ 107 h 189"/>
                  <a:gd name="T62" fmla="*/ 69 w 135"/>
                  <a:gd name="T63" fmla="*/ 109 h 189"/>
                  <a:gd name="T64" fmla="*/ 90 w 135"/>
                  <a:gd name="T65" fmla="*/ 7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5" h="189">
                    <a:moveTo>
                      <a:pt x="34" y="74"/>
                    </a:moveTo>
                    <a:cubicBezTo>
                      <a:pt x="30" y="74"/>
                      <a:pt x="23" y="72"/>
                      <a:pt x="17" y="73"/>
                    </a:cubicBezTo>
                    <a:cubicBezTo>
                      <a:pt x="5" y="73"/>
                      <a:pt x="0" y="68"/>
                      <a:pt x="1" y="57"/>
                    </a:cubicBezTo>
                    <a:cubicBezTo>
                      <a:pt x="2" y="38"/>
                      <a:pt x="20" y="14"/>
                      <a:pt x="39" y="9"/>
                    </a:cubicBezTo>
                    <a:cubicBezTo>
                      <a:pt x="52" y="6"/>
                      <a:pt x="62" y="14"/>
                      <a:pt x="68" y="36"/>
                    </a:cubicBezTo>
                    <a:cubicBezTo>
                      <a:pt x="76" y="26"/>
                      <a:pt x="84" y="17"/>
                      <a:pt x="92" y="9"/>
                    </a:cubicBezTo>
                    <a:cubicBezTo>
                      <a:pt x="98" y="3"/>
                      <a:pt x="103" y="0"/>
                      <a:pt x="109" y="9"/>
                    </a:cubicBezTo>
                    <a:cubicBezTo>
                      <a:pt x="111" y="11"/>
                      <a:pt x="113" y="13"/>
                      <a:pt x="115" y="15"/>
                    </a:cubicBezTo>
                    <a:cubicBezTo>
                      <a:pt x="120" y="19"/>
                      <a:pt x="124" y="24"/>
                      <a:pt x="128" y="29"/>
                    </a:cubicBezTo>
                    <a:cubicBezTo>
                      <a:pt x="123" y="31"/>
                      <a:pt x="118" y="34"/>
                      <a:pt x="112" y="37"/>
                    </a:cubicBezTo>
                    <a:cubicBezTo>
                      <a:pt x="123" y="50"/>
                      <a:pt x="109" y="60"/>
                      <a:pt x="105" y="72"/>
                    </a:cubicBezTo>
                    <a:cubicBezTo>
                      <a:pt x="102" y="82"/>
                      <a:pt x="97" y="91"/>
                      <a:pt x="92" y="101"/>
                    </a:cubicBezTo>
                    <a:cubicBezTo>
                      <a:pt x="94" y="102"/>
                      <a:pt x="96" y="102"/>
                      <a:pt x="98" y="102"/>
                    </a:cubicBezTo>
                    <a:cubicBezTo>
                      <a:pt x="128" y="99"/>
                      <a:pt x="135" y="106"/>
                      <a:pt x="135" y="135"/>
                    </a:cubicBezTo>
                    <a:cubicBezTo>
                      <a:pt x="135" y="150"/>
                      <a:pt x="135" y="165"/>
                      <a:pt x="125" y="178"/>
                    </a:cubicBezTo>
                    <a:cubicBezTo>
                      <a:pt x="115" y="189"/>
                      <a:pt x="107" y="189"/>
                      <a:pt x="99" y="176"/>
                    </a:cubicBezTo>
                    <a:cubicBezTo>
                      <a:pt x="97" y="172"/>
                      <a:pt x="96" y="169"/>
                      <a:pt x="95" y="168"/>
                    </a:cubicBezTo>
                    <a:cubicBezTo>
                      <a:pt x="102" y="163"/>
                      <a:pt x="111" y="159"/>
                      <a:pt x="111" y="155"/>
                    </a:cubicBezTo>
                    <a:cubicBezTo>
                      <a:pt x="113" y="143"/>
                      <a:pt x="111" y="131"/>
                      <a:pt x="110" y="119"/>
                    </a:cubicBezTo>
                    <a:cubicBezTo>
                      <a:pt x="109" y="117"/>
                      <a:pt x="100" y="114"/>
                      <a:pt x="96" y="115"/>
                    </a:cubicBezTo>
                    <a:cubicBezTo>
                      <a:pt x="84" y="119"/>
                      <a:pt x="71" y="125"/>
                      <a:pt x="58" y="130"/>
                    </a:cubicBezTo>
                    <a:cubicBezTo>
                      <a:pt x="53" y="132"/>
                      <a:pt x="46" y="132"/>
                      <a:pt x="40" y="132"/>
                    </a:cubicBezTo>
                    <a:cubicBezTo>
                      <a:pt x="40" y="127"/>
                      <a:pt x="39" y="120"/>
                      <a:pt x="41" y="115"/>
                    </a:cubicBezTo>
                    <a:cubicBezTo>
                      <a:pt x="45" y="105"/>
                      <a:pt x="51" y="97"/>
                      <a:pt x="54" y="86"/>
                    </a:cubicBezTo>
                    <a:cubicBezTo>
                      <a:pt x="51" y="88"/>
                      <a:pt x="48" y="91"/>
                      <a:pt x="44" y="91"/>
                    </a:cubicBezTo>
                    <a:cubicBezTo>
                      <a:pt x="38" y="92"/>
                      <a:pt x="31" y="92"/>
                      <a:pt x="25" y="93"/>
                    </a:cubicBezTo>
                    <a:cubicBezTo>
                      <a:pt x="27" y="87"/>
                      <a:pt x="30" y="82"/>
                      <a:pt x="34" y="74"/>
                    </a:cubicBezTo>
                    <a:close/>
                    <a:moveTo>
                      <a:pt x="90" y="71"/>
                    </a:moveTo>
                    <a:cubicBezTo>
                      <a:pt x="89" y="69"/>
                      <a:pt x="89" y="68"/>
                      <a:pt x="88" y="66"/>
                    </a:cubicBezTo>
                    <a:cubicBezTo>
                      <a:pt x="84" y="68"/>
                      <a:pt x="77" y="68"/>
                      <a:pt x="76" y="71"/>
                    </a:cubicBezTo>
                    <a:cubicBezTo>
                      <a:pt x="72" y="83"/>
                      <a:pt x="69" y="95"/>
                      <a:pt x="65" y="107"/>
                    </a:cubicBezTo>
                    <a:cubicBezTo>
                      <a:pt x="66" y="108"/>
                      <a:pt x="68" y="109"/>
                      <a:pt x="69" y="109"/>
                    </a:cubicBezTo>
                    <a:cubicBezTo>
                      <a:pt x="76" y="96"/>
                      <a:pt x="83" y="84"/>
                      <a:pt x="90" y="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22">
                <a:extLst>
                  <a:ext uri="{FF2B5EF4-FFF2-40B4-BE49-F238E27FC236}">
                    <a16:creationId xmlns:a16="http://schemas.microsoft.com/office/drawing/2014/main" id="{E73DAD15-6888-4992-9C97-DBA741D10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650" y="3860800"/>
                <a:ext cx="187325" cy="87312"/>
              </a:xfrm>
              <a:custGeom>
                <a:avLst/>
                <a:gdLst>
                  <a:gd name="T0" fmla="*/ 25 w 101"/>
                  <a:gd name="T1" fmla="*/ 22 h 47"/>
                  <a:gd name="T2" fmla="*/ 21 w 101"/>
                  <a:gd name="T3" fmla="*/ 34 h 47"/>
                  <a:gd name="T4" fmla="*/ 14 w 101"/>
                  <a:gd name="T5" fmla="*/ 47 h 47"/>
                  <a:gd name="T6" fmla="*/ 1 w 101"/>
                  <a:gd name="T7" fmla="*/ 37 h 47"/>
                  <a:gd name="T8" fmla="*/ 9 w 101"/>
                  <a:gd name="T9" fmla="*/ 20 h 47"/>
                  <a:gd name="T10" fmla="*/ 39 w 101"/>
                  <a:gd name="T11" fmla="*/ 12 h 47"/>
                  <a:gd name="T12" fmla="*/ 74 w 101"/>
                  <a:gd name="T13" fmla="*/ 2 h 47"/>
                  <a:gd name="T14" fmla="*/ 92 w 101"/>
                  <a:gd name="T15" fmla="*/ 1 h 47"/>
                  <a:gd name="T16" fmla="*/ 101 w 101"/>
                  <a:gd name="T17" fmla="*/ 11 h 47"/>
                  <a:gd name="T18" fmla="*/ 87 w 101"/>
                  <a:gd name="T19" fmla="*/ 19 h 47"/>
                  <a:gd name="T20" fmla="*/ 74 w 101"/>
                  <a:gd name="T21" fmla="*/ 16 h 47"/>
                  <a:gd name="T22" fmla="*/ 63 w 101"/>
                  <a:gd name="T23" fmla="*/ 19 h 47"/>
                  <a:gd name="T24" fmla="*/ 34 w 101"/>
                  <a:gd name="T25" fmla="*/ 26 h 47"/>
                  <a:gd name="T26" fmla="*/ 25 w 101"/>
                  <a:gd name="T27" fmla="*/ 2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47">
                    <a:moveTo>
                      <a:pt x="25" y="22"/>
                    </a:moveTo>
                    <a:cubicBezTo>
                      <a:pt x="24" y="26"/>
                      <a:pt x="23" y="30"/>
                      <a:pt x="21" y="34"/>
                    </a:cubicBezTo>
                    <a:cubicBezTo>
                      <a:pt x="19" y="38"/>
                      <a:pt x="17" y="43"/>
                      <a:pt x="14" y="47"/>
                    </a:cubicBezTo>
                    <a:cubicBezTo>
                      <a:pt x="10" y="44"/>
                      <a:pt x="1" y="41"/>
                      <a:pt x="1" y="37"/>
                    </a:cubicBezTo>
                    <a:cubicBezTo>
                      <a:pt x="0" y="31"/>
                      <a:pt x="4" y="22"/>
                      <a:pt x="9" y="20"/>
                    </a:cubicBezTo>
                    <a:cubicBezTo>
                      <a:pt x="18" y="16"/>
                      <a:pt x="29" y="15"/>
                      <a:pt x="39" y="12"/>
                    </a:cubicBezTo>
                    <a:cubicBezTo>
                      <a:pt x="51" y="9"/>
                      <a:pt x="62" y="5"/>
                      <a:pt x="74" y="2"/>
                    </a:cubicBezTo>
                    <a:cubicBezTo>
                      <a:pt x="80" y="1"/>
                      <a:pt x="86" y="0"/>
                      <a:pt x="92" y="1"/>
                    </a:cubicBezTo>
                    <a:cubicBezTo>
                      <a:pt x="95" y="2"/>
                      <a:pt x="98" y="7"/>
                      <a:pt x="101" y="11"/>
                    </a:cubicBezTo>
                    <a:cubicBezTo>
                      <a:pt x="96" y="14"/>
                      <a:pt x="92" y="18"/>
                      <a:pt x="87" y="19"/>
                    </a:cubicBezTo>
                    <a:cubicBezTo>
                      <a:pt x="83" y="20"/>
                      <a:pt x="79" y="16"/>
                      <a:pt x="74" y="16"/>
                    </a:cubicBezTo>
                    <a:cubicBezTo>
                      <a:pt x="71" y="15"/>
                      <a:pt x="65" y="17"/>
                      <a:pt x="63" y="19"/>
                    </a:cubicBezTo>
                    <a:cubicBezTo>
                      <a:pt x="52" y="38"/>
                      <a:pt x="52" y="38"/>
                      <a:pt x="34" y="26"/>
                    </a:cubicBezTo>
                    <a:cubicBezTo>
                      <a:pt x="32" y="24"/>
                      <a:pt x="29" y="23"/>
                      <a:pt x="25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7F799086-6597-4BC9-9F8D-B8B4B78FE0D7}"/>
                </a:ext>
              </a:extLst>
            </p:cNvPr>
            <p:cNvGrpSpPr/>
            <p:nvPr/>
          </p:nvGrpSpPr>
          <p:grpSpPr>
            <a:xfrm>
              <a:off x="1913731" y="2720879"/>
              <a:ext cx="322262" cy="373062"/>
              <a:chOff x="2395538" y="2817813"/>
              <a:chExt cx="322262" cy="373062"/>
            </a:xfrm>
          </p:grpSpPr>
          <p:sp>
            <p:nvSpPr>
              <p:cNvPr id="52" name="Freeform 6">
                <a:extLst>
                  <a:ext uri="{FF2B5EF4-FFF2-40B4-BE49-F238E27FC236}">
                    <a16:creationId xmlns:a16="http://schemas.microsoft.com/office/drawing/2014/main" id="{A6EC2FCA-BA3D-4A1A-8081-F45A7AA82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2835275"/>
                <a:ext cx="296863" cy="355600"/>
              </a:xfrm>
              <a:custGeom>
                <a:avLst/>
                <a:gdLst>
                  <a:gd name="T0" fmla="*/ 114 w 161"/>
                  <a:gd name="T1" fmla="*/ 124 h 193"/>
                  <a:gd name="T2" fmla="*/ 58 w 161"/>
                  <a:gd name="T3" fmla="*/ 156 h 193"/>
                  <a:gd name="T4" fmla="*/ 38 w 161"/>
                  <a:gd name="T5" fmla="*/ 168 h 193"/>
                  <a:gd name="T6" fmla="*/ 18 w 161"/>
                  <a:gd name="T7" fmla="*/ 154 h 193"/>
                  <a:gd name="T8" fmla="*/ 21 w 161"/>
                  <a:gd name="T9" fmla="*/ 114 h 193"/>
                  <a:gd name="T10" fmla="*/ 15 w 161"/>
                  <a:gd name="T11" fmla="*/ 102 h 193"/>
                  <a:gd name="T12" fmla="*/ 13 w 161"/>
                  <a:gd name="T13" fmla="*/ 72 h 193"/>
                  <a:gd name="T14" fmla="*/ 30 w 161"/>
                  <a:gd name="T15" fmla="*/ 30 h 193"/>
                  <a:gd name="T16" fmla="*/ 41 w 161"/>
                  <a:gd name="T17" fmla="*/ 12 h 193"/>
                  <a:gd name="T18" fmla="*/ 55 w 161"/>
                  <a:gd name="T19" fmla="*/ 15 h 193"/>
                  <a:gd name="T20" fmla="*/ 60 w 161"/>
                  <a:gd name="T21" fmla="*/ 36 h 193"/>
                  <a:gd name="T22" fmla="*/ 61 w 161"/>
                  <a:gd name="T23" fmla="*/ 41 h 193"/>
                  <a:gd name="T24" fmla="*/ 68 w 161"/>
                  <a:gd name="T25" fmla="*/ 72 h 193"/>
                  <a:gd name="T26" fmla="*/ 51 w 161"/>
                  <a:gd name="T27" fmla="*/ 140 h 193"/>
                  <a:gd name="T28" fmla="*/ 69 w 161"/>
                  <a:gd name="T29" fmla="*/ 136 h 193"/>
                  <a:gd name="T30" fmla="*/ 60 w 161"/>
                  <a:gd name="T31" fmla="*/ 106 h 193"/>
                  <a:gd name="T32" fmla="*/ 66 w 161"/>
                  <a:gd name="T33" fmla="*/ 89 h 193"/>
                  <a:gd name="T34" fmla="*/ 83 w 161"/>
                  <a:gd name="T35" fmla="*/ 96 h 193"/>
                  <a:gd name="T36" fmla="*/ 79 w 161"/>
                  <a:gd name="T37" fmla="*/ 76 h 193"/>
                  <a:gd name="T38" fmla="*/ 96 w 161"/>
                  <a:gd name="T39" fmla="*/ 69 h 193"/>
                  <a:gd name="T40" fmla="*/ 82 w 161"/>
                  <a:gd name="T41" fmla="*/ 63 h 193"/>
                  <a:gd name="T42" fmla="*/ 102 w 161"/>
                  <a:gd name="T43" fmla="*/ 42 h 193"/>
                  <a:gd name="T44" fmla="*/ 97 w 161"/>
                  <a:gd name="T45" fmla="*/ 20 h 193"/>
                  <a:gd name="T46" fmla="*/ 101 w 161"/>
                  <a:gd name="T47" fmla="*/ 11 h 193"/>
                  <a:gd name="T48" fmla="*/ 115 w 161"/>
                  <a:gd name="T49" fmla="*/ 6 h 193"/>
                  <a:gd name="T50" fmla="*/ 140 w 161"/>
                  <a:gd name="T51" fmla="*/ 16 h 193"/>
                  <a:gd name="T52" fmla="*/ 124 w 161"/>
                  <a:gd name="T53" fmla="*/ 35 h 193"/>
                  <a:gd name="T54" fmla="*/ 136 w 161"/>
                  <a:gd name="T55" fmla="*/ 33 h 193"/>
                  <a:gd name="T56" fmla="*/ 152 w 161"/>
                  <a:gd name="T57" fmla="*/ 51 h 193"/>
                  <a:gd name="T58" fmla="*/ 148 w 161"/>
                  <a:gd name="T59" fmla="*/ 87 h 193"/>
                  <a:gd name="T60" fmla="*/ 149 w 161"/>
                  <a:gd name="T61" fmla="*/ 96 h 193"/>
                  <a:gd name="T62" fmla="*/ 148 w 161"/>
                  <a:gd name="T63" fmla="*/ 116 h 193"/>
                  <a:gd name="T64" fmla="*/ 141 w 161"/>
                  <a:gd name="T65" fmla="*/ 140 h 193"/>
                  <a:gd name="T66" fmla="*/ 143 w 161"/>
                  <a:gd name="T67" fmla="*/ 172 h 193"/>
                  <a:gd name="T68" fmla="*/ 121 w 161"/>
                  <a:gd name="T69" fmla="*/ 188 h 193"/>
                  <a:gd name="T70" fmla="*/ 87 w 161"/>
                  <a:gd name="T71" fmla="*/ 162 h 193"/>
                  <a:gd name="T72" fmla="*/ 88 w 161"/>
                  <a:gd name="T73" fmla="*/ 144 h 193"/>
                  <a:gd name="T74" fmla="*/ 103 w 161"/>
                  <a:gd name="T75" fmla="*/ 150 h 193"/>
                  <a:gd name="T76" fmla="*/ 107 w 161"/>
                  <a:gd name="T77" fmla="*/ 156 h 193"/>
                  <a:gd name="T78" fmla="*/ 114 w 161"/>
                  <a:gd name="T79" fmla="*/ 161 h 193"/>
                  <a:gd name="T80" fmla="*/ 118 w 161"/>
                  <a:gd name="T81" fmla="*/ 154 h 193"/>
                  <a:gd name="T82" fmla="*/ 114 w 161"/>
                  <a:gd name="T83" fmla="*/ 12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1" h="193">
                    <a:moveTo>
                      <a:pt x="114" y="124"/>
                    </a:moveTo>
                    <a:cubicBezTo>
                      <a:pt x="93" y="136"/>
                      <a:pt x="76" y="146"/>
                      <a:pt x="58" y="156"/>
                    </a:cubicBezTo>
                    <a:cubicBezTo>
                      <a:pt x="51" y="160"/>
                      <a:pt x="45" y="164"/>
                      <a:pt x="38" y="168"/>
                    </a:cubicBezTo>
                    <a:cubicBezTo>
                      <a:pt x="24" y="174"/>
                      <a:pt x="18" y="170"/>
                      <a:pt x="18" y="154"/>
                    </a:cubicBezTo>
                    <a:cubicBezTo>
                      <a:pt x="19" y="141"/>
                      <a:pt x="21" y="128"/>
                      <a:pt x="21" y="114"/>
                    </a:cubicBezTo>
                    <a:cubicBezTo>
                      <a:pt x="21" y="110"/>
                      <a:pt x="19" y="104"/>
                      <a:pt x="15" y="102"/>
                    </a:cubicBezTo>
                    <a:cubicBezTo>
                      <a:pt x="2" y="91"/>
                      <a:pt x="0" y="81"/>
                      <a:pt x="13" y="72"/>
                    </a:cubicBezTo>
                    <a:cubicBezTo>
                      <a:pt x="28" y="60"/>
                      <a:pt x="30" y="47"/>
                      <a:pt x="30" y="30"/>
                    </a:cubicBezTo>
                    <a:cubicBezTo>
                      <a:pt x="30" y="24"/>
                      <a:pt x="36" y="16"/>
                      <a:pt x="41" y="12"/>
                    </a:cubicBezTo>
                    <a:cubicBezTo>
                      <a:pt x="43" y="10"/>
                      <a:pt x="53" y="12"/>
                      <a:pt x="55" y="15"/>
                    </a:cubicBezTo>
                    <a:cubicBezTo>
                      <a:pt x="59" y="21"/>
                      <a:pt x="59" y="29"/>
                      <a:pt x="60" y="36"/>
                    </a:cubicBezTo>
                    <a:cubicBezTo>
                      <a:pt x="61" y="38"/>
                      <a:pt x="61" y="40"/>
                      <a:pt x="61" y="41"/>
                    </a:cubicBezTo>
                    <a:cubicBezTo>
                      <a:pt x="82" y="49"/>
                      <a:pt x="82" y="54"/>
                      <a:pt x="68" y="72"/>
                    </a:cubicBezTo>
                    <a:cubicBezTo>
                      <a:pt x="53" y="91"/>
                      <a:pt x="37" y="111"/>
                      <a:pt x="51" y="140"/>
                    </a:cubicBezTo>
                    <a:cubicBezTo>
                      <a:pt x="57" y="139"/>
                      <a:pt x="64" y="137"/>
                      <a:pt x="69" y="136"/>
                    </a:cubicBezTo>
                    <a:cubicBezTo>
                      <a:pt x="66" y="125"/>
                      <a:pt x="61" y="116"/>
                      <a:pt x="60" y="106"/>
                    </a:cubicBezTo>
                    <a:cubicBezTo>
                      <a:pt x="59" y="101"/>
                      <a:pt x="64" y="95"/>
                      <a:pt x="66" y="89"/>
                    </a:cubicBezTo>
                    <a:cubicBezTo>
                      <a:pt x="70" y="91"/>
                      <a:pt x="75" y="93"/>
                      <a:pt x="83" y="96"/>
                    </a:cubicBezTo>
                    <a:cubicBezTo>
                      <a:pt x="82" y="89"/>
                      <a:pt x="80" y="83"/>
                      <a:pt x="79" y="76"/>
                    </a:cubicBezTo>
                    <a:cubicBezTo>
                      <a:pt x="84" y="74"/>
                      <a:pt x="88" y="72"/>
                      <a:pt x="96" y="69"/>
                    </a:cubicBezTo>
                    <a:cubicBezTo>
                      <a:pt x="90" y="66"/>
                      <a:pt x="87" y="65"/>
                      <a:pt x="82" y="63"/>
                    </a:cubicBezTo>
                    <a:cubicBezTo>
                      <a:pt x="88" y="56"/>
                      <a:pt x="94" y="49"/>
                      <a:pt x="102" y="42"/>
                    </a:cubicBezTo>
                    <a:cubicBezTo>
                      <a:pt x="84" y="36"/>
                      <a:pt x="85" y="29"/>
                      <a:pt x="97" y="20"/>
                    </a:cubicBezTo>
                    <a:cubicBezTo>
                      <a:pt x="99" y="18"/>
                      <a:pt x="99" y="14"/>
                      <a:pt x="101" y="11"/>
                    </a:cubicBezTo>
                    <a:cubicBezTo>
                      <a:pt x="104" y="4"/>
                      <a:pt x="106" y="0"/>
                      <a:pt x="115" y="6"/>
                    </a:cubicBezTo>
                    <a:cubicBezTo>
                      <a:pt x="122" y="10"/>
                      <a:pt x="130" y="12"/>
                      <a:pt x="140" y="16"/>
                    </a:cubicBezTo>
                    <a:cubicBezTo>
                      <a:pt x="134" y="23"/>
                      <a:pt x="130" y="29"/>
                      <a:pt x="124" y="35"/>
                    </a:cubicBezTo>
                    <a:cubicBezTo>
                      <a:pt x="128" y="35"/>
                      <a:pt x="132" y="34"/>
                      <a:pt x="136" y="33"/>
                    </a:cubicBezTo>
                    <a:cubicBezTo>
                      <a:pt x="149" y="32"/>
                      <a:pt x="154" y="38"/>
                      <a:pt x="152" y="51"/>
                    </a:cubicBezTo>
                    <a:cubicBezTo>
                      <a:pt x="150" y="63"/>
                      <a:pt x="149" y="75"/>
                      <a:pt x="148" y="87"/>
                    </a:cubicBezTo>
                    <a:cubicBezTo>
                      <a:pt x="147" y="90"/>
                      <a:pt x="147" y="95"/>
                      <a:pt x="149" y="96"/>
                    </a:cubicBezTo>
                    <a:cubicBezTo>
                      <a:pt x="161" y="104"/>
                      <a:pt x="154" y="109"/>
                      <a:pt x="148" y="116"/>
                    </a:cubicBezTo>
                    <a:cubicBezTo>
                      <a:pt x="143" y="122"/>
                      <a:pt x="141" y="132"/>
                      <a:pt x="141" y="140"/>
                    </a:cubicBezTo>
                    <a:cubicBezTo>
                      <a:pt x="141" y="151"/>
                      <a:pt x="144" y="162"/>
                      <a:pt x="143" y="172"/>
                    </a:cubicBezTo>
                    <a:cubicBezTo>
                      <a:pt x="142" y="185"/>
                      <a:pt x="132" y="193"/>
                      <a:pt x="121" y="188"/>
                    </a:cubicBezTo>
                    <a:cubicBezTo>
                      <a:pt x="109" y="182"/>
                      <a:pt x="93" y="177"/>
                      <a:pt x="87" y="162"/>
                    </a:cubicBezTo>
                    <a:cubicBezTo>
                      <a:pt x="85" y="157"/>
                      <a:pt x="88" y="150"/>
                      <a:pt x="88" y="144"/>
                    </a:cubicBezTo>
                    <a:cubicBezTo>
                      <a:pt x="93" y="146"/>
                      <a:pt x="99" y="148"/>
                      <a:pt x="103" y="150"/>
                    </a:cubicBezTo>
                    <a:cubicBezTo>
                      <a:pt x="105" y="151"/>
                      <a:pt x="106" y="155"/>
                      <a:pt x="107" y="156"/>
                    </a:cubicBezTo>
                    <a:cubicBezTo>
                      <a:pt x="109" y="158"/>
                      <a:pt x="112" y="159"/>
                      <a:pt x="114" y="161"/>
                    </a:cubicBezTo>
                    <a:cubicBezTo>
                      <a:pt x="115" y="158"/>
                      <a:pt x="118" y="156"/>
                      <a:pt x="118" y="154"/>
                    </a:cubicBezTo>
                    <a:cubicBezTo>
                      <a:pt x="117" y="146"/>
                      <a:pt x="116" y="137"/>
                      <a:pt x="114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25">
                <a:extLst>
                  <a:ext uri="{FF2B5EF4-FFF2-40B4-BE49-F238E27FC236}">
                    <a16:creationId xmlns:a16="http://schemas.microsoft.com/office/drawing/2014/main" id="{4070183B-B4E3-4447-9CE5-F9221DE7E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175" y="2817813"/>
                <a:ext cx="47625" cy="61912"/>
              </a:xfrm>
              <a:custGeom>
                <a:avLst/>
                <a:gdLst>
                  <a:gd name="T0" fmla="*/ 9 w 25"/>
                  <a:gd name="T1" fmla="*/ 0 h 34"/>
                  <a:gd name="T2" fmla="*/ 24 w 25"/>
                  <a:gd name="T3" fmla="*/ 23 h 34"/>
                  <a:gd name="T4" fmla="*/ 11 w 25"/>
                  <a:gd name="T5" fmla="*/ 33 h 34"/>
                  <a:gd name="T6" fmla="*/ 0 w 25"/>
                  <a:gd name="T7" fmla="*/ 17 h 34"/>
                  <a:gd name="T8" fmla="*/ 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9" y="0"/>
                    </a:moveTo>
                    <a:cubicBezTo>
                      <a:pt x="16" y="10"/>
                      <a:pt x="22" y="16"/>
                      <a:pt x="24" y="23"/>
                    </a:cubicBezTo>
                    <a:cubicBezTo>
                      <a:pt x="25" y="24"/>
                      <a:pt x="16" y="32"/>
                      <a:pt x="11" y="33"/>
                    </a:cubicBezTo>
                    <a:cubicBezTo>
                      <a:pt x="0" y="34"/>
                      <a:pt x="0" y="24"/>
                      <a:pt x="0" y="17"/>
                    </a:cubicBezTo>
                    <a:cubicBezTo>
                      <a:pt x="0" y="13"/>
                      <a:pt x="4" y="9"/>
                      <a:pt x="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693E5294-E46F-46F9-9911-4AA2A3BE67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18480" y="6466911"/>
            <a:ext cx="593033" cy="144000"/>
            <a:chOff x="3565256" y="2734541"/>
            <a:chExt cx="1464463" cy="355600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907959A3-78C2-4720-832B-89A6F47183ED}"/>
                </a:ext>
              </a:extLst>
            </p:cNvPr>
            <p:cNvGrpSpPr/>
            <p:nvPr/>
          </p:nvGrpSpPr>
          <p:grpSpPr>
            <a:xfrm>
              <a:off x="4005786" y="2749623"/>
              <a:ext cx="304800" cy="325437"/>
              <a:chOff x="2027238" y="3278188"/>
              <a:chExt cx="304800" cy="325437"/>
            </a:xfrm>
          </p:grpSpPr>
          <p:sp>
            <p:nvSpPr>
              <p:cNvPr id="88" name="Freeform 11">
                <a:extLst>
                  <a:ext uri="{FF2B5EF4-FFF2-40B4-BE49-F238E27FC236}">
                    <a16:creationId xmlns:a16="http://schemas.microsoft.com/office/drawing/2014/main" id="{57604EDD-C29A-437A-830A-4DCFC9EC5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363" y="3281363"/>
                <a:ext cx="193675" cy="322262"/>
              </a:xfrm>
              <a:custGeom>
                <a:avLst/>
                <a:gdLst>
                  <a:gd name="T0" fmla="*/ 23 w 105"/>
                  <a:gd name="T1" fmla="*/ 132 h 176"/>
                  <a:gd name="T2" fmla="*/ 15 w 105"/>
                  <a:gd name="T3" fmla="*/ 109 h 176"/>
                  <a:gd name="T4" fmla="*/ 34 w 105"/>
                  <a:gd name="T5" fmla="*/ 76 h 176"/>
                  <a:gd name="T6" fmla="*/ 27 w 105"/>
                  <a:gd name="T7" fmla="*/ 72 h 176"/>
                  <a:gd name="T8" fmla="*/ 20 w 105"/>
                  <a:gd name="T9" fmla="*/ 46 h 176"/>
                  <a:gd name="T10" fmla="*/ 29 w 105"/>
                  <a:gd name="T11" fmla="*/ 15 h 176"/>
                  <a:gd name="T12" fmla="*/ 42 w 105"/>
                  <a:gd name="T13" fmla="*/ 1 h 176"/>
                  <a:gd name="T14" fmla="*/ 56 w 105"/>
                  <a:gd name="T15" fmla="*/ 20 h 176"/>
                  <a:gd name="T16" fmla="*/ 48 w 105"/>
                  <a:gd name="T17" fmla="*/ 49 h 176"/>
                  <a:gd name="T18" fmla="*/ 82 w 105"/>
                  <a:gd name="T19" fmla="*/ 42 h 176"/>
                  <a:gd name="T20" fmla="*/ 104 w 105"/>
                  <a:gd name="T21" fmla="*/ 61 h 176"/>
                  <a:gd name="T22" fmla="*/ 101 w 105"/>
                  <a:gd name="T23" fmla="*/ 114 h 176"/>
                  <a:gd name="T24" fmla="*/ 92 w 105"/>
                  <a:gd name="T25" fmla="*/ 141 h 176"/>
                  <a:gd name="T26" fmla="*/ 51 w 105"/>
                  <a:gd name="T27" fmla="*/ 130 h 176"/>
                  <a:gd name="T28" fmla="*/ 11 w 105"/>
                  <a:gd name="T29" fmla="*/ 176 h 176"/>
                  <a:gd name="T30" fmla="*/ 7 w 105"/>
                  <a:gd name="T31" fmla="*/ 155 h 176"/>
                  <a:gd name="T32" fmla="*/ 23 w 105"/>
                  <a:gd name="T33" fmla="*/ 132 h 176"/>
                  <a:gd name="T34" fmla="*/ 47 w 105"/>
                  <a:gd name="T35" fmla="*/ 103 h 176"/>
                  <a:gd name="T36" fmla="*/ 62 w 105"/>
                  <a:gd name="T37" fmla="*/ 77 h 176"/>
                  <a:gd name="T38" fmla="*/ 67 w 105"/>
                  <a:gd name="T39" fmla="*/ 78 h 176"/>
                  <a:gd name="T40" fmla="*/ 68 w 105"/>
                  <a:gd name="T41" fmla="*/ 98 h 176"/>
                  <a:gd name="T42" fmla="*/ 59 w 105"/>
                  <a:gd name="T43" fmla="*/ 119 h 176"/>
                  <a:gd name="T44" fmla="*/ 63 w 105"/>
                  <a:gd name="T45" fmla="*/ 124 h 176"/>
                  <a:gd name="T46" fmla="*/ 80 w 105"/>
                  <a:gd name="T47" fmla="*/ 114 h 176"/>
                  <a:gd name="T48" fmla="*/ 79 w 105"/>
                  <a:gd name="T49" fmla="*/ 68 h 176"/>
                  <a:gd name="T50" fmla="*/ 74 w 105"/>
                  <a:gd name="T51" fmla="*/ 60 h 176"/>
                  <a:gd name="T52" fmla="*/ 36 w 105"/>
                  <a:gd name="T53" fmla="*/ 73 h 176"/>
                  <a:gd name="T54" fmla="*/ 40 w 105"/>
                  <a:gd name="T55" fmla="*/ 103 h 176"/>
                  <a:gd name="T56" fmla="*/ 23 w 105"/>
                  <a:gd name="T57" fmla="*/ 13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5" h="176">
                    <a:moveTo>
                      <a:pt x="23" y="132"/>
                    </a:moveTo>
                    <a:cubicBezTo>
                      <a:pt x="9" y="128"/>
                      <a:pt x="7" y="121"/>
                      <a:pt x="15" y="109"/>
                    </a:cubicBezTo>
                    <a:cubicBezTo>
                      <a:pt x="22" y="99"/>
                      <a:pt x="27" y="88"/>
                      <a:pt x="34" y="76"/>
                    </a:cubicBezTo>
                    <a:cubicBezTo>
                      <a:pt x="31" y="74"/>
                      <a:pt x="29" y="73"/>
                      <a:pt x="27" y="72"/>
                    </a:cubicBezTo>
                    <a:cubicBezTo>
                      <a:pt x="10" y="63"/>
                      <a:pt x="11" y="62"/>
                      <a:pt x="20" y="46"/>
                    </a:cubicBezTo>
                    <a:cubicBezTo>
                      <a:pt x="25" y="37"/>
                      <a:pt x="27" y="26"/>
                      <a:pt x="29" y="15"/>
                    </a:cubicBezTo>
                    <a:cubicBezTo>
                      <a:pt x="30" y="7"/>
                      <a:pt x="32" y="0"/>
                      <a:pt x="42" y="1"/>
                    </a:cubicBezTo>
                    <a:cubicBezTo>
                      <a:pt x="51" y="3"/>
                      <a:pt x="59" y="8"/>
                      <a:pt x="56" y="20"/>
                    </a:cubicBezTo>
                    <a:cubicBezTo>
                      <a:pt x="53" y="29"/>
                      <a:pt x="51" y="37"/>
                      <a:pt x="48" y="49"/>
                    </a:cubicBezTo>
                    <a:cubicBezTo>
                      <a:pt x="61" y="46"/>
                      <a:pt x="71" y="44"/>
                      <a:pt x="82" y="42"/>
                    </a:cubicBezTo>
                    <a:cubicBezTo>
                      <a:pt x="96" y="39"/>
                      <a:pt x="105" y="46"/>
                      <a:pt x="104" y="61"/>
                    </a:cubicBezTo>
                    <a:cubicBezTo>
                      <a:pt x="103" y="79"/>
                      <a:pt x="103" y="97"/>
                      <a:pt x="101" y="114"/>
                    </a:cubicBezTo>
                    <a:cubicBezTo>
                      <a:pt x="100" y="123"/>
                      <a:pt x="98" y="134"/>
                      <a:pt x="92" y="141"/>
                    </a:cubicBezTo>
                    <a:cubicBezTo>
                      <a:pt x="88" y="147"/>
                      <a:pt x="60" y="139"/>
                      <a:pt x="51" y="130"/>
                    </a:cubicBezTo>
                    <a:cubicBezTo>
                      <a:pt x="38" y="145"/>
                      <a:pt x="25" y="160"/>
                      <a:pt x="11" y="176"/>
                    </a:cubicBezTo>
                    <a:cubicBezTo>
                      <a:pt x="2" y="170"/>
                      <a:pt x="0" y="164"/>
                      <a:pt x="7" y="155"/>
                    </a:cubicBezTo>
                    <a:cubicBezTo>
                      <a:pt x="13" y="148"/>
                      <a:pt x="18" y="140"/>
                      <a:pt x="23" y="132"/>
                    </a:cubicBezTo>
                    <a:cubicBezTo>
                      <a:pt x="31" y="122"/>
                      <a:pt x="40" y="113"/>
                      <a:pt x="47" y="103"/>
                    </a:cubicBezTo>
                    <a:cubicBezTo>
                      <a:pt x="53" y="95"/>
                      <a:pt x="57" y="86"/>
                      <a:pt x="62" y="77"/>
                    </a:cubicBezTo>
                    <a:cubicBezTo>
                      <a:pt x="64" y="77"/>
                      <a:pt x="66" y="77"/>
                      <a:pt x="67" y="78"/>
                    </a:cubicBezTo>
                    <a:cubicBezTo>
                      <a:pt x="68" y="85"/>
                      <a:pt x="69" y="92"/>
                      <a:pt x="68" y="98"/>
                    </a:cubicBezTo>
                    <a:cubicBezTo>
                      <a:pt x="66" y="105"/>
                      <a:pt x="62" y="112"/>
                      <a:pt x="59" y="119"/>
                    </a:cubicBezTo>
                    <a:cubicBezTo>
                      <a:pt x="61" y="121"/>
                      <a:pt x="62" y="122"/>
                      <a:pt x="63" y="124"/>
                    </a:cubicBezTo>
                    <a:cubicBezTo>
                      <a:pt x="69" y="120"/>
                      <a:pt x="79" y="117"/>
                      <a:pt x="80" y="114"/>
                    </a:cubicBezTo>
                    <a:cubicBezTo>
                      <a:pt x="81" y="99"/>
                      <a:pt x="80" y="83"/>
                      <a:pt x="79" y="68"/>
                    </a:cubicBezTo>
                    <a:cubicBezTo>
                      <a:pt x="79" y="65"/>
                      <a:pt x="76" y="61"/>
                      <a:pt x="74" y="60"/>
                    </a:cubicBezTo>
                    <a:cubicBezTo>
                      <a:pt x="63" y="55"/>
                      <a:pt x="44" y="62"/>
                      <a:pt x="36" y="73"/>
                    </a:cubicBezTo>
                    <a:cubicBezTo>
                      <a:pt x="49" y="81"/>
                      <a:pt x="46" y="92"/>
                      <a:pt x="40" y="103"/>
                    </a:cubicBezTo>
                    <a:cubicBezTo>
                      <a:pt x="34" y="112"/>
                      <a:pt x="29" y="122"/>
                      <a:pt x="23" y="1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14">
                <a:extLst>
                  <a:ext uri="{FF2B5EF4-FFF2-40B4-BE49-F238E27FC236}">
                    <a16:creationId xmlns:a16="http://schemas.microsoft.com/office/drawing/2014/main" id="{3D2319D5-F8D3-47F1-973B-5A39FDA5B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7238" y="3278188"/>
                <a:ext cx="123825" cy="290512"/>
              </a:xfrm>
              <a:custGeom>
                <a:avLst/>
                <a:gdLst>
                  <a:gd name="T0" fmla="*/ 67 w 67"/>
                  <a:gd name="T1" fmla="*/ 50 h 158"/>
                  <a:gd name="T2" fmla="*/ 56 w 67"/>
                  <a:gd name="T3" fmla="*/ 69 h 158"/>
                  <a:gd name="T4" fmla="*/ 61 w 67"/>
                  <a:gd name="T5" fmla="*/ 84 h 158"/>
                  <a:gd name="T6" fmla="*/ 56 w 67"/>
                  <a:gd name="T7" fmla="*/ 105 h 158"/>
                  <a:gd name="T8" fmla="*/ 55 w 67"/>
                  <a:gd name="T9" fmla="*/ 132 h 158"/>
                  <a:gd name="T10" fmla="*/ 48 w 67"/>
                  <a:gd name="T11" fmla="*/ 155 h 158"/>
                  <a:gd name="T12" fmla="*/ 31 w 67"/>
                  <a:gd name="T13" fmla="*/ 139 h 158"/>
                  <a:gd name="T14" fmla="*/ 30 w 67"/>
                  <a:gd name="T15" fmla="*/ 137 h 158"/>
                  <a:gd name="T16" fmla="*/ 15 w 67"/>
                  <a:gd name="T17" fmla="*/ 144 h 158"/>
                  <a:gd name="T18" fmla="*/ 4 w 67"/>
                  <a:gd name="T19" fmla="*/ 139 h 158"/>
                  <a:gd name="T20" fmla="*/ 10 w 67"/>
                  <a:gd name="T21" fmla="*/ 130 h 158"/>
                  <a:gd name="T22" fmla="*/ 36 w 67"/>
                  <a:gd name="T23" fmla="*/ 80 h 158"/>
                  <a:gd name="T24" fmla="*/ 22 w 67"/>
                  <a:gd name="T25" fmla="*/ 90 h 158"/>
                  <a:gd name="T26" fmla="*/ 2 w 67"/>
                  <a:gd name="T27" fmla="*/ 90 h 158"/>
                  <a:gd name="T28" fmla="*/ 5 w 67"/>
                  <a:gd name="T29" fmla="*/ 75 h 158"/>
                  <a:gd name="T30" fmla="*/ 24 w 67"/>
                  <a:gd name="T31" fmla="*/ 27 h 158"/>
                  <a:gd name="T32" fmla="*/ 40 w 67"/>
                  <a:gd name="T33" fmla="*/ 35 h 158"/>
                  <a:gd name="T34" fmla="*/ 40 w 67"/>
                  <a:gd name="T35" fmla="*/ 0 h 158"/>
                  <a:gd name="T36" fmla="*/ 59 w 67"/>
                  <a:gd name="T37" fmla="*/ 21 h 158"/>
                  <a:gd name="T38" fmla="*/ 63 w 67"/>
                  <a:gd name="T39" fmla="*/ 49 h 158"/>
                  <a:gd name="T40" fmla="*/ 67 w 67"/>
                  <a:gd name="T41" fmla="*/ 5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" h="158">
                    <a:moveTo>
                      <a:pt x="67" y="50"/>
                    </a:moveTo>
                    <a:cubicBezTo>
                      <a:pt x="63" y="56"/>
                      <a:pt x="58" y="62"/>
                      <a:pt x="56" y="69"/>
                    </a:cubicBezTo>
                    <a:cubicBezTo>
                      <a:pt x="55" y="72"/>
                      <a:pt x="46" y="83"/>
                      <a:pt x="61" y="84"/>
                    </a:cubicBezTo>
                    <a:cubicBezTo>
                      <a:pt x="59" y="91"/>
                      <a:pt x="57" y="98"/>
                      <a:pt x="56" y="105"/>
                    </a:cubicBezTo>
                    <a:cubicBezTo>
                      <a:pt x="55" y="114"/>
                      <a:pt x="52" y="124"/>
                      <a:pt x="55" y="132"/>
                    </a:cubicBezTo>
                    <a:cubicBezTo>
                      <a:pt x="58" y="143"/>
                      <a:pt x="60" y="152"/>
                      <a:pt x="48" y="155"/>
                    </a:cubicBezTo>
                    <a:cubicBezTo>
                      <a:pt x="37" y="158"/>
                      <a:pt x="33" y="149"/>
                      <a:pt x="31" y="139"/>
                    </a:cubicBezTo>
                    <a:cubicBezTo>
                      <a:pt x="31" y="138"/>
                      <a:pt x="30" y="138"/>
                      <a:pt x="30" y="137"/>
                    </a:cubicBezTo>
                    <a:cubicBezTo>
                      <a:pt x="25" y="139"/>
                      <a:pt x="20" y="143"/>
                      <a:pt x="15" y="144"/>
                    </a:cubicBezTo>
                    <a:cubicBezTo>
                      <a:pt x="12" y="144"/>
                      <a:pt x="8" y="141"/>
                      <a:pt x="4" y="139"/>
                    </a:cubicBezTo>
                    <a:cubicBezTo>
                      <a:pt x="6" y="136"/>
                      <a:pt x="7" y="132"/>
                      <a:pt x="10" y="130"/>
                    </a:cubicBezTo>
                    <a:cubicBezTo>
                      <a:pt x="33" y="116"/>
                      <a:pt x="34" y="113"/>
                      <a:pt x="36" y="80"/>
                    </a:cubicBezTo>
                    <a:cubicBezTo>
                      <a:pt x="30" y="84"/>
                      <a:pt x="25" y="86"/>
                      <a:pt x="22" y="90"/>
                    </a:cubicBezTo>
                    <a:cubicBezTo>
                      <a:pt x="15" y="100"/>
                      <a:pt x="8" y="95"/>
                      <a:pt x="2" y="90"/>
                    </a:cubicBezTo>
                    <a:cubicBezTo>
                      <a:pt x="0" y="88"/>
                      <a:pt x="3" y="80"/>
                      <a:pt x="5" y="75"/>
                    </a:cubicBezTo>
                    <a:cubicBezTo>
                      <a:pt x="10" y="60"/>
                      <a:pt x="17" y="44"/>
                      <a:pt x="24" y="27"/>
                    </a:cubicBezTo>
                    <a:cubicBezTo>
                      <a:pt x="27" y="28"/>
                      <a:pt x="33" y="32"/>
                      <a:pt x="40" y="35"/>
                    </a:cubicBezTo>
                    <a:cubicBezTo>
                      <a:pt x="40" y="24"/>
                      <a:pt x="40" y="13"/>
                      <a:pt x="40" y="0"/>
                    </a:cubicBezTo>
                    <a:cubicBezTo>
                      <a:pt x="55" y="2"/>
                      <a:pt x="59" y="10"/>
                      <a:pt x="59" y="21"/>
                    </a:cubicBezTo>
                    <a:cubicBezTo>
                      <a:pt x="60" y="31"/>
                      <a:pt x="62" y="40"/>
                      <a:pt x="63" y="49"/>
                    </a:cubicBezTo>
                    <a:cubicBezTo>
                      <a:pt x="65" y="49"/>
                      <a:pt x="66" y="50"/>
                      <a:pt x="67" y="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FDACC597-FD3A-4468-9F64-985D460589FC}"/>
                </a:ext>
              </a:extLst>
            </p:cNvPr>
            <p:cNvGrpSpPr/>
            <p:nvPr/>
          </p:nvGrpSpPr>
          <p:grpSpPr>
            <a:xfrm>
              <a:off x="4389166" y="2771054"/>
              <a:ext cx="261938" cy="282575"/>
              <a:chOff x="2032000" y="3644900"/>
              <a:chExt cx="261938" cy="282575"/>
            </a:xfrm>
          </p:grpSpPr>
          <p:sp>
            <p:nvSpPr>
              <p:cNvPr id="69" name="Freeform 12">
                <a:extLst>
                  <a:ext uri="{FF2B5EF4-FFF2-40B4-BE49-F238E27FC236}">
                    <a16:creationId xmlns:a16="http://schemas.microsoft.com/office/drawing/2014/main" id="{29200496-7E85-4448-B7B3-0F11B23991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8675" y="3644900"/>
                <a:ext cx="195263" cy="282575"/>
              </a:xfrm>
              <a:custGeom>
                <a:avLst/>
                <a:gdLst>
                  <a:gd name="T0" fmla="*/ 57 w 106"/>
                  <a:gd name="T1" fmla="*/ 120 h 154"/>
                  <a:gd name="T2" fmla="*/ 77 w 106"/>
                  <a:gd name="T3" fmla="*/ 121 h 154"/>
                  <a:gd name="T4" fmla="*/ 77 w 106"/>
                  <a:gd name="T5" fmla="*/ 68 h 154"/>
                  <a:gd name="T6" fmla="*/ 39 w 106"/>
                  <a:gd name="T7" fmla="*/ 65 h 154"/>
                  <a:gd name="T8" fmla="*/ 48 w 106"/>
                  <a:gd name="T9" fmla="*/ 75 h 154"/>
                  <a:gd name="T10" fmla="*/ 65 w 106"/>
                  <a:gd name="T11" fmla="*/ 81 h 154"/>
                  <a:gd name="T12" fmla="*/ 69 w 106"/>
                  <a:gd name="T13" fmla="*/ 96 h 154"/>
                  <a:gd name="T14" fmla="*/ 57 w 106"/>
                  <a:gd name="T15" fmla="*/ 98 h 154"/>
                  <a:gd name="T16" fmla="*/ 38 w 106"/>
                  <a:gd name="T17" fmla="*/ 91 h 154"/>
                  <a:gd name="T18" fmla="*/ 13 w 106"/>
                  <a:gd name="T19" fmla="*/ 154 h 154"/>
                  <a:gd name="T20" fmla="*/ 9 w 106"/>
                  <a:gd name="T21" fmla="*/ 127 h 154"/>
                  <a:gd name="T22" fmla="*/ 28 w 106"/>
                  <a:gd name="T23" fmla="*/ 47 h 154"/>
                  <a:gd name="T24" fmla="*/ 20 w 106"/>
                  <a:gd name="T25" fmla="*/ 39 h 154"/>
                  <a:gd name="T26" fmla="*/ 53 w 106"/>
                  <a:gd name="T27" fmla="*/ 16 h 154"/>
                  <a:gd name="T28" fmla="*/ 92 w 106"/>
                  <a:gd name="T29" fmla="*/ 38 h 154"/>
                  <a:gd name="T30" fmla="*/ 104 w 106"/>
                  <a:gd name="T31" fmla="*/ 125 h 154"/>
                  <a:gd name="T32" fmla="*/ 85 w 106"/>
                  <a:gd name="T33" fmla="*/ 142 h 154"/>
                  <a:gd name="T34" fmla="*/ 56 w 106"/>
                  <a:gd name="T35" fmla="*/ 122 h 154"/>
                  <a:gd name="T36" fmla="*/ 57 w 106"/>
                  <a:gd name="T37" fmla="*/ 120 h 154"/>
                  <a:gd name="T38" fmla="*/ 42 w 106"/>
                  <a:gd name="T39" fmla="*/ 52 h 154"/>
                  <a:gd name="T40" fmla="*/ 74 w 106"/>
                  <a:gd name="T41" fmla="*/ 47 h 154"/>
                  <a:gd name="T42" fmla="*/ 71 w 106"/>
                  <a:gd name="T43" fmla="*/ 25 h 154"/>
                  <a:gd name="T44" fmla="*/ 42 w 106"/>
                  <a:gd name="T45" fmla="*/ 5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154">
                    <a:moveTo>
                      <a:pt x="57" y="120"/>
                    </a:moveTo>
                    <a:cubicBezTo>
                      <a:pt x="64" y="120"/>
                      <a:pt x="70" y="120"/>
                      <a:pt x="77" y="121"/>
                    </a:cubicBezTo>
                    <a:cubicBezTo>
                      <a:pt x="77" y="103"/>
                      <a:pt x="77" y="85"/>
                      <a:pt x="77" y="68"/>
                    </a:cubicBezTo>
                    <a:cubicBezTo>
                      <a:pt x="65" y="67"/>
                      <a:pt x="54" y="66"/>
                      <a:pt x="39" y="65"/>
                    </a:cubicBezTo>
                    <a:cubicBezTo>
                      <a:pt x="42" y="69"/>
                      <a:pt x="45" y="73"/>
                      <a:pt x="48" y="75"/>
                    </a:cubicBezTo>
                    <a:cubicBezTo>
                      <a:pt x="53" y="78"/>
                      <a:pt x="61" y="78"/>
                      <a:pt x="65" y="81"/>
                    </a:cubicBezTo>
                    <a:cubicBezTo>
                      <a:pt x="68" y="84"/>
                      <a:pt x="68" y="91"/>
                      <a:pt x="69" y="96"/>
                    </a:cubicBezTo>
                    <a:cubicBezTo>
                      <a:pt x="65" y="97"/>
                      <a:pt x="61" y="99"/>
                      <a:pt x="57" y="98"/>
                    </a:cubicBezTo>
                    <a:cubicBezTo>
                      <a:pt x="51" y="97"/>
                      <a:pt x="46" y="94"/>
                      <a:pt x="38" y="91"/>
                    </a:cubicBezTo>
                    <a:cubicBezTo>
                      <a:pt x="36" y="115"/>
                      <a:pt x="30" y="137"/>
                      <a:pt x="13" y="154"/>
                    </a:cubicBezTo>
                    <a:cubicBezTo>
                      <a:pt x="0" y="146"/>
                      <a:pt x="2" y="136"/>
                      <a:pt x="9" y="127"/>
                    </a:cubicBezTo>
                    <a:cubicBezTo>
                      <a:pt x="29" y="104"/>
                      <a:pt x="24" y="75"/>
                      <a:pt x="28" y="47"/>
                    </a:cubicBezTo>
                    <a:cubicBezTo>
                      <a:pt x="28" y="45"/>
                      <a:pt x="23" y="42"/>
                      <a:pt x="20" y="39"/>
                    </a:cubicBezTo>
                    <a:cubicBezTo>
                      <a:pt x="24" y="23"/>
                      <a:pt x="40" y="21"/>
                      <a:pt x="53" y="16"/>
                    </a:cubicBezTo>
                    <a:cubicBezTo>
                      <a:pt x="89" y="0"/>
                      <a:pt x="89" y="0"/>
                      <a:pt x="92" y="38"/>
                    </a:cubicBezTo>
                    <a:cubicBezTo>
                      <a:pt x="95" y="67"/>
                      <a:pt x="100" y="96"/>
                      <a:pt x="104" y="125"/>
                    </a:cubicBezTo>
                    <a:cubicBezTo>
                      <a:pt x="106" y="139"/>
                      <a:pt x="98" y="148"/>
                      <a:pt x="85" y="142"/>
                    </a:cubicBezTo>
                    <a:cubicBezTo>
                      <a:pt x="75" y="137"/>
                      <a:pt x="65" y="129"/>
                      <a:pt x="56" y="122"/>
                    </a:cubicBezTo>
                    <a:cubicBezTo>
                      <a:pt x="56" y="122"/>
                      <a:pt x="56" y="121"/>
                      <a:pt x="57" y="120"/>
                    </a:cubicBezTo>
                    <a:close/>
                    <a:moveTo>
                      <a:pt x="42" y="52"/>
                    </a:moveTo>
                    <a:cubicBezTo>
                      <a:pt x="52" y="51"/>
                      <a:pt x="62" y="49"/>
                      <a:pt x="74" y="47"/>
                    </a:cubicBezTo>
                    <a:cubicBezTo>
                      <a:pt x="73" y="40"/>
                      <a:pt x="72" y="32"/>
                      <a:pt x="71" y="25"/>
                    </a:cubicBezTo>
                    <a:cubicBezTo>
                      <a:pt x="46" y="23"/>
                      <a:pt x="36" y="33"/>
                      <a:pt x="42" y="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17">
                <a:extLst>
                  <a:ext uri="{FF2B5EF4-FFF2-40B4-BE49-F238E27FC236}">
                    <a16:creationId xmlns:a16="http://schemas.microsoft.com/office/drawing/2014/main" id="{ABC4D802-BE24-4E7D-BE5A-8C59EB146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000" y="3706813"/>
                <a:ext cx="92075" cy="160337"/>
              </a:xfrm>
              <a:custGeom>
                <a:avLst/>
                <a:gdLst>
                  <a:gd name="T0" fmla="*/ 14 w 50"/>
                  <a:gd name="T1" fmla="*/ 16 h 87"/>
                  <a:gd name="T2" fmla="*/ 39 w 50"/>
                  <a:gd name="T3" fmla="*/ 3 h 87"/>
                  <a:gd name="T4" fmla="*/ 49 w 50"/>
                  <a:gd name="T5" fmla="*/ 22 h 87"/>
                  <a:gd name="T6" fmla="*/ 47 w 50"/>
                  <a:gd name="T7" fmla="*/ 75 h 87"/>
                  <a:gd name="T8" fmla="*/ 46 w 50"/>
                  <a:gd name="T9" fmla="*/ 81 h 87"/>
                  <a:gd name="T10" fmla="*/ 11 w 50"/>
                  <a:gd name="T11" fmla="*/ 86 h 87"/>
                  <a:gd name="T12" fmla="*/ 1 w 50"/>
                  <a:gd name="T13" fmla="*/ 66 h 87"/>
                  <a:gd name="T14" fmla="*/ 3 w 50"/>
                  <a:gd name="T15" fmla="*/ 39 h 87"/>
                  <a:gd name="T16" fmla="*/ 14 w 50"/>
                  <a:gd name="T17" fmla="*/ 31 h 87"/>
                  <a:gd name="T18" fmla="*/ 31 w 50"/>
                  <a:gd name="T19" fmla="*/ 30 h 87"/>
                  <a:gd name="T20" fmla="*/ 33 w 50"/>
                  <a:gd name="T21" fmla="*/ 23 h 87"/>
                  <a:gd name="T22" fmla="*/ 17 w 50"/>
                  <a:gd name="T23" fmla="*/ 17 h 87"/>
                  <a:gd name="T24" fmla="*/ 14 w 50"/>
                  <a:gd name="T25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87">
                    <a:moveTo>
                      <a:pt x="14" y="16"/>
                    </a:moveTo>
                    <a:cubicBezTo>
                      <a:pt x="19" y="4"/>
                      <a:pt x="29" y="0"/>
                      <a:pt x="39" y="3"/>
                    </a:cubicBezTo>
                    <a:cubicBezTo>
                      <a:pt x="44" y="5"/>
                      <a:pt x="49" y="15"/>
                      <a:pt x="49" y="22"/>
                    </a:cubicBezTo>
                    <a:cubicBezTo>
                      <a:pt x="50" y="39"/>
                      <a:pt x="48" y="57"/>
                      <a:pt x="47" y="75"/>
                    </a:cubicBezTo>
                    <a:cubicBezTo>
                      <a:pt x="47" y="77"/>
                      <a:pt x="47" y="81"/>
                      <a:pt x="46" y="81"/>
                    </a:cubicBezTo>
                    <a:cubicBezTo>
                      <a:pt x="34" y="83"/>
                      <a:pt x="22" y="87"/>
                      <a:pt x="11" y="86"/>
                    </a:cubicBezTo>
                    <a:cubicBezTo>
                      <a:pt x="7" y="86"/>
                      <a:pt x="3" y="73"/>
                      <a:pt x="1" y="66"/>
                    </a:cubicBezTo>
                    <a:cubicBezTo>
                      <a:pt x="0" y="57"/>
                      <a:pt x="1" y="48"/>
                      <a:pt x="3" y="39"/>
                    </a:cubicBezTo>
                    <a:cubicBezTo>
                      <a:pt x="4" y="36"/>
                      <a:pt x="10" y="32"/>
                      <a:pt x="14" y="31"/>
                    </a:cubicBezTo>
                    <a:cubicBezTo>
                      <a:pt x="19" y="29"/>
                      <a:pt x="25" y="31"/>
                      <a:pt x="31" y="30"/>
                    </a:cubicBezTo>
                    <a:cubicBezTo>
                      <a:pt x="32" y="30"/>
                      <a:pt x="33" y="23"/>
                      <a:pt x="33" y="23"/>
                    </a:cubicBezTo>
                    <a:cubicBezTo>
                      <a:pt x="28" y="21"/>
                      <a:pt x="22" y="19"/>
                      <a:pt x="17" y="17"/>
                    </a:cubicBezTo>
                    <a:cubicBezTo>
                      <a:pt x="17" y="17"/>
                      <a:pt x="16" y="17"/>
                      <a:pt x="14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979BA650-3F3E-485A-8B2B-2C830CFFE129}"/>
                </a:ext>
              </a:extLst>
            </p:cNvPr>
            <p:cNvGrpSpPr/>
            <p:nvPr/>
          </p:nvGrpSpPr>
          <p:grpSpPr>
            <a:xfrm>
              <a:off x="3565256" y="2755179"/>
              <a:ext cx="361950" cy="314325"/>
              <a:chOff x="1449388" y="2736253"/>
              <a:chExt cx="361950" cy="314325"/>
            </a:xfrm>
          </p:grpSpPr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DE4B36A7-3038-4AE2-94B0-73068058E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388" y="2736253"/>
                <a:ext cx="361950" cy="314325"/>
              </a:xfrm>
              <a:custGeom>
                <a:avLst/>
                <a:gdLst>
                  <a:gd name="T0" fmla="*/ 92 w 196"/>
                  <a:gd name="T1" fmla="*/ 81 h 171"/>
                  <a:gd name="T2" fmla="*/ 100 w 196"/>
                  <a:gd name="T3" fmla="*/ 63 h 171"/>
                  <a:gd name="T4" fmla="*/ 111 w 196"/>
                  <a:gd name="T5" fmla="*/ 58 h 171"/>
                  <a:gd name="T6" fmla="*/ 110 w 196"/>
                  <a:gd name="T7" fmla="*/ 54 h 171"/>
                  <a:gd name="T8" fmla="*/ 97 w 196"/>
                  <a:gd name="T9" fmla="*/ 53 h 171"/>
                  <a:gd name="T10" fmla="*/ 126 w 196"/>
                  <a:gd name="T11" fmla="*/ 0 h 171"/>
                  <a:gd name="T12" fmla="*/ 128 w 196"/>
                  <a:gd name="T13" fmla="*/ 22 h 171"/>
                  <a:gd name="T14" fmla="*/ 139 w 196"/>
                  <a:gd name="T15" fmla="*/ 18 h 171"/>
                  <a:gd name="T16" fmla="*/ 154 w 196"/>
                  <a:gd name="T17" fmla="*/ 19 h 171"/>
                  <a:gd name="T18" fmla="*/ 152 w 196"/>
                  <a:gd name="T19" fmla="*/ 35 h 171"/>
                  <a:gd name="T20" fmla="*/ 134 w 196"/>
                  <a:gd name="T21" fmla="*/ 59 h 171"/>
                  <a:gd name="T22" fmla="*/ 129 w 196"/>
                  <a:gd name="T23" fmla="*/ 68 h 171"/>
                  <a:gd name="T24" fmla="*/ 162 w 196"/>
                  <a:gd name="T25" fmla="*/ 73 h 171"/>
                  <a:gd name="T26" fmla="*/ 176 w 196"/>
                  <a:gd name="T27" fmla="*/ 73 h 171"/>
                  <a:gd name="T28" fmla="*/ 196 w 196"/>
                  <a:gd name="T29" fmla="*/ 80 h 171"/>
                  <a:gd name="T30" fmla="*/ 193 w 196"/>
                  <a:gd name="T31" fmla="*/ 87 h 171"/>
                  <a:gd name="T32" fmla="*/ 166 w 196"/>
                  <a:gd name="T33" fmla="*/ 96 h 171"/>
                  <a:gd name="T34" fmla="*/ 139 w 196"/>
                  <a:gd name="T35" fmla="*/ 87 h 171"/>
                  <a:gd name="T36" fmla="*/ 107 w 196"/>
                  <a:gd name="T37" fmla="*/ 98 h 171"/>
                  <a:gd name="T38" fmla="*/ 70 w 196"/>
                  <a:gd name="T39" fmla="*/ 129 h 171"/>
                  <a:gd name="T40" fmla="*/ 62 w 196"/>
                  <a:gd name="T41" fmla="*/ 144 h 171"/>
                  <a:gd name="T42" fmla="*/ 43 w 196"/>
                  <a:gd name="T43" fmla="*/ 170 h 171"/>
                  <a:gd name="T44" fmla="*/ 23 w 196"/>
                  <a:gd name="T45" fmla="*/ 154 h 171"/>
                  <a:gd name="T46" fmla="*/ 5 w 196"/>
                  <a:gd name="T47" fmla="*/ 166 h 171"/>
                  <a:gd name="T48" fmla="*/ 0 w 196"/>
                  <a:gd name="T49" fmla="*/ 163 h 171"/>
                  <a:gd name="T50" fmla="*/ 6 w 196"/>
                  <a:gd name="T51" fmla="*/ 141 h 171"/>
                  <a:gd name="T52" fmla="*/ 20 w 196"/>
                  <a:gd name="T53" fmla="*/ 114 h 171"/>
                  <a:gd name="T54" fmla="*/ 18 w 196"/>
                  <a:gd name="T55" fmla="*/ 97 h 171"/>
                  <a:gd name="T56" fmla="*/ 22 w 196"/>
                  <a:gd name="T57" fmla="*/ 66 h 171"/>
                  <a:gd name="T58" fmla="*/ 42 w 196"/>
                  <a:gd name="T59" fmla="*/ 25 h 171"/>
                  <a:gd name="T60" fmla="*/ 55 w 196"/>
                  <a:gd name="T61" fmla="*/ 5 h 171"/>
                  <a:gd name="T62" fmla="*/ 69 w 196"/>
                  <a:gd name="T63" fmla="*/ 29 h 171"/>
                  <a:gd name="T64" fmla="*/ 69 w 196"/>
                  <a:gd name="T65" fmla="*/ 35 h 171"/>
                  <a:gd name="T66" fmla="*/ 66 w 196"/>
                  <a:gd name="T67" fmla="*/ 86 h 171"/>
                  <a:gd name="T68" fmla="*/ 69 w 196"/>
                  <a:gd name="T69" fmla="*/ 93 h 171"/>
                  <a:gd name="T70" fmla="*/ 78 w 196"/>
                  <a:gd name="T71" fmla="*/ 93 h 171"/>
                  <a:gd name="T72" fmla="*/ 92 w 196"/>
                  <a:gd name="T73" fmla="*/ 8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6" h="171">
                    <a:moveTo>
                      <a:pt x="92" y="81"/>
                    </a:moveTo>
                    <a:cubicBezTo>
                      <a:pt x="84" y="67"/>
                      <a:pt x="84" y="66"/>
                      <a:pt x="100" y="63"/>
                    </a:cubicBezTo>
                    <a:cubicBezTo>
                      <a:pt x="104" y="62"/>
                      <a:pt x="108" y="59"/>
                      <a:pt x="111" y="58"/>
                    </a:cubicBezTo>
                    <a:cubicBezTo>
                      <a:pt x="111" y="56"/>
                      <a:pt x="111" y="55"/>
                      <a:pt x="110" y="54"/>
                    </a:cubicBezTo>
                    <a:cubicBezTo>
                      <a:pt x="106" y="54"/>
                      <a:pt x="101" y="53"/>
                      <a:pt x="97" y="53"/>
                    </a:cubicBezTo>
                    <a:cubicBezTo>
                      <a:pt x="93" y="40"/>
                      <a:pt x="102" y="23"/>
                      <a:pt x="126" y="0"/>
                    </a:cubicBezTo>
                    <a:cubicBezTo>
                      <a:pt x="127" y="8"/>
                      <a:pt x="127" y="14"/>
                      <a:pt x="128" y="22"/>
                    </a:cubicBezTo>
                    <a:cubicBezTo>
                      <a:pt x="131" y="21"/>
                      <a:pt x="135" y="19"/>
                      <a:pt x="139" y="18"/>
                    </a:cubicBezTo>
                    <a:cubicBezTo>
                      <a:pt x="144" y="18"/>
                      <a:pt x="149" y="19"/>
                      <a:pt x="154" y="19"/>
                    </a:cubicBezTo>
                    <a:cubicBezTo>
                      <a:pt x="153" y="24"/>
                      <a:pt x="155" y="31"/>
                      <a:pt x="152" y="35"/>
                    </a:cubicBezTo>
                    <a:cubicBezTo>
                      <a:pt x="147" y="44"/>
                      <a:pt x="140" y="51"/>
                      <a:pt x="134" y="59"/>
                    </a:cubicBezTo>
                    <a:cubicBezTo>
                      <a:pt x="133" y="60"/>
                      <a:pt x="132" y="63"/>
                      <a:pt x="129" y="68"/>
                    </a:cubicBezTo>
                    <a:cubicBezTo>
                      <a:pt x="141" y="70"/>
                      <a:pt x="152" y="72"/>
                      <a:pt x="162" y="73"/>
                    </a:cubicBezTo>
                    <a:cubicBezTo>
                      <a:pt x="167" y="74"/>
                      <a:pt x="171" y="72"/>
                      <a:pt x="176" y="73"/>
                    </a:cubicBezTo>
                    <a:cubicBezTo>
                      <a:pt x="183" y="74"/>
                      <a:pt x="189" y="77"/>
                      <a:pt x="196" y="80"/>
                    </a:cubicBezTo>
                    <a:cubicBezTo>
                      <a:pt x="196" y="80"/>
                      <a:pt x="195" y="86"/>
                      <a:pt x="193" y="87"/>
                    </a:cubicBezTo>
                    <a:cubicBezTo>
                      <a:pt x="185" y="91"/>
                      <a:pt x="179" y="101"/>
                      <a:pt x="166" y="96"/>
                    </a:cubicBezTo>
                    <a:cubicBezTo>
                      <a:pt x="158" y="92"/>
                      <a:pt x="149" y="90"/>
                      <a:pt x="139" y="87"/>
                    </a:cubicBezTo>
                    <a:cubicBezTo>
                      <a:pt x="127" y="84"/>
                      <a:pt x="117" y="88"/>
                      <a:pt x="107" y="98"/>
                    </a:cubicBezTo>
                    <a:cubicBezTo>
                      <a:pt x="96" y="109"/>
                      <a:pt x="82" y="118"/>
                      <a:pt x="70" y="129"/>
                    </a:cubicBezTo>
                    <a:cubicBezTo>
                      <a:pt x="65" y="133"/>
                      <a:pt x="61" y="139"/>
                      <a:pt x="62" y="144"/>
                    </a:cubicBezTo>
                    <a:cubicBezTo>
                      <a:pt x="62" y="159"/>
                      <a:pt x="56" y="169"/>
                      <a:pt x="43" y="170"/>
                    </a:cubicBezTo>
                    <a:cubicBezTo>
                      <a:pt x="37" y="171"/>
                      <a:pt x="30" y="160"/>
                      <a:pt x="23" y="154"/>
                    </a:cubicBezTo>
                    <a:cubicBezTo>
                      <a:pt x="18" y="157"/>
                      <a:pt x="11" y="161"/>
                      <a:pt x="5" y="166"/>
                    </a:cubicBezTo>
                    <a:cubicBezTo>
                      <a:pt x="3" y="165"/>
                      <a:pt x="2" y="164"/>
                      <a:pt x="0" y="163"/>
                    </a:cubicBezTo>
                    <a:cubicBezTo>
                      <a:pt x="2" y="155"/>
                      <a:pt x="3" y="148"/>
                      <a:pt x="6" y="141"/>
                    </a:cubicBezTo>
                    <a:cubicBezTo>
                      <a:pt x="10" y="132"/>
                      <a:pt x="15" y="123"/>
                      <a:pt x="20" y="114"/>
                    </a:cubicBezTo>
                    <a:cubicBezTo>
                      <a:pt x="23" y="108"/>
                      <a:pt x="24" y="104"/>
                      <a:pt x="18" y="97"/>
                    </a:cubicBezTo>
                    <a:cubicBezTo>
                      <a:pt x="7" y="85"/>
                      <a:pt x="8" y="75"/>
                      <a:pt x="22" y="66"/>
                    </a:cubicBezTo>
                    <a:cubicBezTo>
                      <a:pt x="38" y="56"/>
                      <a:pt x="41" y="42"/>
                      <a:pt x="42" y="25"/>
                    </a:cubicBezTo>
                    <a:cubicBezTo>
                      <a:pt x="43" y="17"/>
                      <a:pt x="39" y="3"/>
                      <a:pt x="55" y="5"/>
                    </a:cubicBezTo>
                    <a:cubicBezTo>
                      <a:pt x="68" y="7"/>
                      <a:pt x="72" y="16"/>
                      <a:pt x="69" y="29"/>
                    </a:cubicBezTo>
                    <a:cubicBezTo>
                      <a:pt x="69" y="31"/>
                      <a:pt x="68" y="33"/>
                      <a:pt x="69" y="35"/>
                    </a:cubicBezTo>
                    <a:cubicBezTo>
                      <a:pt x="79" y="52"/>
                      <a:pt x="82" y="70"/>
                      <a:pt x="66" y="86"/>
                    </a:cubicBezTo>
                    <a:cubicBezTo>
                      <a:pt x="65" y="87"/>
                      <a:pt x="67" y="92"/>
                      <a:pt x="69" y="93"/>
                    </a:cubicBezTo>
                    <a:cubicBezTo>
                      <a:pt x="71" y="94"/>
                      <a:pt x="76" y="94"/>
                      <a:pt x="78" y="93"/>
                    </a:cubicBezTo>
                    <a:cubicBezTo>
                      <a:pt x="83" y="90"/>
                      <a:pt x="87" y="85"/>
                      <a:pt x="92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18">
                <a:extLst>
                  <a:ext uri="{FF2B5EF4-FFF2-40B4-BE49-F238E27FC236}">
                    <a16:creationId xmlns:a16="http://schemas.microsoft.com/office/drawing/2014/main" id="{F6B08169-7EB6-4489-BD5A-4C130488D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963" y="2921990"/>
                <a:ext cx="141288" cy="119062"/>
              </a:xfrm>
              <a:custGeom>
                <a:avLst/>
                <a:gdLst>
                  <a:gd name="T0" fmla="*/ 49 w 77"/>
                  <a:gd name="T1" fmla="*/ 27 h 65"/>
                  <a:gd name="T2" fmla="*/ 31 w 77"/>
                  <a:gd name="T3" fmla="*/ 49 h 65"/>
                  <a:gd name="T4" fmla="*/ 22 w 77"/>
                  <a:gd name="T5" fmla="*/ 65 h 65"/>
                  <a:gd name="T6" fmla="*/ 8 w 77"/>
                  <a:gd name="T7" fmla="*/ 56 h 65"/>
                  <a:gd name="T8" fmla="*/ 26 w 77"/>
                  <a:gd name="T9" fmla="*/ 16 h 65"/>
                  <a:gd name="T10" fmla="*/ 55 w 77"/>
                  <a:gd name="T11" fmla="*/ 4 h 65"/>
                  <a:gd name="T12" fmla="*/ 72 w 77"/>
                  <a:gd name="T13" fmla="*/ 3 h 65"/>
                  <a:gd name="T14" fmla="*/ 76 w 77"/>
                  <a:gd name="T15" fmla="*/ 20 h 65"/>
                  <a:gd name="T16" fmla="*/ 76 w 77"/>
                  <a:gd name="T17" fmla="*/ 43 h 65"/>
                  <a:gd name="T18" fmla="*/ 68 w 77"/>
                  <a:gd name="T19" fmla="*/ 57 h 65"/>
                  <a:gd name="T20" fmla="*/ 47 w 77"/>
                  <a:gd name="T21" fmla="*/ 57 h 65"/>
                  <a:gd name="T22" fmla="*/ 40 w 77"/>
                  <a:gd name="T23" fmla="*/ 40 h 65"/>
                  <a:gd name="T24" fmla="*/ 49 w 77"/>
                  <a:gd name="T25" fmla="*/ 2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65">
                    <a:moveTo>
                      <a:pt x="49" y="27"/>
                    </a:moveTo>
                    <a:cubicBezTo>
                      <a:pt x="36" y="29"/>
                      <a:pt x="27" y="34"/>
                      <a:pt x="31" y="49"/>
                    </a:cubicBezTo>
                    <a:cubicBezTo>
                      <a:pt x="32" y="54"/>
                      <a:pt x="25" y="60"/>
                      <a:pt x="22" y="65"/>
                    </a:cubicBezTo>
                    <a:cubicBezTo>
                      <a:pt x="17" y="62"/>
                      <a:pt x="10" y="60"/>
                      <a:pt x="8" y="56"/>
                    </a:cubicBezTo>
                    <a:cubicBezTo>
                      <a:pt x="0" y="36"/>
                      <a:pt x="6" y="24"/>
                      <a:pt x="26" y="16"/>
                    </a:cubicBezTo>
                    <a:cubicBezTo>
                      <a:pt x="36" y="13"/>
                      <a:pt x="45" y="7"/>
                      <a:pt x="55" y="4"/>
                    </a:cubicBezTo>
                    <a:cubicBezTo>
                      <a:pt x="60" y="2"/>
                      <a:pt x="69" y="0"/>
                      <a:pt x="72" y="3"/>
                    </a:cubicBezTo>
                    <a:cubicBezTo>
                      <a:pt x="76" y="6"/>
                      <a:pt x="77" y="14"/>
                      <a:pt x="76" y="20"/>
                    </a:cubicBezTo>
                    <a:cubicBezTo>
                      <a:pt x="74" y="28"/>
                      <a:pt x="68" y="35"/>
                      <a:pt x="76" y="43"/>
                    </a:cubicBezTo>
                    <a:cubicBezTo>
                      <a:pt x="77" y="44"/>
                      <a:pt x="72" y="56"/>
                      <a:pt x="68" y="57"/>
                    </a:cubicBezTo>
                    <a:cubicBezTo>
                      <a:pt x="62" y="60"/>
                      <a:pt x="54" y="58"/>
                      <a:pt x="47" y="57"/>
                    </a:cubicBezTo>
                    <a:cubicBezTo>
                      <a:pt x="37" y="55"/>
                      <a:pt x="35" y="49"/>
                      <a:pt x="40" y="40"/>
                    </a:cubicBezTo>
                    <a:cubicBezTo>
                      <a:pt x="43" y="36"/>
                      <a:pt x="46" y="31"/>
                      <a:pt x="49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64A64CD6-2B52-4C9B-B664-10C7B9D4A7B5}"/>
                </a:ext>
              </a:extLst>
            </p:cNvPr>
            <p:cNvGrpSpPr/>
            <p:nvPr/>
          </p:nvGrpSpPr>
          <p:grpSpPr>
            <a:xfrm>
              <a:off x="4729682" y="2734541"/>
              <a:ext cx="300037" cy="355600"/>
              <a:chOff x="2008188" y="3970338"/>
              <a:chExt cx="300037" cy="355600"/>
            </a:xfrm>
          </p:grpSpPr>
          <p:sp>
            <p:nvSpPr>
              <p:cNvPr id="64" name="Freeform 8">
                <a:extLst>
                  <a:ext uri="{FF2B5EF4-FFF2-40B4-BE49-F238E27FC236}">
                    <a16:creationId xmlns:a16="http://schemas.microsoft.com/office/drawing/2014/main" id="{211AA54B-2775-44AD-841B-FDD398556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188" y="3970338"/>
                <a:ext cx="280988" cy="355600"/>
              </a:xfrm>
              <a:custGeom>
                <a:avLst/>
                <a:gdLst>
                  <a:gd name="T0" fmla="*/ 70 w 152"/>
                  <a:gd name="T1" fmla="*/ 159 h 194"/>
                  <a:gd name="T2" fmla="*/ 48 w 152"/>
                  <a:gd name="T3" fmla="*/ 163 h 194"/>
                  <a:gd name="T4" fmla="*/ 67 w 152"/>
                  <a:gd name="T5" fmla="*/ 136 h 194"/>
                  <a:gd name="T6" fmla="*/ 56 w 152"/>
                  <a:gd name="T7" fmla="*/ 129 h 194"/>
                  <a:gd name="T8" fmla="*/ 113 w 152"/>
                  <a:gd name="T9" fmla="*/ 97 h 194"/>
                  <a:gd name="T10" fmla="*/ 111 w 152"/>
                  <a:gd name="T11" fmla="*/ 92 h 194"/>
                  <a:gd name="T12" fmla="*/ 84 w 152"/>
                  <a:gd name="T13" fmla="*/ 104 h 194"/>
                  <a:gd name="T14" fmla="*/ 54 w 152"/>
                  <a:gd name="T15" fmla="*/ 95 h 194"/>
                  <a:gd name="T16" fmla="*/ 46 w 152"/>
                  <a:gd name="T17" fmla="*/ 88 h 194"/>
                  <a:gd name="T18" fmla="*/ 40 w 152"/>
                  <a:gd name="T19" fmla="*/ 116 h 194"/>
                  <a:gd name="T20" fmla="*/ 40 w 152"/>
                  <a:gd name="T21" fmla="*/ 176 h 194"/>
                  <a:gd name="T22" fmla="*/ 33 w 152"/>
                  <a:gd name="T23" fmla="*/ 185 h 194"/>
                  <a:gd name="T24" fmla="*/ 12 w 152"/>
                  <a:gd name="T25" fmla="*/ 176 h 194"/>
                  <a:gd name="T26" fmla="*/ 12 w 152"/>
                  <a:gd name="T27" fmla="*/ 152 h 194"/>
                  <a:gd name="T28" fmla="*/ 2 w 152"/>
                  <a:gd name="T29" fmla="*/ 126 h 194"/>
                  <a:gd name="T30" fmla="*/ 2 w 152"/>
                  <a:gd name="T31" fmla="*/ 113 h 194"/>
                  <a:gd name="T32" fmla="*/ 24 w 152"/>
                  <a:gd name="T33" fmla="*/ 83 h 194"/>
                  <a:gd name="T34" fmla="*/ 6 w 152"/>
                  <a:gd name="T35" fmla="*/ 76 h 194"/>
                  <a:gd name="T36" fmla="*/ 40 w 152"/>
                  <a:gd name="T37" fmla="*/ 24 h 194"/>
                  <a:gd name="T38" fmla="*/ 46 w 152"/>
                  <a:gd name="T39" fmla="*/ 22 h 194"/>
                  <a:gd name="T40" fmla="*/ 51 w 152"/>
                  <a:gd name="T41" fmla="*/ 30 h 194"/>
                  <a:gd name="T42" fmla="*/ 45 w 152"/>
                  <a:gd name="T43" fmla="*/ 49 h 194"/>
                  <a:gd name="T44" fmla="*/ 56 w 152"/>
                  <a:gd name="T45" fmla="*/ 65 h 194"/>
                  <a:gd name="T46" fmla="*/ 54 w 152"/>
                  <a:gd name="T47" fmla="*/ 84 h 194"/>
                  <a:gd name="T48" fmla="*/ 58 w 152"/>
                  <a:gd name="T49" fmla="*/ 86 h 194"/>
                  <a:gd name="T50" fmla="*/ 76 w 152"/>
                  <a:gd name="T51" fmla="*/ 62 h 194"/>
                  <a:gd name="T52" fmla="*/ 59 w 152"/>
                  <a:gd name="T53" fmla="*/ 58 h 194"/>
                  <a:gd name="T54" fmla="*/ 91 w 152"/>
                  <a:gd name="T55" fmla="*/ 3 h 194"/>
                  <a:gd name="T56" fmla="*/ 113 w 152"/>
                  <a:gd name="T57" fmla="*/ 28 h 194"/>
                  <a:gd name="T58" fmla="*/ 123 w 152"/>
                  <a:gd name="T59" fmla="*/ 31 h 194"/>
                  <a:gd name="T60" fmla="*/ 125 w 152"/>
                  <a:gd name="T61" fmla="*/ 35 h 194"/>
                  <a:gd name="T62" fmla="*/ 101 w 152"/>
                  <a:gd name="T63" fmla="*/ 51 h 194"/>
                  <a:gd name="T64" fmla="*/ 134 w 152"/>
                  <a:gd name="T65" fmla="*/ 57 h 194"/>
                  <a:gd name="T66" fmla="*/ 142 w 152"/>
                  <a:gd name="T67" fmla="*/ 78 h 194"/>
                  <a:gd name="T68" fmla="*/ 140 w 152"/>
                  <a:gd name="T69" fmla="*/ 88 h 194"/>
                  <a:gd name="T70" fmla="*/ 136 w 152"/>
                  <a:gd name="T71" fmla="*/ 98 h 194"/>
                  <a:gd name="T72" fmla="*/ 108 w 152"/>
                  <a:gd name="T73" fmla="*/ 113 h 194"/>
                  <a:gd name="T74" fmla="*/ 78 w 152"/>
                  <a:gd name="T75" fmla="*/ 131 h 194"/>
                  <a:gd name="T76" fmla="*/ 103 w 152"/>
                  <a:gd name="T77" fmla="*/ 171 h 194"/>
                  <a:gd name="T78" fmla="*/ 134 w 152"/>
                  <a:gd name="T79" fmla="*/ 160 h 194"/>
                  <a:gd name="T80" fmla="*/ 143 w 152"/>
                  <a:gd name="T81" fmla="*/ 159 h 194"/>
                  <a:gd name="T82" fmla="*/ 148 w 152"/>
                  <a:gd name="T83" fmla="*/ 169 h 194"/>
                  <a:gd name="T84" fmla="*/ 132 w 152"/>
                  <a:gd name="T85" fmla="*/ 185 h 194"/>
                  <a:gd name="T86" fmla="*/ 70 w 152"/>
                  <a:gd name="T87" fmla="*/ 15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2" h="194">
                    <a:moveTo>
                      <a:pt x="70" y="159"/>
                    </a:moveTo>
                    <a:cubicBezTo>
                      <a:pt x="65" y="172"/>
                      <a:pt x="58" y="175"/>
                      <a:pt x="48" y="163"/>
                    </a:cubicBezTo>
                    <a:cubicBezTo>
                      <a:pt x="54" y="154"/>
                      <a:pt x="60" y="146"/>
                      <a:pt x="67" y="136"/>
                    </a:cubicBezTo>
                    <a:cubicBezTo>
                      <a:pt x="64" y="134"/>
                      <a:pt x="61" y="132"/>
                      <a:pt x="56" y="129"/>
                    </a:cubicBezTo>
                    <a:cubicBezTo>
                      <a:pt x="76" y="118"/>
                      <a:pt x="94" y="107"/>
                      <a:pt x="113" y="97"/>
                    </a:cubicBezTo>
                    <a:cubicBezTo>
                      <a:pt x="112" y="95"/>
                      <a:pt x="111" y="94"/>
                      <a:pt x="111" y="92"/>
                    </a:cubicBezTo>
                    <a:cubicBezTo>
                      <a:pt x="102" y="96"/>
                      <a:pt x="92" y="99"/>
                      <a:pt x="84" y="104"/>
                    </a:cubicBezTo>
                    <a:cubicBezTo>
                      <a:pt x="64" y="114"/>
                      <a:pt x="64" y="115"/>
                      <a:pt x="54" y="95"/>
                    </a:cubicBezTo>
                    <a:cubicBezTo>
                      <a:pt x="53" y="93"/>
                      <a:pt x="52" y="91"/>
                      <a:pt x="46" y="88"/>
                    </a:cubicBezTo>
                    <a:cubicBezTo>
                      <a:pt x="44" y="97"/>
                      <a:pt x="40" y="106"/>
                      <a:pt x="40" y="116"/>
                    </a:cubicBezTo>
                    <a:cubicBezTo>
                      <a:pt x="39" y="136"/>
                      <a:pt x="41" y="156"/>
                      <a:pt x="40" y="176"/>
                    </a:cubicBezTo>
                    <a:cubicBezTo>
                      <a:pt x="40" y="179"/>
                      <a:pt x="34" y="186"/>
                      <a:pt x="33" y="185"/>
                    </a:cubicBezTo>
                    <a:cubicBezTo>
                      <a:pt x="26" y="182"/>
                      <a:pt x="13" y="191"/>
                      <a:pt x="12" y="176"/>
                    </a:cubicBezTo>
                    <a:cubicBezTo>
                      <a:pt x="11" y="168"/>
                      <a:pt x="12" y="160"/>
                      <a:pt x="12" y="152"/>
                    </a:cubicBezTo>
                    <a:cubicBezTo>
                      <a:pt x="13" y="142"/>
                      <a:pt x="15" y="131"/>
                      <a:pt x="2" y="126"/>
                    </a:cubicBezTo>
                    <a:cubicBezTo>
                      <a:pt x="1" y="125"/>
                      <a:pt x="0" y="116"/>
                      <a:pt x="2" y="113"/>
                    </a:cubicBezTo>
                    <a:cubicBezTo>
                      <a:pt x="8" y="103"/>
                      <a:pt x="16" y="93"/>
                      <a:pt x="24" y="83"/>
                    </a:cubicBezTo>
                    <a:cubicBezTo>
                      <a:pt x="18" y="80"/>
                      <a:pt x="12" y="78"/>
                      <a:pt x="6" y="76"/>
                    </a:cubicBezTo>
                    <a:cubicBezTo>
                      <a:pt x="18" y="58"/>
                      <a:pt x="29" y="41"/>
                      <a:pt x="40" y="24"/>
                    </a:cubicBezTo>
                    <a:cubicBezTo>
                      <a:pt x="41" y="23"/>
                      <a:pt x="46" y="21"/>
                      <a:pt x="46" y="22"/>
                    </a:cubicBezTo>
                    <a:cubicBezTo>
                      <a:pt x="48" y="24"/>
                      <a:pt x="51" y="27"/>
                      <a:pt x="51" y="30"/>
                    </a:cubicBezTo>
                    <a:cubicBezTo>
                      <a:pt x="49" y="37"/>
                      <a:pt x="45" y="45"/>
                      <a:pt x="45" y="49"/>
                    </a:cubicBezTo>
                    <a:cubicBezTo>
                      <a:pt x="49" y="54"/>
                      <a:pt x="54" y="59"/>
                      <a:pt x="56" y="65"/>
                    </a:cubicBezTo>
                    <a:cubicBezTo>
                      <a:pt x="57" y="71"/>
                      <a:pt x="55" y="78"/>
                      <a:pt x="54" y="84"/>
                    </a:cubicBezTo>
                    <a:cubicBezTo>
                      <a:pt x="55" y="85"/>
                      <a:pt x="57" y="85"/>
                      <a:pt x="58" y="86"/>
                    </a:cubicBezTo>
                    <a:cubicBezTo>
                      <a:pt x="64" y="78"/>
                      <a:pt x="69" y="71"/>
                      <a:pt x="76" y="62"/>
                    </a:cubicBezTo>
                    <a:cubicBezTo>
                      <a:pt x="68" y="60"/>
                      <a:pt x="64" y="59"/>
                      <a:pt x="59" y="58"/>
                    </a:cubicBezTo>
                    <a:cubicBezTo>
                      <a:pt x="86" y="48"/>
                      <a:pt x="92" y="27"/>
                      <a:pt x="91" y="3"/>
                    </a:cubicBezTo>
                    <a:cubicBezTo>
                      <a:pt x="108" y="0"/>
                      <a:pt x="115" y="9"/>
                      <a:pt x="113" y="28"/>
                    </a:cubicBezTo>
                    <a:cubicBezTo>
                      <a:pt x="116" y="29"/>
                      <a:pt x="120" y="30"/>
                      <a:pt x="123" y="31"/>
                    </a:cubicBezTo>
                    <a:cubicBezTo>
                      <a:pt x="124" y="33"/>
                      <a:pt x="124" y="34"/>
                      <a:pt x="125" y="35"/>
                    </a:cubicBezTo>
                    <a:cubicBezTo>
                      <a:pt x="117" y="41"/>
                      <a:pt x="109" y="46"/>
                      <a:pt x="101" y="51"/>
                    </a:cubicBezTo>
                    <a:cubicBezTo>
                      <a:pt x="112" y="53"/>
                      <a:pt x="123" y="54"/>
                      <a:pt x="134" y="57"/>
                    </a:cubicBezTo>
                    <a:cubicBezTo>
                      <a:pt x="144" y="60"/>
                      <a:pt x="152" y="66"/>
                      <a:pt x="142" y="78"/>
                    </a:cubicBezTo>
                    <a:cubicBezTo>
                      <a:pt x="141" y="80"/>
                      <a:pt x="141" y="85"/>
                      <a:pt x="140" y="88"/>
                    </a:cubicBezTo>
                    <a:cubicBezTo>
                      <a:pt x="139" y="92"/>
                      <a:pt x="136" y="99"/>
                      <a:pt x="136" y="98"/>
                    </a:cubicBezTo>
                    <a:cubicBezTo>
                      <a:pt x="122" y="95"/>
                      <a:pt x="120" y="111"/>
                      <a:pt x="108" y="113"/>
                    </a:cubicBezTo>
                    <a:cubicBezTo>
                      <a:pt x="97" y="115"/>
                      <a:pt x="85" y="122"/>
                      <a:pt x="78" y="131"/>
                    </a:cubicBezTo>
                    <a:cubicBezTo>
                      <a:pt x="69" y="145"/>
                      <a:pt x="85" y="168"/>
                      <a:pt x="103" y="171"/>
                    </a:cubicBezTo>
                    <a:cubicBezTo>
                      <a:pt x="114" y="173"/>
                      <a:pt x="129" y="178"/>
                      <a:pt x="134" y="160"/>
                    </a:cubicBezTo>
                    <a:cubicBezTo>
                      <a:pt x="135" y="159"/>
                      <a:pt x="141" y="157"/>
                      <a:pt x="143" y="159"/>
                    </a:cubicBezTo>
                    <a:cubicBezTo>
                      <a:pt x="145" y="161"/>
                      <a:pt x="149" y="167"/>
                      <a:pt x="148" y="169"/>
                    </a:cubicBezTo>
                    <a:cubicBezTo>
                      <a:pt x="144" y="175"/>
                      <a:pt x="138" y="184"/>
                      <a:pt x="132" y="185"/>
                    </a:cubicBezTo>
                    <a:cubicBezTo>
                      <a:pt x="101" y="194"/>
                      <a:pt x="87" y="187"/>
                      <a:pt x="70" y="1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id="{EAAB37F8-7F4B-4A20-8F15-D774A3F30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550" y="4183063"/>
                <a:ext cx="66675" cy="42862"/>
              </a:xfrm>
              <a:custGeom>
                <a:avLst/>
                <a:gdLst>
                  <a:gd name="T0" fmla="*/ 0 w 36"/>
                  <a:gd name="T1" fmla="*/ 13 h 23"/>
                  <a:gd name="T2" fmla="*/ 25 w 36"/>
                  <a:gd name="T3" fmla="*/ 3 h 23"/>
                  <a:gd name="T4" fmla="*/ 32 w 36"/>
                  <a:gd name="T5" fmla="*/ 19 h 23"/>
                  <a:gd name="T6" fmla="*/ 18 w 36"/>
                  <a:gd name="T7" fmla="*/ 22 h 23"/>
                  <a:gd name="T8" fmla="*/ 0 w 36"/>
                  <a:gd name="T9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3">
                    <a:moveTo>
                      <a:pt x="0" y="13"/>
                    </a:moveTo>
                    <a:cubicBezTo>
                      <a:pt x="5" y="1"/>
                      <a:pt x="14" y="0"/>
                      <a:pt x="25" y="3"/>
                    </a:cubicBezTo>
                    <a:cubicBezTo>
                      <a:pt x="33" y="5"/>
                      <a:pt x="36" y="12"/>
                      <a:pt x="32" y="19"/>
                    </a:cubicBezTo>
                    <a:cubicBezTo>
                      <a:pt x="30" y="22"/>
                      <a:pt x="23" y="23"/>
                      <a:pt x="18" y="22"/>
                    </a:cubicBezTo>
                    <a:cubicBezTo>
                      <a:pt x="12" y="21"/>
                      <a:pt x="6" y="17"/>
                      <a:pt x="0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27">
                <a:extLst>
                  <a:ext uri="{FF2B5EF4-FFF2-40B4-BE49-F238E27FC236}">
                    <a16:creationId xmlns:a16="http://schemas.microsoft.com/office/drawing/2014/main" id="{C7781D89-6FC6-453F-9C53-CD6F12B80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350" y="4214813"/>
                <a:ext cx="53975" cy="38100"/>
              </a:xfrm>
              <a:custGeom>
                <a:avLst/>
                <a:gdLst>
                  <a:gd name="T0" fmla="*/ 0 w 29"/>
                  <a:gd name="T1" fmla="*/ 11 h 21"/>
                  <a:gd name="T2" fmla="*/ 29 w 29"/>
                  <a:gd name="T3" fmla="*/ 0 h 21"/>
                  <a:gd name="T4" fmla="*/ 0 w 29"/>
                  <a:gd name="T5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1">
                    <a:moveTo>
                      <a:pt x="0" y="11"/>
                    </a:moveTo>
                    <a:cubicBezTo>
                      <a:pt x="7" y="0"/>
                      <a:pt x="18" y="0"/>
                      <a:pt x="29" y="0"/>
                    </a:cubicBezTo>
                    <a:cubicBezTo>
                      <a:pt x="24" y="19"/>
                      <a:pt x="21" y="21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91" name="任意多边形: 形状 90">
            <a:extLst>
              <a:ext uri="{FF2B5EF4-FFF2-40B4-BE49-F238E27FC236}">
                <a16:creationId xmlns:a16="http://schemas.microsoft.com/office/drawing/2014/main" id="{1727DAFC-E61B-4F89-B5C2-9CC360B9928B}"/>
              </a:ext>
            </a:extLst>
          </p:cNvPr>
          <p:cNvSpPr/>
          <p:nvPr userDrawn="1"/>
        </p:nvSpPr>
        <p:spPr bwMode="auto">
          <a:xfrm rot="5400000">
            <a:off x="93484" y="218081"/>
            <a:ext cx="1133344" cy="494119"/>
          </a:xfrm>
          <a:custGeom>
            <a:avLst/>
            <a:gdLst>
              <a:gd name="connsiteX0" fmla="*/ 0 w 4641513"/>
              <a:gd name="connsiteY0" fmla="*/ 0 h 2088000"/>
              <a:gd name="connsiteX1" fmla="*/ 3814008 w 4641513"/>
              <a:gd name="connsiteY1" fmla="*/ 0 h 2088000"/>
              <a:gd name="connsiteX2" fmla="*/ 4641513 w 4641513"/>
              <a:gd name="connsiteY2" fmla="*/ 1044000 h 2088000"/>
              <a:gd name="connsiteX3" fmla="*/ 3814008 w 4641513"/>
              <a:gd name="connsiteY3" fmla="*/ 2087999 h 2088000"/>
              <a:gd name="connsiteX4" fmla="*/ 3814008 w 4641513"/>
              <a:gd name="connsiteY4" fmla="*/ 2088000 h 2088000"/>
              <a:gd name="connsiteX5" fmla="*/ 0 w 4641513"/>
              <a:gd name="connsiteY5" fmla="*/ 208800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1513" h="2088000">
                <a:moveTo>
                  <a:pt x="0" y="0"/>
                </a:moveTo>
                <a:lnTo>
                  <a:pt x="3814008" y="0"/>
                </a:lnTo>
                <a:lnTo>
                  <a:pt x="4641513" y="1044000"/>
                </a:lnTo>
                <a:lnTo>
                  <a:pt x="3814008" y="2087999"/>
                </a:lnTo>
                <a:lnTo>
                  <a:pt x="3814008" y="2088000"/>
                </a:lnTo>
                <a:lnTo>
                  <a:pt x="0" y="208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40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92" name="图片占位符 91">
            <a:extLst>
              <a:ext uri="{FF2B5EF4-FFF2-40B4-BE49-F238E27FC236}">
                <a16:creationId xmlns:a16="http://schemas.microsoft.com/office/drawing/2014/main" id="{D3B0A0DB-185C-4430-9224-1C0A227377F5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451524" y="1608975"/>
            <a:ext cx="3780000" cy="3780000"/>
          </a:xfrm>
          <a:custGeom>
            <a:avLst/>
            <a:gdLst>
              <a:gd name="connsiteX0" fmla="*/ 1657350 w 3314700"/>
              <a:gd name="connsiteY0" fmla="*/ 0 h 3314700"/>
              <a:gd name="connsiteX1" fmla="*/ 3314700 w 3314700"/>
              <a:gd name="connsiteY1" fmla="*/ 1657350 h 3314700"/>
              <a:gd name="connsiteX2" fmla="*/ 1657350 w 3314700"/>
              <a:gd name="connsiteY2" fmla="*/ 3314700 h 3314700"/>
              <a:gd name="connsiteX3" fmla="*/ 0 w 3314700"/>
              <a:gd name="connsiteY3" fmla="*/ 1657350 h 3314700"/>
              <a:gd name="connsiteX4" fmla="*/ 1657350 w 3314700"/>
              <a:gd name="connsiteY4" fmla="*/ 0 h 33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700" h="3314700">
                <a:moveTo>
                  <a:pt x="1657350" y="0"/>
                </a:moveTo>
                <a:cubicBezTo>
                  <a:pt x="2572679" y="0"/>
                  <a:pt x="3314700" y="742021"/>
                  <a:pt x="3314700" y="1657350"/>
                </a:cubicBezTo>
                <a:cubicBezTo>
                  <a:pt x="3314700" y="2572679"/>
                  <a:pt x="2572679" y="3314700"/>
                  <a:pt x="1657350" y="3314700"/>
                </a:cubicBezTo>
                <a:cubicBezTo>
                  <a:pt x="742021" y="3314700"/>
                  <a:pt x="0" y="2572679"/>
                  <a:pt x="0" y="1657350"/>
                </a:cubicBezTo>
                <a:cubicBezTo>
                  <a:pt x="0" y="742021"/>
                  <a:pt x="742021" y="0"/>
                  <a:pt x="1657350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/>
          <a:p>
            <a:endParaRPr lang="zh-CN" altLang="en-US" dirty="0"/>
          </a:p>
        </p:txBody>
      </p:sp>
      <p:sp>
        <p:nvSpPr>
          <p:cNvPr id="90" name="标题 1">
            <a:extLst>
              <a:ext uri="{FF2B5EF4-FFF2-40B4-BE49-F238E27FC236}">
                <a16:creationId xmlns:a16="http://schemas.microsoft.com/office/drawing/2014/main" id="{E3FA308D-84A8-4382-ADA4-2CD6EA62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55" y="237834"/>
            <a:ext cx="8168208" cy="790865"/>
          </a:xfrm>
        </p:spPr>
        <p:txBody>
          <a:bodyPr wrap="square" lIns="0" tIns="0" rIns="0" bIns="0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4114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EFA6140-51C5-4185-BAC6-C973BE6BC646}"/>
              </a:ext>
            </a:extLst>
          </p:cNvPr>
          <p:cNvCxnSpPr>
            <a:cxnSpLocks/>
          </p:cNvCxnSpPr>
          <p:nvPr userDrawn="1"/>
        </p:nvCxnSpPr>
        <p:spPr>
          <a:xfrm>
            <a:off x="660400" y="6238240"/>
            <a:ext cx="10858500" cy="0"/>
          </a:xfrm>
          <a:prstGeom prst="line">
            <a:avLst/>
          </a:prstGeom>
          <a:ln w="3175" cap="rnd">
            <a:solidFill>
              <a:schemeClr val="bg1">
                <a:lumMod val="75000"/>
                <a:alpha val="47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8A31206-9B58-405E-9C4D-A32DAF303455}"/>
              </a:ext>
            </a:extLst>
          </p:cNvPr>
          <p:cNvGrpSpPr/>
          <p:nvPr userDrawn="1"/>
        </p:nvGrpSpPr>
        <p:grpSpPr>
          <a:xfrm>
            <a:off x="9259959" y="416362"/>
            <a:ext cx="2271884" cy="432000"/>
            <a:chOff x="9472617" y="416362"/>
            <a:chExt cx="2271884" cy="43200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5487822-03A4-4BA4-9FAB-6DC3508A884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939687" y="416362"/>
              <a:ext cx="1804814" cy="432000"/>
              <a:chOff x="9003666" y="5115878"/>
              <a:chExt cx="2054859" cy="491851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DD860F45-2989-4F03-A243-13F29299600B}"/>
                  </a:ext>
                </a:extLst>
              </p:cNvPr>
              <p:cNvGrpSpPr/>
              <p:nvPr/>
            </p:nvGrpSpPr>
            <p:grpSpPr>
              <a:xfrm>
                <a:off x="9003666" y="5115878"/>
                <a:ext cx="2054859" cy="365174"/>
                <a:chOff x="488316" y="4286049"/>
                <a:chExt cx="3976368" cy="706650"/>
              </a:xfrm>
            </p:grpSpPr>
            <p:sp>
              <p:nvSpPr>
                <p:cNvPr id="16" name="Freeform 6">
                  <a:extLst>
                    <a:ext uri="{FF2B5EF4-FFF2-40B4-BE49-F238E27FC236}">
                      <a16:creationId xmlns:a16="http://schemas.microsoft.com/office/drawing/2014/main" id="{B23C5BEE-96CF-4ADD-AE51-59CE168ACA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6977" y="4286049"/>
                  <a:ext cx="597707" cy="655124"/>
                </a:xfrm>
                <a:custGeom>
                  <a:avLst/>
                  <a:gdLst>
                    <a:gd name="T0" fmla="*/ 350 w 350"/>
                    <a:gd name="T1" fmla="*/ 130 h 384"/>
                    <a:gd name="T2" fmla="*/ 343 w 350"/>
                    <a:gd name="T3" fmla="*/ 131 h 384"/>
                    <a:gd name="T4" fmla="*/ 255 w 350"/>
                    <a:gd name="T5" fmla="*/ 179 h 384"/>
                    <a:gd name="T6" fmla="*/ 190 w 350"/>
                    <a:gd name="T7" fmla="*/ 196 h 384"/>
                    <a:gd name="T8" fmla="*/ 178 w 350"/>
                    <a:gd name="T9" fmla="*/ 200 h 384"/>
                    <a:gd name="T10" fmla="*/ 194 w 350"/>
                    <a:gd name="T11" fmla="*/ 235 h 384"/>
                    <a:gd name="T12" fmla="*/ 208 w 350"/>
                    <a:gd name="T13" fmla="*/ 241 h 384"/>
                    <a:gd name="T14" fmla="*/ 244 w 350"/>
                    <a:gd name="T15" fmla="*/ 282 h 384"/>
                    <a:gd name="T16" fmla="*/ 230 w 350"/>
                    <a:gd name="T17" fmla="*/ 297 h 384"/>
                    <a:gd name="T18" fmla="*/ 208 w 350"/>
                    <a:gd name="T19" fmla="*/ 330 h 384"/>
                    <a:gd name="T20" fmla="*/ 207 w 350"/>
                    <a:gd name="T21" fmla="*/ 353 h 384"/>
                    <a:gd name="T22" fmla="*/ 150 w 350"/>
                    <a:gd name="T23" fmla="*/ 365 h 384"/>
                    <a:gd name="T24" fmla="*/ 129 w 350"/>
                    <a:gd name="T25" fmla="*/ 344 h 384"/>
                    <a:gd name="T26" fmla="*/ 121 w 350"/>
                    <a:gd name="T27" fmla="*/ 322 h 384"/>
                    <a:gd name="T28" fmla="*/ 124 w 350"/>
                    <a:gd name="T29" fmla="*/ 319 h 384"/>
                    <a:gd name="T30" fmla="*/ 156 w 350"/>
                    <a:gd name="T31" fmla="*/ 339 h 384"/>
                    <a:gd name="T32" fmla="*/ 175 w 350"/>
                    <a:gd name="T33" fmla="*/ 335 h 384"/>
                    <a:gd name="T34" fmla="*/ 182 w 350"/>
                    <a:gd name="T35" fmla="*/ 322 h 384"/>
                    <a:gd name="T36" fmla="*/ 180 w 350"/>
                    <a:gd name="T37" fmla="*/ 310 h 384"/>
                    <a:gd name="T38" fmla="*/ 166 w 350"/>
                    <a:gd name="T39" fmla="*/ 308 h 384"/>
                    <a:gd name="T40" fmla="*/ 120 w 350"/>
                    <a:gd name="T41" fmla="*/ 275 h 384"/>
                    <a:gd name="T42" fmla="*/ 128 w 350"/>
                    <a:gd name="T43" fmla="*/ 248 h 384"/>
                    <a:gd name="T44" fmla="*/ 146 w 350"/>
                    <a:gd name="T45" fmla="*/ 242 h 384"/>
                    <a:gd name="T46" fmla="*/ 161 w 350"/>
                    <a:gd name="T47" fmla="*/ 237 h 384"/>
                    <a:gd name="T48" fmla="*/ 150 w 350"/>
                    <a:gd name="T49" fmla="*/ 221 h 384"/>
                    <a:gd name="T50" fmla="*/ 136 w 350"/>
                    <a:gd name="T51" fmla="*/ 201 h 384"/>
                    <a:gd name="T52" fmla="*/ 155 w 350"/>
                    <a:gd name="T53" fmla="*/ 191 h 384"/>
                    <a:gd name="T54" fmla="*/ 193 w 350"/>
                    <a:gd name="T55" fmla="*/ 179 h 384"/>
                    <a:gd name="T56" fmla="*/ 248 w 350"/>
                    <a:gd name="T57" fmla="*/ 155 h 384"/>
                    <a:gd name="T58" fmla="*/ 307 w 350"/>
                    <a:gd name="T59" fmla="*/ 127 h 384"/>
                    <a:gd name="T60" fmla="*/ 314 w 350"/>
                    <a:gd name="T61" fmla="*/ 115 h 384"/>
                    <a:gd name="T62" fmla="*/ 303 w 350"/>
                    <a:gd name="T63" fmla="*/ 110 h 384"/>
                    <a:gd name="T64" fmla="*/ 228 w 350"/>
                    <a:gd name="T65" fmla="*/ 117 h 384"/>
                    <a:gd name="T66" fmla="*/ 178 w 350"/>
                    <a:gd name="T67" fmla="*/ 128 h 384"/>
                    <a:gd name="T68" fmla="*/ 116 w 350"/>
                    <a:gd name="T69" fmla="*/ 166 h 384"/>
                    <a:gd name="T70" fmla="*/ 103 w 350"/>
                    <a:gd name="T71" fmla="*/ 180 h 384"/>
                    <a:gd name="T72" fmla="*/ 83 w 350"/>
                    <a:gd name="T73" fmla="*/ 173 h 384"/>
                    <a:gd name="T74" fmla="*/ 57 w 350"/>
                    <a:gd name="T75" fmla="*/ 218 h 384"/>
                    <a:gd name="T76" fmla="*/ 28 w 350"/>
                    <a:gd name="T77" fmla="*/ 287 h 384"/>
                    <a:gd name="T78" fmla="*/ 12 w 350"/>
                    <a:gd name="T79" fmla="*/ 298 h 384"/>
                    <a:gd name="T80" fmla="*/ 1 w 350"/>
                    <a:gd name="T81" fmla="*/ 279 h 384"/>
                    <a:gd name="T82" fmla="*/ 16 w 350"/>
                    <a:gd name="T83" fmla="*/ 224 h 384"/>
                    <a:gd name="T84" fmla="*/ 63 w 350"/>
                    <a:gd name="T85" fmla="*/ 156 h 384"/>
                    <a:gd name="T86" fmla="*/ 88 w 350"/>
                    <a:gd name="T87" fmla="*/ 142 h 384"/>
                    <a:gd name="T88" fmla="*/ 178 w 350"/>
                    <a:gd name="T89" fmla="*/ 62 h 384"/>
                    <a:gd name="T90" fmla="*/ 204 w 350"/>
                    <a:gd name="T91" fmla="*/ 42 h 384"/>
                    <a:gd name="T92" fmla="*/ 248 w 350"/>
                    <a:gd name="T93" fmla="*/ 6 h 384"/>
                    <a:gd name="T94" fmla="*/ 281 w 350"/>
                    <a:gd name="T95" fmla="*/ 0 h 384"/>
                    <a:gd name="T96" fmla="*/ 292 w 350"/>
                    <a:gd name="T97" fmla="*/ 11 h 384"/>
                    <a:gd name="T98" fmla="*/ 283 w 350"/>
                    <a:gd name="T99" fmla="*/ 27 h 384"/>
                    <a:gd name="T100" fmla="*/ 213 w 350"/>
                    <a:gd name="T101" fmla="*/ 76 h 384"/>
                    <a:gd name="T102" fmla="*/ 210 w 350"/>
                    <a:gd name="T103" fmla="*/ 83 h 384"/>
                    <a:gd name="T104" fmla="*/ 242 w 350"/>
                    <a:gd name="T105" fmla="*/ 74 h 384"/>
                    <a:gd name="T106" fmla="*/ 313 w 350"/>
                    <a:gd name="T107" fmla="*/ 72 h 384"/>
                    <a:gd name="T108" fmla="*/ 350 w 350"/>
                    <a:gd name="T109" fmla="*/ 79 h 384"/>
                    <a:gd name="T110" fmla="*/ 350 w 350"/>
                    <a:gd name="T111" fmla="*/ 13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50" h="384">
                      <a:moveTo>
                        <a:pt x="350" y="130"/>
                      </a:moveTo>
                      <a:cubicBezTo>
                        <a:pt x="348" y="130"/>
                        <a:pt x="344" y="129"/>
                        <a:pt x="343" y="131"/>
                      </a:cubicBezTo>
                      <a:cubicBezTo>
                        <a:pt x="318" y="154"/>
                        <a:pt x="285" y="165"/>
                        <a:pt x="255" y="179"/>
                      </a:cubicBezTo>
                      <a:cubicBezTo>
                        <a:pt x="235" y="188"/>
                        <a:pt x="212" y="190"/>
                        <a:pt x="190" y="196"/>
                      </a:cubicBezTo>
                      <a:cubicBezTo>
                        <a:pt x="186" y="197"/>
                        <a:pt x="183" y="198"/>
                        <a:pt x="178" y="200"/>
                      </a:cubicBezTo>
                      <a:cubicBezTo>
                        <a:pt x="184" y="213"/>
                        <a:pt x="188" y="224"/>
                        <a:pt x="194" y="235"/>
                      </a:cubicBezTo>
                      <a:cubicBezTo>
                        <a:pt x="197" y="239"/>
                        <a:pt x="203" y="241"/>
                        <a:pt x="208" y="241"/>
                      </a:cubicBezTo>
                      <a:cubicBezTo>
                        <a:pt x="229" y="242"/>
                        <a:pt x="247" y="262"/>
                        <a:pt x="244" y="282"/>
                      </a:cubicBezTo>
                      <a:cubicBezTo>
                        <a:pt x="243" y="288"/>
                        <a:pt x="236" y="295"/>
                        <a:pt x="230" y="297"/>
                      </a:cubicBezTo>
                      <a:cubicBezTo>
                        <a:pt x="214" y="303"/>
                        <a:pt x="207" y="313"/>
                        <a:pt x="208" y="330"/>
                      </a:cubicBezTo>
                      <a:cubicBezTo>
                        <a:pt x="209" y="338"/>
                        <a:pt x="210" y="346"/>
                        <a:pt x="207" y="353"/>
                      </a:cubicBezTo>
                      <a:cubicBezTo>
                        <a:pt x="198" y="378"/>
                        <a:pt x="171" y="384"/>
                        <a:pt x="150" y="365"/>
                      </a:cubicBezTo>
                      <a:cubicBezTo>
                        <a:pt x="143" y="359"/>
                        <a:pt x="135" y="352"/>
                        <a:pt x="129" y="344"/>
                      </a:cubicBezTo>
                      <a:cubicBezTo>
                        <a:pt x="125" y="338"/>
                        <a:pt x="123" y="330"/>
                        <a:pt x="121" y="322"/>
                      </a:cubicBezTo>
                      <a:cubicBezTo>
                        <a:pt x="122" y="321"/>
                        <a:pt x="123" y="320"/>
                        <a:pt x="124" y="319"/>
                      </a:cubicBezTo>
                      <a:cubicBezTo>
                        <a:pt x="135" y="326"/>
                        <a:pt x="147" y="331"/>
                        <a:pt x="156" y="339"/>
                      </a:cubicBezTo>
                      <a:cubicBezTo>
                        <a:pt x="165" y="346"/>
                        <a:pt x="170" y="344"/>
                        <a:pt x="175" y="335"/>
                      </a:cubicBezTo>
                      <a:cubicBezTo>
                        <a:pt x="178" y="331"/>
                        <a:pt x="180" y="327"/>
                        <a:pt x="182" y="322"/>
                      </a:cubicBezTo>
                      <a:cubicBezTo>
                        <a:pt x="182" y="318"/>
                        <a:pt x="182" y="312"/>
                        <a:pt x="180" y="310"/>
                      </a:cubicBezTo>
                      <a:cubicBezTo>
                        <a:pt x="177" y="307"/>
                        <a:pt x="170" y="307"/>
                        <a:pt x="166" y="308"/>
                      </a:cubicBezTo>
                      <a:cubicBezTo>
                        <a:pt x="138" y="318"/>
                        <a:pt x="120" y="305"/>
                        <a:pt x="120" y="275"/>
                      </a:cubicBezTo>
                      <a:cubicBezTo>
                        <a:pt x="120" y="265"/>
                        <a:pt x="115" y="254"/>
                        <a:pt x="128" y="248"/>
                      </a:cubicBezTo>
                      <a:cubicBezTo>
                        <a:pt x="134" y="246"/>
                        <a:pt x="140" y="244"/>
                        <a:pt x="146" y="242"/>
                      </a:cubicBezTo>
                      <a:cubicBezTo>
                        <a:pt x="151" y="240"/>
                        <a:pt x="156" y="238"/>
                        <a:pt x="161" y="237"/>
                      </a:cubicBezTo>
                      <a:cubicBezTo>
                        <a:pt x="157" y="231"/>
                        <a:pt x="154" y="222"/>
                        <a:pt x="150" y="221"/>
                      </a:cubicBezTo>
                      <a:cubicBezTo>
                        <a:pt x="136" y="220"/>
                        <a:pt x="135" y="209"/>
                        <a:pt x="136" y="201"/>
                      </a:cubicBezTo>
                      <a:cubicBezTo>
                        <a:pt x="137" y="197"/>
                        <a:pt x="148" y="194"/>
                        <a:pt x="155" y="191"/>
                      </a:cubicBezTo>
                      <a:cubicBezTo>
                        <a:pt x="168" y="187"/>
                        <a:pt x="181" y="183"/>
                        <a:pt x="193" y="179"/>
                      </a:cubicBezTo>
                      <a:cubicBezTo>
                        <a:pt x="212" y="171"/>
                        <a:pt x="230" y="164"/>
                        <a:pt x="248" y="155"/>
                      </a:cubicBezTo>
                      <a:cubicBezTo>
                        <a:pt x="268" y="146"/>
                        <a:pt x="288" y="137"/>
                        <a:pt x="307" y="127"/>
                      </a:cubicBezTo>
                      <a:cubicBezTo>
                        <a:pt x="310" y="125"/>
                        <a:pt x="312" y="119"/>
                        <a:pt x="314" y="115"/>
                      </a:cubicBezTo>
                      <a:cubicBezTo>
                        <a:pt x="310" y="113"/>
                        <a:pt x="306" y="109"/>
                        <a:pt x="303" y="110"/>
                      </a:cubicBezTo>
                      <a:cubicBezTo>
                        <a:pt x="278" y="111"/>
                        <a:pt x="253" y="113"/>
                        <a:pt x="228" y="117"/>
                      </a:cubicBezTo>
                      <a:cubicBezTo>
                        <a:pt x="211" y="119"/>
                        <a:pt x="195" y="125"/>
                        <a:pt x="178" y="128"/>
                      </a:cubicBezTo>
                      <a:cubicBezTo>
                        <a:pt x="152" y="133"/>
                        <a:pt x="132" y="145"/>
                        <a:pt x="116" y="166"/>
                      </a:cubicBezTo>
                      <a:cubicBezTo>
                        <a:pt x="112" y="171"/>
                        <a:pt x="107" y="175"/>
                        <a:pt x="103" y="180"/>
                      </a:cubicBezTo>
                      <a:cubicBezTo>
                        <a:pt x="95" y="191"/>
                        <a:pt x="89" y="189"/>
                        <a:pt x="83" y="173"/>
                      </a:cubicBezTo>
                      <a:cubicBezTo>
                        <a:pt x="73" y="190"/>
                        <a:pt x="64" y="203"/>
                        <a:pt x="57" y="218"/>
                      </a:cubicBezTo>
                      <a:cubicBezTo>
                        <a:pt x="47" y="240"/>
                        <a:pt x="39" y="264"/>
                        <a:pt x="28" y="287"/>
                      </a:cubicBezTo>
                      <a:cubicBezTo>
                        <a:pt x="26" y="292"/>
                        <a:pt x="17" y="294"/>
                        <a:pt x="12" y="298"/>
                      </a:cubicBezTo>
                      <a:cubicBezTo>
                        <a:pt x="8" y="292"/>
                        <a:pt x="1" y="285"/>
                        <a:pt x="1" y="279"/>
                      </a:cubicBezTo>
                      <a:cubicBezTo>
                        <a:pt x="0" y="259"/>
                        <a:pt x="4" y="241"/>
                        <a:pt x="16" y="224"/>
                      </a:cubicBezTo>
                      <a:cubicBezTo>
                        <a:pt x="32" y="202"/>
                        <a:pt x="46" y="178"/>
                        <a:pt x="63" y="156"/>
                      </a:cubicBezTo>
                      <a:cubicBezTo>
                        <a:pt x="68" y="149"/>
                        <a:pt x="79" y="146"/>
                        <a:pt x="88" y="142"/>
                      </a:cubicBezTo>
                      <a:cubicBezTo>
                        <a:pt x="127" y="125"/>
                        <a:pt x="157" y="99"/>
                        <a:pt x="178" y="62"/>
                      </a:cubicBezTo>
                      <a:cubicBezTo>
                        <a:pt x="183" y="53"/>
                        <a:pt x="196" y="49"/>
                        <a:pt x="204" y="42"/>
                      </a:cubicBezTo>
                      <a:cubicBezTo>
                        <a:pt x="219" y="30"/>
                        <a:pt x="232" y="16"/>
                        <a:pt x="248" y="6"/>
                      </a:cubicBezTo>
                      <a:cubicBezTo>
                        <a:pt x="257" y="1"/>
                        <a:pt x="270" y="0"/>
                        <a:pt x="281" y="0"/>
                      </a:cubicBezTo>
                      <a:cubicBezTo>
                        <a:pt x="285" y="0"/>
                        <a:pt x="292" y="7"/>
                        <a:pt x="292" y="11"/>
                      </a:cubicBezTo>
                      <a:cubicBezTo>
                        <a:pt x="292" y="17"/>
                        <a:pt x="288" y="23"/>
                        <a:pt x="283" y="27"/>
                      </a:cubicBezTo>
                      <a:cubicBezTo>
                        <a:pt x="260" y="44"/>
                        <a:pt x="236" y="59"/>
                        <a:pt x="213" y="76"/>
                      </a:cubicBezTo>
                      <a:cubicBezTo>
                        <a:pt x="211" y="77"/>
                        <a:pt x="210" y="79"/>
                        <a:pt x="210" y="83"/>
                      </a:cubicBezTo>
                      <a:cubicBezTo>
                        <a:pt x="221" y="80"/>
                        <a:pt x="231" y="75"/>
                        <a:pt x="242" y="74"/>
                      </a:cubicBezTo>
                      <a:cubicBezTo>
                        <a:pt x="265" y="72"/>
                        <a:pt x="289" y="72"/>
                        <a:pt x="313" y="72"/>
                      </a:cubicBezTo>
                      <a:cubicBezTo>
                        <a:pt x="326" y="73"/>
                        <a:pt x="338" y="77"/>
                        <a:pt x="350" y="79"/>
                      </a:cubicBezTo>
                      <a:cubicBezTo>
                        <a:pt x="350" y="96"/>
                        <a:pt x="350" y="113"/>
                        <a:pt x="350" y="1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>
                  <a:extLst>
                    <a:ext uri="{FF2B5EF4-FFF2-40B4-BE49-F238E27FC236}">
                      <a16:creationId xmlns:a16="http://schemas.microsoft.com/office/drawing/2014/main" id="{97625ABD-F69D-4749-81DB-C110099BB4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8316" y="4318437"/>
                  <a:ext cx="466682" cy="674262"/>
                </a:xfrm>
                <a:custGeom>
                  <a:avLst/>
                  <a:gdLst>
                    <a:gd name="T0" fmla="*/ 0 w 274"/>
                    <a:gd name="T1" fmla="*/ 138 h 395"/>
                    <a:gd name="T2" fmla="*/ 26 w 274"/>
                    <a:gd name="T3" fmla="*/ 151 h 395"/>
                    <a:gd name="T4" fmla="*/ 50 w 274"/>
                    <a:gd name="T5" fmla="*/ 171 h 395"/>
                    <a:gd name="T6" fmla="*/ 79 w 274"/>
                    <a:gd name="T7" fmla="*/ 160 h 395"/>
                    <a:gd name="T8" fmla="*/ 75 w 274"/>
                    <a:gd name="T9" fmla="*/ 122 h 395"/>
                    <a:gd name="T10" fmla="*/ 63 w 274"/>
                    <a:gd name="T11" fmla="*/ 122 h 395"/>
                    <a:gd name="T12" fmla="*/ 42 w 274"/>
                    <a:gd name="T13" fmla="*/ 123 h 395"/>
                    <a:gd name="T14" fmla="*/ 47 w 274"/>
                    <a:gd name="T15" fmla="*/ 102 h 395"/>
                    <a:gd name="T16" fmla="*/ 61 w 274"/>
                    <a:gd name="T17" fmla="*/ 89 h 395"/>
                    <a:gd name="T18" fmla="*/ 73 w 274"/>
                    <a:gd name="T19" fmla="*/ 64 h 395"/>
                    <a:gd name="T20" fmla="*/ 68 w 274"/>
                    <a:gd name="T21" fmla="*/ 20 h 395"/>
                    <a:gd name="T22" fmla="*/ 70 w 274"/>
                    <a:gd name="T23" fmla="*/ 7 h 395"/>
                    <a:gd name="T24" fmla="*/ 97 w 274"/>
                    <a:gd name="T25" fmla="*/ 3 h 395"/>
                    <a:gd name="T26" fmla="*/ 135 w 274"/>
                    <a:gd name="T27" fmla="*/ 36 h 395"/>
                    <a:gd name="T28" fmla="*/ 136 w 274"/>
                    <a:gd name="T29" fmla="*/ 55 h 395"/>
                    <a:gd name="T30" fmla="*/ 149 w 274"/>
                    <a:gd name="T31" fmla="*/ 70 h 395"/>
                    <a:gd name="T32" fmla="*/ 234 w 274"/>
                    <a:gd name="T33" fmla="*/ 71 h 395"/>
                    <a:gd name="T34" fmla="*/ 263 w 274"/>
                    <a:gd name="T35" fmla="*/ 108 h 395"/>
                    <a:gd name="T36" fmla="*/ 240 w 274"/>
                    <a:gd name="T37" fmla="*/ 134 h 395"/>
                    <a:gd name="T38" fmla="*/ 161 w 274"/>
                    <a:gd name="T39" fmla="*/ 203 h 395"/>
                    <a:gd name="T40" fmla="*/ 143 w 274"/>
                    <a:gd name="T41" fmla="*/ 209 h 395"/>
                    <a:gd name="T42" fmla="*/ 126 w 274"/>
                    <a:gd name="T43" fmla="*/ 224 h 395"/>
                    <a:gd name="T44" fmla="*/ 120 w 274"/>
                    <a:gd name="T45" fmla="*/ 265 h 395"/>
                    <a:gd name="T46" fmla="*/ 119 w 274"/>
                    <a:gd name="T47" fmla="*/ 350 h 395"/>
                    <a:gd name="T48" fmla="*/ 111 w 274"/>
                    <a:gd name="T49" fmla="*/ 386 h 395"/>
                    <a:gd name="T50" fmla="*/ 103 w 274"/>
                    <a:gd name="T51" fmla="*/ 394 h 395"/>
                    <a:gd name="T52" fmla="*/ 91 w 274"/>
                    <a:gd name="T53" fmla="*/ 385 h 395"/>
                    <a:gd name="T54" fmla="*/ 79 w 274"/>
                    <a:gd name="T55" fmla="*/ 304 h 395"/>
                    <a:gd name="T56" fmla="*/ 79 w 274"/>
                    <a:gd name="T57" fmla="*/ 233 h 395"/>
                    <a:gd name="T58" fmla="*/ 64 w 274"/>
                    <a:gd name="T59" fmla="*/ 219 h 395"/>
                    <a:gd name="T60" fmla="*/ 20 w 274"/>
                    <a:gd name="T61" fmla="*/ 197 h 395"/>
                    <a:gd name="T62" fmla="*/ 0 w 274"/>
                    <a:gd name="T63" fmla="*/ 177 h 395"/>
                    <a:gd name="T64" fmla="*/ 0 w 274"/>
                    <a:gd name="T65" fmla="*/ 138 h 395"/>
                    <a:gd name="T66" fmla="*/ 167 w 274"/>
                    <a:gd name="T67" fmla="*/ 106 h 395"/>
                    <a:gd name="T68" fmla="*/ 166 w 274"/>
                    <a:gd name="T69" fmla="*/ 108 h 395"/>
                    <a:gd name="T70" fmla="*/ 156 w 274"/>
                    <a:gd name="T71" fmla="*/ 108 h 395"/>
                    <a:gd name="T72" fmla="*/ 134 w 274"/>
                    <a:gd name="T73" fmla="*/ 130 h 395"/>
                    <a:gd name="T74" fmla="*/ 134 w 274"/>
                    <a:gd name="T75" fmla="*/ 141 h 395"/>
                    <a:gd name="T76" fmla="*/ 151 w 274"/>
                    <a:gd name="T77" fmla="*/ 153 h 395"/>
                    <a:gd name="T78" fmla="*/ 177 w 274"/>
                    <a:gd name="T79" fmla="*/ 137 h 395"/>
                    <a:gd name="T80" fmla="*/ 191 w 274"/>
                    <a:gd name="T81" fmla="*/ 114 h 395"/>
                    <a:gd name="T82" fmla="*/ 167 w 274"/>
                    <a:gd name="T83" fmla="*/ 106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74" h="395">
                      <a:moveTo>
                        <a:pt x="0" y="138"/>
                      </a:moveTo>
                      <a:cubicBezTo>
                        <a:pt x="12" y="137"/>
                        <a:pt x="19" y="143"/>
                        <a:pt x="26" y="151"/>
                      </a:cubicBezTo>
                      <a:cubicBezTo>
                        <a:pt x="33" y="159"/>
                        <a:pt x="42" y="165"/>
                        <a:pt x="50" y="171"/>
                      </a:cubicBezTo>
                      <a:cubicBezTo>
                        <a:pt x="59" y="176"/>
                        <a:pt x="76" y="172"/>
                        <a:pt x="79" y="160"/>
                      </a:cubicBezTo>
                      <a:cubicBezTo>
                        <a:pt x="82" y="148"/>
                        <a:pt x="77" y="134"/>
                        <a:pt x="75" y="122"/>
                      </a:cubicBezTo>
                      <a:cubicBezTo>
                        <a:pt x="75" y="121"/>
                        <a:pt x="67" y="122"/>
                        <a:pt x="63" y="122"/>
                      </a:cubicBezTo>
                      <a:cubicBezTo>
                        <a:pt x="56" y="123"/>
                        <a:pt x="49" y="123"/>
                        <a:pt x="42" y="123"/>
                      </a:cubicBezTo>
                      <a:cubicBezTo>
                        <a:pt x="43" y="116"/>
                        <a:pt x="44" y="108"/>
                        <a:pt x="47" y="102"/>
                      </a:cubicBezTo>
                      <a:cubicBezTo>
                        <a:pt x="50" y="97"/>
                        <a:pt x="57" y="94"/>
                        <a:pt x="61" y="89"/>
                      </a:cubicBezTo>
                      <a:cubicBezTo>
                        <a:pt x="66" y="81"/>
                        <a:pt x="73" y="73"/>
                        <a:pt x="73" y="64"/>
                      </a:cubicBezTo>
                      <a:cubicBezTo>
                        <a:pt x="74" y="50"/>
                        <a:pt x="69" y="35"/>
                        <a:pt x="68" y="20"/>
                      </a:cubicBezTo>
                      <a:cubicBezTo>
                        <a:pt x="68" y="16"/>
                        <a:pt x="68" y="8"/>
                        <a:pt x="70" y="7"/>
                      </a:cubicBezTo>
                      <a:cubicBezTo>
                        <a:pt x="79" y="4"/>
                        <a:pt x="89" y="0"/>
                        <a:pt x="97" y="3"/>
                      </a:cubicBezTo>
                      <a:cubicBezTo>
                        <a:pt x="114" y="8"/>
                        <a:pt x="128" y="19"/>
                        <a:pt x="135" y="36"/>
                      </a:cubicBezTo>
                      <a:cubicBezTo>
                        <a:pt x="137" y="41"/>
                        <a:pt x="137" y="49"/>
                        <a:pt x="136" y="55"/>
                      </a:cubicBezTo>
                      <a:cubicBezTo>
                        <a:pt x="133" y="66"/>
                        <a:pt x="137" y="70"/>
                        <a:pt x="149" y="70"/>
                      </a:cubicBezTo>
                      <a:cubicBezTo>
                        <a:pt x="177" y="70"/>
                        <a:pt x="206" y="68"/>
                        <a:pt x="234" y="71"/>
                      </a:cubicBezTo>
                      <a:cubicBezTo>
                        <a:pt x="257" y="73"/>
                        <a:pt x="274" y="87"/>
                        <a:pt x="263" y="108"/>
                      </a:cubicBezTo>
                      <a:cubicBezTo>
                        <a:pt x="258" y="118"/>
                        <a:pt x="249" y="127"/>
                        <a:pt x="240" y="134"/>
                      </a:cubicBezTo>
                      <a:cubicBezTo>
                        <a:pt x="214" y="158"/>
                        <a:pt x="188" y="181"/>
                        <a:pt x="161" y="203"/>
                      </a:cubicBezTo>
                      <a:cubicBezTo>
                        <a:pt x="157" y="207"/>
                        <a:pt x="149" y="209"/>
                        <a:pt x="143" y="209"/>
                      </a:cubicBezTo>
                      <a:cubicBezTo>
                        <a:pt x="132" y="209"/>
                        <a:pt x="127" y="214"/>
                        <a:pt x="126" y="224"/>
                      </a:cubicBezTo>
                      <a:cubicBezTo>
                        <a:pt x="123" y="237"/>
                        <a:pt x="120" y="251"/>
                        <a:pt x="120" y="265"/>
                      </a:cubicBezTo>
                      <a:cubicBezTo>
                        <a:pt x="119" y="293"/>
                        <a:pt x="120" y="322"/>
                        <a:pt x="119" y="350"/>
                      </a:cubicBezTo>
                      <a:cubicBezTo>
                        <a:pt x="119" y="362"/>
                        <a:pt x="115" y="374"/>
                        <a:pt x="111" y="386"/>
                      </a:cubicBezTo>
                      <a:cubicBezTo>
                        <a:pt x="110" y="390"/>
                        <a:pt x="104" y="395"/>
                        <a:pt x="103" y="394"/>
                      </a:cubicBezTo>
                      <a:cubicBezTo>
                        <a:pt x="98" y="393"/>
                        <a:pt x="92" y="389"/>
                        <a:pt x="91" y="385"/>
                      </a:cubicBezTo>
                      <a:cubicBezTo>
                        <a:pt x="86" y="358"/>
                        <a:pt x="81" y="331"/>
                        <a:pt x="79" y="304"/>
                      </a:cubicBezTo>
                      <a:cubicBezTo>
                        <a:pt x="77" y="281"/>
                        <a:pt x="79" y="256"/>
                        <a:pt x="79" y="233"/>
                      </a:cubicBezTo>
                      <a:cubicBezTo>
                        <a:pt x="80" y="221"/>
                        <a:pt x="76" y="217"/>
                        <a:pt x="64" y="219"/>
                      </a:cubicBezTo>
                      <a:cubicBezTo>
                        <a:pt x="41" y="224"/>
                        <a:pt x="31" y="217"/>
                        <a:pt x="20" y="197"/>
                      </a:cubicBezTo>
                      <a:cubicBezTo>
                        <a:pt x="16" y="189"/>
                        <a:pt x="16" y="174"/>
                        <a:pt x="0" y="177"/>
                      </a:cubicBezTo>
                      <a:cubicBezTo>
                        <a:pt x="0" y="164"/>
                        <a:pt x="0" y="151"/>
                        <a:pt x="0" y="138"/>
                      </a:cubicBezTo>
                      <a:close/>
                      <a:moveTo>
                        <a:pt x="167" y="106"/>
                      </a:moveTo>
                      <a:cubicBezTo>
                        <a:pt x="167" y="106"/>
                        <a:pt x="167" y="107"/>
                        <a:pt x="166" y="108"/>
                      </a:cubicBezTo>
                      <a:cubicBezTo>
                        <a:pt x="163" y="108"/>
                        <a:pt x="159" y="108"/>
                        <a:pt x="156" y="108"/>
                      </a:cubicBezTo>
                      <a:cubicBezTo>
                        <a:pt x="138" y="108"/>
                        <a:pt x="134" y="111"/>
                        <a:pt x="134" y="130"/>
                      </a:cubicBezTo>
                      <a:cubicBezTo>
                        <a:pt x="134" y="133"/>
                        <a:pt x="134" y="137"/>
                        <a:pt x="134" y="141"/>
                      </a:cubicBezTo>
                      <a:cubicBezTo>
                        <a:pt x="134" y="153"/>
                        <a:pt x="142" y="156"/>
                        <a:pt x="151" y="153"/>
                      </a:cubicBezTo>
                      <a:cubicBezTo>
                        <a:pt x="161" y="149"/>
                        <a:pt x="170" y="144"/>
                        <a:pt x="177" y="137"/>
                      </a:cubicBezTo>
                      <a:cubicBezTo>
                        <a:pt x="184" y="131"/>
                        <a:pt x="186" y="122"/>
                        <a:pt x="191" y="114"/>
                      </a:cubicBezTo>
                      <a:cubicBezTo>
                        <a:pt x="183" y="111"/>
                        <a:pt x="175" y="108"/>
                        <a:pt x="167" y="10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>
                  <a:extLst>
                    <a:ext uri="{FF2B5EF4-FFF2-40B4-BE49-F238E27FC236}">
                      <a16:creationId xmlns:a16="http://schemas.microsoft.com/office/drawing/2014/main" id="{1D5BF537-05EC-41BB-9D85-9F65B9AF5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7548" y="4393519"/>
                  <a:ext cx="557957" cy="499072"/>
                </a:xfrm>
                <a:custGeom>
                  <a:avLst/>
                  <a:gdLst>
                    <a:gd name="T0" fmla="*/ 149 w 327"/>
                    <a:gd name="T1" fmla="*/ 70 h 292"/>
                    <a:gd name="T2" fmla="*/ 177 w 327"/>
                    <a:gd name="T3" fmla="*/ 40 h 292"/>
                    <a:gd name="T4" fmla="*/ 198 w 327"/>
                    <a:gd name="T5" fmla="*/ 40 h 292"/>
                    <a:gd name="T6" fmla="*/ 215 w 327"/>
                    <a:gd name="T7" fmla="*/ 85 h 292"/>
                    <a:gd name="T8" fmla="*/ 205 w 327"/>
                    <a:gd name="T9" fmla="*/ 100 h 292"/>
                    <a:gd name="T10" fmla="*/ 161 w 327"/>
                    <a:gd name="T11" fmla="*/ 136 h 292"/>
                    <a:gd name="T12" fmla="*/ 236 w 327"/>
                    <a:gd name="T13" fmla="*/ 221 h 292"/>
                    <a:gd name="T14" fmla="*/ 283 w 327"/>
                    <a:gd name="T15" fmla="*/ 246 h 292"/>
                    <a:gd name="T16" fmla="*/ 320 w 327"/>
                    <a:gd name="T17" fmla="*/ 254 h 292"/>
                    <a:gd name="T18" fmla="*/ 326 w 327"/>
                    <a:gd name="T19" fmla="*/ 259 h 292"/>
                    <a:gd name="T20" fmla="*/ 316 w 327"/>
                    <a:gd name="T21" fmla="*/ 275 h 292"/>
                    <a:gd name="T22" fmla="*/ 227 w 327"/>
                    <a:gd name="T23" fmla="*/ 291 h 292"/>
                    <a:gd name="T24" fmla="*/ 192 w 327"/>
                    <a:gd name="T25" fmla="*/ 265 h 292"/>
                    <a:gd name="T26" fmla="*/ 141 w 327"/>
                    <a:gd name="T27" fmla="*/ 197 h 292"/>
                    <a:gd name="T28" fmla="*/ 122 w 327"/>
                    <a:gd name="T29" fmla="*/ 197 h 292"/>
                    <a:gd name="T30" fmla="*/ 98 w 327"/>
                    <a:gd name="T31" fmla="*/ 221 h 292"/>
                    <a:gd name="T32" fmla="*/ 31 w 327"/>
                    <a:gd name="T33" fmla="*/ 246 h 292"/>
                    <a:gd name="T34" fmla="*/ 0 w 327"/>
                    <a:gd name="T35" fmla="*/ 212 h 292"/>
                    <a:gd name="T36" fmla="*/ 32 w 327"/>
                    <a:gd name="T37" fmla="*/ 203 h 292"/>
                    <a:gd name="T38" fmla="*/ 78 w 327"/>
                    <a:gd name="T39" fmla="*/ 168 h 292"/>
                    <a:gd name="T40" fmla="*/ 58 w 327"/>
                    <a:gd name="T41" fmla="*/ 136 h 292"/>
                    <a:gd name="T42" fmla="*/ 72 w 327"/>
                    <a:gd name="T43" fmla="*/ 110 h 292"/>
                    <a:gd name="T44" fmla="*/ 100 w 327"/>
                    <a:gd name="T45" fmla="*/ 75 h 292"/>
                    <a:gd name="T46" fmla="*/ 93 w 327"/>
                    <a:gd name="T47" fmla="*/ 26 h 292"/>
                    <a:gd name="T48" fmla="*/ 98 w 327"/>
                    <a:gd name="T49" fmla="*/ 3 h 292"/>
                    <a:gd name="T50" fmla="*/ 116 w 327"/>
                    <a:gd name="T51" fmla="*/ 2 h 292"/>
                    <a:gd name="T52" fmla="*/ 131 w 327"/>
                    <a:gd name="T53" fmla="*/ 16 h 292"/>
                    <a:gd name="T54" fmla="*/ 141 w 327"/>
                    <a:gd name="T55" fmla="*/ 52 h 292"/>
                    <a:gd name="T56" fmla="*/ 149 w 327"/>
                    <a:gd name="T57" fmla="*/ 70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27" h="292">
                      <a:moveTo>
                        <a:pt x="149" y="70"/>
                      </a:moveTo>
                      <a:cubicBezTo>
                        <a:pt x="160" y="59"/>
                        <a:pt x="168" y="49"/>
                        <a:pt x="177" y="40"/>
                      </a:cubicBezTo>
                      <a:cubicBezTo>
                        <a:pt x="184" y="33"/>
                        <a:pt x="190" y="34"/>
                        <a:pt x="198" y="40"/>
                      </a:cubicBezTo>
                      <a:cubicBezTo>
                        <a:pt x="215" y="51"/>
                        <a:pt x="219" y="67"/>
                        <a:pt x="215" y="85"/>
                      </a:cubicBezTo>
                      <a:cubicBezTo>
                        <a:pt x="214" y="90"/>
                        <a:pt x="209" y="96"/>
                        <a:pt x="205" y="100"/>
                      </a:cubicBezTo>
                      <a:cubicBezTo>
                        <a:pt x="191" y="111"/>
                        <a:pt x="178" y="123"/>
                        <a:pt x="161" y="136"/>
                      </a:cubicBezTo>
                      <a:cubicBezTo>
                        <a:pt x="187" y="166"/>
                        <a:pt x="211" y="194"/>
                        <a:pt x="236" y="221"/>
                      </a:cubicBezTo>
                      <a:cubicBezTo>
                        <a:pt x="249" y="235"/>
                        <a:pt x="265" y="242"/>
                        <a:pt x="283" y="246"/>
                      </a:cubicBezTo>
                      <a:cubicBezTo>
                        <a:pt x="296" y="248"/>
                        <a:pt x="308" y="251"/>
                        <a:pt x="320" y="254"/>
                      </a:cubicBezTo>
                      <a:cubicBezTo>
                        <a:pt x="323" y="255"/>
                        <a:pt x="327" y="259"/>
                        <a:pt x="326" y="259"/>
                      </a:cubicBezTo>
                      <a:cubicBezTo>
                        <a:pt x="323" y="265"/>
                        <a:pt x="321" y="274"/>
                        <a:pt x="316" y="275"/>
                      </a:cubicBezTo>
                      <a:cubicBezTo>
                        <a:pt x="287" y="282"/>
                        <a:pt x="257" y="289"/>
                        <a:pt x="227" y="291"/>
                      </a:cubicBezTo>
                      <a:cubicBezTo>
                        <a:pt x="213" y="292"/>
                        <a:pt x="200" y="281"/>
                        <a:pt x="192" y="265"/>
                      </a:cubicBezTo>
                      <a:cubicBezTo>
                        <a:pt x="179" y="240"/>
                        <a:pt x="165" y="214"/>
                        <a:pt x="141" y="197"/>
                      </a:cubicBezTo>
                      <a:cubicBezTo>
                        <a:pt x="133" y="192"/>
                        <a:pt x="128" y="191"/>
                        <a:pt x="122" y="197"/>
                      </a:cubicBezTo>
                      <a:cubicBezTo>
                        <a:pt x="114" y="205"/>
                        <a:pt x="106" y="213"/>
                        <a:pt x="98" y="221"/>
                      </a:cubicBezTo>
                      <a:cubicBezTo>
                        <a:pt x="80" y="241"/>
                        <a:pt x="56" y="246"/>
                        <a:pt x="31" y="246"/>
                      </a:cubicBezTo>
                      <a:cubicBezTo>
                        <a:pt x="11" y="247"/>
                        <a:pt x="2" y="235"/>
                        <a:pt x="0" y="212"/>
                      </a:cubicBezTo>
                      <a:cubicBezTo>
                        <a:pt x="11" y="209"/>
                        <a:pt x="22" y="207"/>
                        <a:pt x="32" y="203"/>
                      </a:cubicBezTo>
                      <a:cubicBezTo>
                        <a:pt x="53" y="196"/>
                        <a:pt x="72" y="187"/>
                        <a:pt x="78" y="168"/>
                      </a:cubicBezTo>
                      <a:cubicBezTo>
                        <a:pt x="70" y="155"/>
                        <a:pt x="63" y="146"/>
                        <a:pt x="58" y="136"/>
                      </a:cubicBezTo>
                      <a:cubicBezTo>
                        <a:pt x="52" y="124"/>
                        <a:pt x="59" y="112"/>
                        <a:pt x="72" y="110"/>
                      </a:cubicBezTo>
                      <a:cubicBezTo>
                        <a:pt x="98" y="106"/>
                        <a:pt x="102" y="102"/>
                        <a:pt x="100" y="75"/>
                      </a:cubicBezTo>
                      <a:cubicBezTo>
                        <a:pt x="99" y="58"/>
                        <a:pt x="94" y="42"/>
                        <a:pt x="93" y="26"/>
                      </a:cubicBezTo>
                      <a:cubicBezTo>
                        <a:pt x="92" y="18"/>
                        <a:pt x="94" y="9"/>
                        <a:pt x="98" y="3"/>
                      </a:cubicBezTo>
                      <a:cubicBezTo>
                        <a:pt x="100" y="0"/>
                        <a:pt x="111" y="0"/>
                        <a:pt x="116" y="2"/>
                      </a:cubicBezTo>
                      <a:cubicBezTo>
                        <a:pt x="122" y="4"/>
                        <a:pt x="128" y="10"/>
                        <a:pt x="131" y="16"/>
                      </a:cubicBezTo>
                      <a:cubicBezTo>
                        <a:pt x="135" y="27"/>
                        <a:pt x="138" y="40"/>
                        <a:pt x="141" y="52"/>
                      </a:cubicBezTo>
                      <a:cubicBezTo>
                        <a:pt x="143" y="57"/>
                        <a:pt x="145" y="62"/>
                        <a:pt x="149" y="7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>
                  <a:extLst>
                    <a:ext uri="{FF2B5EF4-FFF2-40B4-BE49-F238E27FC236}">
                      <a16:creationId xmlns:a16="http://schemas.microsoft.com/office/drawing/2014/main" id="{9A411A99-E0D3-4F39-83F1-50C992FC2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63227" y="4365547"/>
                  <a:ext cx="304742" cy="600653"/>
                </a:xfrm>
                <a:custGeom>
                  <a:avLst/>
                  <a:gdLst>
                    <a:gd name="T0" fmla="*/ 70 w 179"/>
                    <a:gd name="T1" fmla="*/ 44 h 351"/>
                    <a:gd name="T2" fmla="*/ 70 w 179"/>
                    <a:gd name="T3" fmla="*/ 20 h 351"/>
                    <a:gd name="T4" fmla="*/ 83 w 179"/>
                    <a:gd name="T5" fmla="*/ 0 h 351"/>
                    <a:gd name="T6" fmla="*/ 106 w 179"/>
                    <a:gd name="T7" fmla="*/ 11 h 351"/>
                    <a:gd name="T8" fmla="*/ 121 w 179"/>
                    <a:gd name="T9" fmla="*/ 113 h 351"/>
                    <a:gd name="T10" fmla="*/ 123 w 179"/>
                    <a:gd name="T11" fmla="*/ 125 h 351"/>
                    <a:gd name="T12" fmla="*/ 133 w 179"/>
                    <a:gd name="T13" fmla="*/ 119 h 351"/>
                    <a:gd name="T14" fmla="*/ 146 w 179"/>
                    <a:gd name="T15" fmla="*/ 77 h 351"/>
                    <a:gd name="T16" fmla="*/ 144 w 179"/>
                    <a:gd name="T17" fmla="*/ 43 h 351"/>
                    <a:gd name="T18" fmla="*/ 168 w 179"/>
                    <a:gd name="T19" fmla="*/ 60 h 351"/>
                    <a:gd name="T20" fmla="*/ 174 w 179"/>
                    <a:gd name="T21" fmla="*/ 79 h 351"/>
                    <a:gd name="T22" fmla="*/ 169 w 179"/>
                    <a:gd name="T23" fmla="*/ 114 h 351"/>
                    <a:gd name="T24" fmla="*/ 126 w 179"/>
                    <a:gd name="T25" fmla="*/ 160 h 351"/>
                    <a:gd name="T26" fmla="*/ 117 w 179"/>
                    <a:gd name="T27" fmla="*/ 181 h 351"/>
                    <a:gd name="T28" fmla="*/ 116 w 179"/>
                    <a:gd name="T29" fmla="*/ 306 h 351"/>
                    <a:gd name="T30" fmla="*/ 107 w 179"/>
                    <a:gd name="T31" fmla="*/ 345 h 351"/>
                    <a:gd name="T32" fmla="*/ 90 w 179"/>
                    <a:gd name="T33" fmla="*/ 349 h 351"/>
                    <a:gd name="T34" fmla="*/ 79 w 179"/>
                    <a:gd name="T35" fmla="*/ 332 h 351"/>
                    <a:gd name="T36" fmla="*/ 70 w 179"/>
                    <a:gd name="T37" fmla="*/ 223 h 351"/>
                    <a:gd name="T38" fmla="*/ 53 w 179"/>
                    <a:gd name="T39" fmla="*/ 208 h 351"/>
                    <a:gd name="T40" fmla="*/ 2 w 179"/>
                    <a:gd name="T41" fmla="*/ 174 h 351"/>
                    <a:gd name="T42" fmla="*/ 2 w 179"/>
                    <a:gd name="T43" fmla="*/ 163 h 351"/>
                    <a:gd name="T44" fmla="*/ 17 w 179"/>
                    <a:gd name="T45" fmla="*/ 86 h 351"/>
                    <a:gd name="T46" fmla="*/ 16 w 179"/>
                    <a:gd name="T47" fmla="*/ 46 h 351"/>
                    <a:gd name="T48" fmla="*/ 22 w 179"/>
                    <a:gd name="T49" fmla="*/ 26 h 351"/>
                    <a:gd name="T50" fmla="*/ 44 w 179"/>
                    <a:gd name="T51" fmla="*/ 29 h 351"/>
                    <a:gd name="T52" fmla="*/ 70 w 179"/>
                    <a:gd name="T53" fmla="*/ 44 h 351"/>
                    <a:gd name="T54" fmla="*/ 70 w 179"/>
                    <a:gd name="T55" fmla="*/ 123 h 351"/>
                    <a:gd name="T56" fmla="*/ 53 w 179"/>
                    <a:gd name="T57" fmla="*/ 87 h 351"/>
                    <a:gd name="T58" fmla="*/ 44 w 179"/>
                    <a:gd name="T59" fmla="*/ 85 h 351"/>
                    <a:gd name="T60" fmla="*/ 44 w 179"/>
                    <a:gd name="T61" fmla="*/ 95 h 351"/>
                    <a:gd name="T62" fmla="*/ 47 w 179"/>
                    <a:gd name="T63" fmla="*/ 112 h 351"/>
                    <a:gd name="T64" fmla="*/ 38 w 179"/>
                    <a:gd name="T65" fmla="*/ 146 h 351"/>
                    <a:gd name="T66" fmla="*/ 44 w 179"/>
                    <a:gd name="T67" fmla="*/ 169 h 351"/>
                    <a:gd name="T68" fmla="*/ 67 w 179"/>
                    <a:gd name="T69" fmla="*/ 153 h 351"/>
                    <a:gd name="T70" fmla="*/ 70 w 179"/>
                    <a:gd name="T71" fmla="*/ 123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9" h="351">
                      <a:moveTo>
                        <a:pt x="70" y="44"/>
                      </a:moveTo>
                      <a:cubicBezTo>
                        <a:pt x="70" y="34"/>
                        <a:pt x="71" y="27"/>
                        <a:pt x="70" y="20"/>
                      </a:cubicBezTo>
                      <a:cubicBezTo>
                        <a:pt x="69" y="9"/>
                        <a:pt x="73" y="0"/>
                        <a:pt x="83" y="0"/>
                      </a:cubicBezTo>
                      <a:cubicBezTo>
                        <a:pt x="91" y="0"/>
                        <a:pt x="102" y="4"/>
                        <a:pt x="106" y="11"/>
                      </a:cubicBezTo>
                      <a:cubicBezTo>
                        <a:pt x="127" y="42"/>
                        <a:pt x="129" y="77"/>
                        <a:pt x="121" y="113"/>
                      </a:cubicBezTo>
                      <a:cubicBezTo>
                        <a:pt x="120" y="117"/>
                        <a:pt x="122" y="121"/>
                        <a:pt x="123" y="125"/>
                      </a:cubicBezTo>
                      <a:cubicBezTo>
                        <a:pt x="126" y="123"/>
                        <a:pt x="130" y="122"/>
                        <a:pt x="133" y="119"/>
                      </a:cubicBezTo>
                      <a:cubicBezTo>
                        <a:pt x="149" y="109"/>
                        <a:pt x="147" y="93"/>
                        <a:pt x="146" y="77"/>
                      </a:cubicBezTo>
                      <a:cubicBezTo>
                        <a:pt x="146" y="66"/>
                        <a:pt x="145" y="54"/>
                        <a:pt x="144" y="43"/>
                      </a:cubicBezTo>
                      <a:cubicBezTo>
                        <a:pt x="163" y="41"/>
                        <a:pt x="167" y="45"/>
                        <a:pt x="168" y="60"/>
                      </a:cubicBezTo>
                      <a:cubicBezTo>
                        <a:pt x="168" y="67"/>
                        <a:pt x="171" y="73"/>
                        <a:pt x="174" y="79"/>
                      </a:cubicBezTo>
                      <a:cubicBezTo>
                        <a:pt x="179" y="89"/>
                        <a:pt x="177" y="106"/>
                        <a:pt x="169" y="114"/>
                      </a:cubicBezTo>
                      <a:cubicBezTo>
                        <a:pt x="155" y="129"/>
                        <a:pt x="139" y="144"/>
                        <a:pt x="126" y="160"/>
                      </a:cubicBezTo>
                      <a:cubicBezTo>
                        <a:pt x="121" y="165"/>
                        <a:pt x="117" y="173"/>
                        <a:pt x="117" y="181"/>
                      </a:cubicBezTo>
                      <a:cubicBezTo>
                        <a:pt x="116" y="222"/>
                        <a:pt x="117" y="264"/>
                        <a:pt x="116" y="306"/>
                      </a:cubicBezTo>
                      <a:cubicBezTo>
                        <a:pt x="116" y="320"/>
                        <a:pt x="112" y="333"/>
                        <a:pt x="107" y="345"/>
                      </a:cubicBezTo>
                      <a:cubicBezTo>
                        <a:pt x="106" y="348"/>
                        <a:pt x="94" y="351"/>
                        <a:pt x="90" y="349"/>
                      </a:cubicBezTo>
                      <a:cubicBezTo>
                        <a:pt x="85" y="346"/>
                        <a:pt x="80" y="338"/>
                        <a:pt x="79" y="332"/>
                      </a:cubicBezTo>
                      <a:cubicBezTo>
                        <a:pt x="76" y="296"/>
                        <a:pt x="73" y="260"/>
                        <a:pt x="70" y="223"/>
                      </a:cubicBezTo>
                      <a:cubicBezTo>
                        <a:pt x="70" y="212"/>
                        <a:pt x="68" y="205"/>
                        <a:pt x="53" y="208"/>
                      </a:cubicBezTo>
                      <a:cubicBezTo>
                        <a:pt x="22" y="214"/>
                        <a:pt x="7" y="202"/>
                        <a:pt x="2" y="174"/>
                      </a:cubicBezTo>
                      <a:cubicBezTo>
                        <a:pt x="1" y="170"/>
                        <a:pt x="0" y="166"/>
                        <a:pt x="2" y="163"/>
                      </a:cubicBezTo>
                      <a:cubicBezTo>
                        <a:pt x="14" y="139"/>
                        <a:pt x="13" y="112"/>
                        <a:pt x="17" y="86"/>
                      </a:cubicBezTo>
                      <a:cubicBezTo>
                        <a:pt x="19" y="71"/>
                        <a:pt x="19" y="59"/>
                        <a:pt x="16" y="46"/>
                      </a:cubicBezTo>
                      <a:cubicBezTo>
                        <a:pt x="14" y="40"/>
                        <a:pt x="18" y="29"/>
                        <a:pt x="22" y="26"/>
                      </a:cubicBezTo>
                      <a:cubicBezTo>
                        <a:pt x="28" y="24"/>
                        <a:pt x="37" y="26"/>
                        <a:pt x="44" y="29"/>
                      </a:cubicBezTo>
                      <a:cubicBezTo>
                        <a:pt x="52" y="32"/>
                        <a:pt x="59" y="37"/>
                        <a:pt x="70" y="44"/>
                      </a:cubicBezTo>
                      <a:close/>
                      <a:moveTo>
                        <a:pt x="70" y="123"/>
                      </a:moveTo>
                      <a:cubicBezTo>
                        <a:pt x="71" y="108"/>
                        <a:pt x="69" y="94"/>
                        <a:pt x="53" y="87"/>
                      </a:cubicBezTo>
                      <a:cubicBezTo>
                        <a:pt x="51" y="85"/>
                        <a:pt x="47" y="85"/>
                        <a:pt x="44" y="85"/>
                      </a:cubicBezTo>
                      <a:cubicBezTo>
                        <a:pt x="44" y="88"/>
                        <a:pt x="44" y="92"/>
                        <a:pt x="44" y="95"/>
                      </a:cubicBezTo>
                      <a:cubicBezTo>
                        <a:pt x="45" y="101"/>
                        <a:pt x="48" y="107"/>
                        <a:pt x="47" y="112"/>
                      </a:cubicBezTo>
                      <a:cubicBezTo>
                        <a:pt x="45" y="124"/>
                        <a:pt x="42" y="135"/>
                        <a:pt x="38" y="146"/>
                      </a:cubicBezTo>
                      <a:cubicBezTo>
                        <a:pt x="33" y="157"/>
                        <a:pt x="34" y="165"/>
                        <a:pt x="44" y="169"/>
                      </a:cubicBezTo>
                      <a:cubicBezTo>
                        <a:pt x="55" y="174"/>
                        <a:pt x="66" y="166"/>
                        <a:pt x="67" y="153"/>
                      </a:cubicBezTo>
                      <a:cubicBezTo>
                        <a:pt x="69" y="143"/>
                        <a:pt x="69" y="133"/>
                        <a:pt x="70" y="1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>
                  <a:extLst>
                    <a:ext uri="{FF2B5EF4-FFF2-40B4-BE49-F238E27FC236}">
                      <a16:creationId xmlns:a16="http://schemas.microsoft.com/office/drawing/2014/main" id="{7450954A-CF81-4F6F-893B-581DE5C545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36232" y="4361131"/>
                  <a:ext cx="622733" cy="522627"/>
                </a:xfrm>
                <a:custGeom>
                  <a:avLst/>
                  <a:gdLst>
                    <a:gd name="T0" fmla="*/ 107 w 365"/>
                    <a:gd name="T1" fmla="*/ 161 h 306"/>
                    <a:gd name="T2" fmla="*/ 84 w 365"/>
                    <a:gd name="T3" fmla="*/ 72 h 306"/>
                    <a:gd name="T4" fmla="*/ 49 w 365"/>
                    <a:gd name="T5" fmla="*/ 126 h 306"/>
                    <a:gd name="T6" fmla="*/ 8 w 365"/>
                    <a:gd name="T7" fmla="*/ 172 h 306"/>
                    <a:gd name="T8" fmla="*/ 18 w 365"/>
                    <a:gd name="T9" fmla="*/ 132 h 306"/>
                    <a:gd name="T10" fmla="*/ 71 w 365"/>
                    <a:gd name="T11" fmla="*/ 55 h 306"/>
                    <a:gd name="T12" fmla="*/ 111 w 365"/>
                    <a:gd name="T13" fmla="*/ 14 h 306"/>
                    <a:gd name="T14" fmla="*/ 128 w 365"/>
                    <a:gd name="T15" fmla="*/ 22 h 306"/>
                    <a:gd name="T16" fmla="*/ 115 w 365"/>
                    <a:gd name="T17" fmla="*/ 49 h 306"/>
                    <a:gd name="T18" fmla="*/ 111 w 365"/>
                    <a:gd name="T19" fmla="*/ 75 h 306"/>
                    <a:gd name="T20" fmla="*/ 130 w 365"/>
                    <a:gd name="T21" fmla="*/ 110 h 306"/>
                    <a:gd name="T22" fmla="*/ 148 w 365"/>
                    <a:gd name="T23" fmla="*/ 79 h 306"/>
                    <a:gd name="T24" fmla="*/ 181 w 365"/>
                    <a:gd name="T25" fmla="*/ 33 h 306"/>
                    <a:gd name="T26" fmla="*/ 191 w 365"/>
                    <a:gd name="T27" fmla="*/ 13 h 306"/>
                    <a:gd name="T28" fmla="*/ 201 w 365"/>
                    <a:gd name="T29" fmla="*/ 4 h 306"/>
                    <a:gd name="T30" fmla="*/ 258 w 365"/>
                    <a:gd name="T31" fmla="*/ 28 h 306"/>
                    <a:gd name="T32" fmla="*/ 280 w 365"/>
                    <a:gd name="T33" fmla="*/ 32 h 306"/>
                    <a:gd name="T34" fmla="*/ 350 w 365"/>
                    <a:gd name="T35" fmla="*/ 32 h 306"/>
                    <a:gd name="T36" fmla="*/ 364 w 365"/>
                    <a:gd name="T37" fmla="*/ 56 h 306"/>
                    <a:gd name="T38" fmla="*/ 334 w 365"/>
                    <a:gd name="T39" fmla="*/ 110 h 306"/>
                    <a:gd name="T40" fmla="*/ 291 w 365"/>
                    <a:gd name="T41" fmla="*/ 134 h 306"/>
                    <a:gd name="T42" fmla="*/ 275 w 365"/>
                    <a:gd name="T43" fmla="*/ 132 h 306"/>
                    <a:gd name="T44" fmla="*/ 276 w 365"/>
                    <a:gd name="T45" fmla="*/ 121 h 306"/>
                    <a:gd name="T46" fmla="*/ 331 w 365"/>
                    <a:gd name="T47" fmla="*/ 76 h 306"/>
                    <a:gd name="T48" fmla="*/ 328 w 365"/>
                    <a:gd name="T49" fmla="*/ 54 h 306"/>
                    <a:gd name="T50" fmla="*/ 273 w 365"/>
                    <a:gd name="T51" fmla="*/ 68 h 306"/>
                    <a:gd name="T52" fmla="*/ 252 w 365"/>
                    <a:gd name="T53" fmla="*/ 77 h 306"/>
                    <a:gd name="T54" fmla="*/ 210 w 365"/>
                    <a:gd name="T55" fmla="*/ 90 h 306"/>
                    <a:gd name="T56" fmla="*/ 195 w 365"/>
                    <a:gd name="T57" fmla="*/ 102 h 306"/>
                    <a:gd name="T58" fmla="*/ 163 w 365"/>
                    <a:gd name="T59" fmla="*/ 152 h 306"/>
                    <a:gd name="T60" fmla="*/ 136 w 365"/>
                    <a:gd name="T61" fmla="*/ 168 h 306"/>
                    <a:gd name="T62" fmla="*/ 132 w 365"/>
                    <a:gd name="T63" fmla="*/ 168 h 306"/>
                    <a:gd name="T64" fmla="*/ 84 w 365"/>
                    <a:gd name="T65" fmla="*/ 175 h 306"/>
                    <a:gd name="T66" fmla="*/ 78 w 365"/>
                    <a:gd name="T67" fmla="*/ 291 h 306"/>
                    <a:gd name="T68" fmla="*/ 74 w 365"/>
                    <a:gd name="T69" fmla="*/ 304 h 306"/>
                    <a:gd name="T70" fmla="*/ 60 w 365"/>
                    <a:gd name="T71" fmla="*/ 303 h 306"/>
                    <a:gd name="T72" fmla="*/ 55 w 365"/>
                    <a:gd name="T73" fmla="*/ 288 h 306"/>
                    <a:gd name="T74" fmla="*/ 63 w 365"/>
                    <a:gd name="T75" fmla="*/ 197 h 306"/>
                    <a:gd name="T76" fmla="*/ 61 w 365"/>
                    <a:gd name="T77" fmla="*/ 142 h 306"/>
                    <a:gd name="T78" fmla="*/ 69 w 365"/>
                    <a:gd name="T79" fmla="*/ 120 h 306"/>
                    <a:gd name="T80" fmla="*/ 94 w 365"/>
                    <a:gd name="T81" fmla="*/ 135 h 306"/>
                    <a:gd name="T82" fmla="*/ 107 w 365"/>
                    <a:gd name="T83" fmla="*/ 161 h 306"/>
                    <a:gd name="T84" fmla="*/ 196 w 365"/>
                    <a:gd name="T85" fmla="*/ 42 h 306"/>
                    <a:gd name="T86" fmla="*/ 170 w 365"/>
                    <a:gd name="T87" fmla="*/ 96 h 306"/>
                    <a:gd name="T88" fmla="*/ 217 w 365"/>
                    <a:gd name="T89" fmla="*/ 59 h 306"/>
                    <a:gd name="T90" fmla="*/ 196 w 365"/>
                    <a:gd name="T91" fmla="*/ 42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5" h="306">
                      <a:moveTo>
                        <a:pt x="107" y="161"/>
                      </a:moveTo>
                      <a:cubicBezTo>
                        <a:pt x="121" y="146"/>
                        <a:pt x="112" y="110"/>
                        <a:pt x="84" y="72"/>
                      </a:cubicBezTo>
                      <a:cubicBezTo>
                        <a:pt x="72" y="91"/>
                        <a:pt x="61" y="109"/>
                        <a:pt x="49" y="126"/>
                      </a:cubicBezTo>
                      <a:cubicBezTo>
                        <a:pt x="38" y="144"/>
                        <a:pt x="32" y="166"/>
                        <a:pt x="8" y="172"/>
                      </a:cubicBezTo>
                      <a:cubicBezTo>
                        <a:pt x="0" y="155"/>
                        <a:pt x="11" y="143"/>
                        <a:pt x="18" y="132"/>
                      </a:cubicBezTo>
                      <a:cubicBezTo>
                        <a:pt x="35" y="106"/>
                        <a:pt x="52" y="80"/>
                        <a:pt x="71" y="55"/>
                      </a:cubicBezTo>
                      <a:cubicBezTo>
                        <a:pt x="83" y="40"/>
                        <a:pt x="97" y="27"/>
                        <a:pt x="111" y="14"/>
                      </a:cubicBezTo>
                      <a:cubicBezTo>
                        <a:pt x="117" y="8"/>
                        <a:pt x="126" y="12"/>
                        <a:pt x="128" y="22"/>
                      </a:cubicBezTo>
                      <a:cubicBezTo>
                        <a:pt x="131" y="34"/>
                        <a:pt x="123" y="42"/>
                        <a:pt x="115" y="49"/>
                      </a:cubicBezTo>
                      <a:cubicBezTo>
                        <a:pt x="106" y="57"/>
                        <a:pt x="99" y="63"/>
                        <a:pt x="111" y="75"/>
                      </a:cubicBezTo>
                      <a:cubicBezTo>
                        <a:pt x="119" y="83"/>
                        <a:pt x="122" y="95"/>
                        <a:pt x="130" y="110"/>
                      </a:cubicBezTo>
                      <a:cubicBezTo>
                        <a:pt x="138" y="96"/>
                        <a:pt x="142" y="87"/>
                        <a:pt x="148" y="79"/>
                      </a:cubicBezTo>
                      <a:cubicBezTo>
                        <a:pt x="159" y="63"/>
                        <a:pt x="171" y="49"/>
                        <a:pt x="181" y="33"/>
                      </a:cubicBezTo>
                      <a:cubicBezTo>
                        <a:pt x="186" y="27"/>
                        <a:pt x="188" y="19"/>
                        <a:pt x="191" y="13"/>
                      </a:cubicBezTo>
                      <a:cubicBezTo>
                        <a:pt x="194" y="9"/>
                        <a:pt x="197" y="4"/>
                        <a:pt x="201" y="4"/>
                      </a:cubicBezTo>
                      <a:cubicBezTo>
                        <a:pt x="224" y="0"/>
                        <a:pt x="244" y="7"/>
                        <a:pt x="258" y="28"/>
                      </a:cubicBezTo>
                      <a:cubicBezTo>
                        <a:pt x="263" y="35"/>
                        <a:pt x="270" y="36"/>
                        <a:pt x="280" y="32"/>
                      </a:cubicBezTo>
                      <a:cubicBezTo>
                        <a:pt x="302" y="23"/>
                        <a:pt x="327" y="24"/>
                        <a:pt x="350" y="32"/>
                      </a:cubicBezTo>
                      <a:cubicBezTo>
                        <a:pt x="356" y="35"/>
                        <a:pt x="363" y="47"/>
                        <a:pt x="364" y="56"/>
                      </a:cubicBezTo>
                      <a:cubicBezTo>
                        <a:pt x="365" y="79"/>
                        <a:pt x="352" y="97"/>
                        <a:pt x="334" y="110"/>
                      </a:cubicBezTo>
                      <a:cubicBezTo>
                        <a:pt x="321" y="119"/>
                        <a:pt x="306" y="127"/>
                        <a:pt x="291" y="134"/>
                      </a:cubicBezTo>
                      <a:cubicBezTo>
                        <a:pt x="287" y="137"/>
                        <a:pt x="280" y="134"/>
                        <a:pt x="275" y="132"/>
                      </a:cubicBezTo>
                      <a:cubicBezTo>
                        <a:pt x="274" y="132"/>
                        <a:pt x="274" y="122"/>
                        <a:pt x="276" y="121"/>
                      </a:cubicBezTo>
                      <a:cubicBezTo>
                        <a:pt x="298" y="110"/>
                        <a:pt x="318" y="98"/>
                        <a:pt x="331" y="76"/>
                      </a:cubicBezTo>
                      <a:cubicBezTo>
                        <a:pt x="337" y="66"/>
                        <a:pt x="336" y="60"/>
                        <a:pt x="328" y="54"/>
                      </a:cubicBezTo>
                      <a:cubicBezTo>
                        <a:pt x="317" y="45"/>
                        <a:pt x="284" y="48"/>
                        <a:pt x="273" y="68"/>
                      </a:cubicBezTo>
                      <a:cubicBezTo>
                        <a:pt x="270" y="73"/>
                        <a:pt x="258" y="78"/>
                        <a:pt x="252" y="77"/>
                      </a:cubicBezTo>
                      <a:cubicBezTo>
                        <a:pt x="235" y="73"/>
                        <a:pt x="222" y="79"/>
                        <a:pt x="210" y="90"/>
                      </a:cubicBezTo>
                      <a:cubicBezTo>
                        <a:pt x="205" y="95"/>
                        <a:pt x="200" y="100"/>
                        <a:pt x="195" y="102"/>
                      </a:cubicBezTo>
                      <a:cubicBezTo>
                        <a:pt x="174" y="112"/>
                        <a:pt x="169" y="133"/>
                        <a:pt x="163" y="152"/>
                      </a:cubicBezTo>
                      <a:cubicBezTo>
                        <a:pt x="157" y="169"/>
                        <a:pt x="155" y="172"/>
                        <a:pt x="136" y="168"/>
                      </a:cubicBezTo>
                      <a:cubicBezTo>
                        <a:pt x="135" y="168"/>
                        <a:pt x="134" y="168"/>
                        <a:pt x="132" y="168"/>
                      </a:cubicBezTo>
                      <a:cubicBezTo>
                        <a:pt x="116" y="203"/>
                        <a:pt x="105" y="205"/>
                        <a:pt x="84" y="175"/>
                      </a:cubicBezTo>
                      <a:cubicBezTo>
                        <a:pt x="82" y="216"/>
                        <a:pt x="80" y="254"/>
                        <a:pt x="78" y="291"/>
                      </a:cubicBezTo>
                      <a:cubicBezTo>
                        <a:pt x="78" y="296"/>
                        <a:pt x="77" y="302"/>
                        <a:pt x="74" y="304"/>
                      </a:cubicBezTo>
                      <a:cubicBezTo>
                        <a:pt x="70" y="306"/>
                        <a:pt x="62" y="306"/>
                        <a:pt x="60" y="303"/>
                      </a:cubicBezTo>
                      <a:cubicBezTo>
                        <a:pt x="57" y="300"/>
                        <a:pt x="55" y="293"/>
                        <a:pt x="55" y="288"/>
                      </a:cubicBezTo>
                      <a:cubicBezTo>
                        <a:pt x="57" y="258"/>
                        <a:pt x="61" y="228"/>
                        <a:pt x="63" y="197"/>
                      </a:cubicBezTo>
                      <a:cubicBezTo>
                        <a:pt x="64" y="179"/>
                        <a:pt x="62" y="161"/>
                        <a:pt x="61" y="142"/>
                      </a:cubicBezTo>
                      <a:cubicBezTo>
                        <a:pt x="61" y="134"/>
                        <a:pt x="57" y="123"/>
                        <a:pt x="69" y="120"/>
                      </a:cubicBezTo>
                      <a:cubicBezTo>
                        <a:pt x="81" y="117"/>
                        <a:pt x="89" y="122"/>
                        <a:pt x="94" y="135"/>
                      </a:cubicBezTo>
                      <a:cubicBezTo>
                        <a:pt x="97" y="144"/>
                        <a:pt x="102" y="152"/>
                        <a:pt x="107" y="161"/>
                      </a:cubicBezTo>
                      <a:close/>
                      <a:moveTo>
                        <a:pt x="196" y="42"/>
                      </a:moveTo>
                      <a:cubicBezTo>
                        <a:pt x="172" y="62"/>
                        <a:pt x="160" y="86"/>
                        <a:pt x="170" y="96"/>
                      </a:cubicBezTo>
                      <a:cubicBezTo>
                        <a:pt x="185" y="84"/>
                        <a:pt x="201" y="72"/>
                        <a:pt x="217" y="59"/>
                      </a:cubicBezTo>
                      <a:cubicBezTo>
                        <a:pt x="208" y="52"/>
                        <a:pt x="202" y="47"/>
                        <a:pt x="196" y="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>
                  <a:extLst>
                    <a:ext uri="{FF2B5EF4-FFF2-40B4-BE49-F238E27FC236}">
                      <a16:creationId xmlns:a16="http://schemas.microsoft.com/office/drawing/2014/main" id="{9B732336-5A7E-4545-A3BA-7B77D6BFC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1606" y="4358187"/>
                  <a:ext cx="317992" cy="493183"/>
                </a:xfrm>
                <a:custGeom>
                  <a:avLst/>
                  <a:gdLst>
                    <a:gd name="T0" fmla="*/ 14 w 186"/>
                    <a:gd name="T1" fmla="*/ 243 h 288"/>
                    <a:gd name="T2" fmla="*/ 74 w 186"/>
                    <a:gd name="T3" fmla="*/ 236 h 288"/>
                    <a:gd name="T4" fmla="*/ 74 w 186"/>
                    <a:gd name="T5" fmla="*/ 231 h 288"/>
                    <a:gd name="T6" fmla="*/ 46 w 186"/>
                    <a:gd name="T7" fmla="*/ 229 h 288"/>
                    <a:gd name="T8" fmla="*/ 19 w 186"/>
                    <a:gd name="T9" fmla="*/ 210 h 288"/>
                    <a:gd name="T10" fmla="*/ 11 w 186"/>
                    <a:gd name="T11" fmla="*/ 194 h 288"/>
                    <a:gd name="T12" fmla="*/ 8 w 186"/>
                    <a:gd name="T13" fmla="*/ 170 h 288"/>
                    <a:gd name="T14" fmla="*/ 13 w 186"/>
                    <a:gd name="T15" fmla="*/ 134 h 288"/>
                    <a:gd name="T16" fmla="*/ 30 w 186"/>
                    <a:gd name="T17" fmla="*/ 105 h 288"/>
                    <a:gd name="T18" fmla="*/ 55 w 186"/>
                    <a:gd name="T19" fmla="*/ 103 h 288"/>
                    <a:gd name="T20" fmla="*/ 77 w 186"/>
                    <a:gd name="T21" fmla="*/ 129 h 288"/>
                    <a:gd name="T22" fmla="*/ 88 w 186"/>
                    <a:gd name="T23" fmla="*/ 145 h 288"/>
                    <a:gd name="T24" fmla="*/ 100 w 186"/>
                    <a:gd name="T25" fmla="*/ 156 h 288"/>
                    <a:gd name="T26" fmla="*/ 112 w 186"/>
                    <a:gd name="T27" fmla="*/ 142 h 288"/>
                    <a:gd name="T28" fmla="*/ 137 w 186"/>
                    <a:gd name="T29" fmla="*/ 163 h 288"/>
                    <a:gd name="T30" fmla="*/ 132 w 186"/>
                    <a:gd name="T31" fmla="*/ 177 h 288"/>
                    <a:gd name="T32" fmla="*/ 97 w 186"/>
                    <a:gd name="T33" fmla="*/ 168 h 288"/>
                    <a:gd name="T34" fmla="*/ 81 w 186"/>
                    <a:gd name="T35" fmla="*/ 185 h 288"/>
                    <a:gd name="T36" fmla="*/ 84 w 186"/>
                    <a:gd name="T37" fmla="*/ 200 h 288"/>
                    <a:gd name="T38" fmla="*/ 107 w 186"/>
                    <a:gd name="T39" fmla="*/ 226 h 288"/>
                    <a:gd name="T40" fmla="*/ 91 w 186"/>
                    <a:gd name="T41" fmla="*/ 233 h 288"/>
                    <a:gd name="T42" fmla="*/ 152 w 186"/>
                    <a:gd name="T43" fmla="*/ 257 h 288"/>
                    <a:gd name="T44" fmla="*/ 164 w 186"/>
                    <a:gd name="T45" fmla="*/ 245 h 288"/>
                    <a:gd name="T46" fmla="*/ 160 w 186"/>
                    <a:gd name="T47" fmla="*/ 190 h 288"/>
                    <a:gd name="T48" fmla="*/ 157 w 186"/>
                    <a:gd name="T49" fmla="*/ 115 h 288"/>
                    <a:gd name="T50" fmla="*/ 144 w 186"/>
                    <a:gd name="T51" fmla="*/ 45 h 288"/>
                    <a:gd name="T52" fmla="*/ 117 w 186"/>
                    <a:gd name="T53" fmla="*/ 26 h 288"/>
                    <a:gd name="T54" fmla="*/ 37 w 186"/>
                    <a:gd name="T55" fmla="*/ 57 h 288"/>
                    <a:gd name="T56" fmla="*/ 24 w 186"/>
                    <a:gd name="T57" fmla="*/ 60 h 288"/>
                    <a:gd name="T58" fmla="*/ 22 w 186"/>
                    <a:gd name="T59" fmla="*/ 43 h 288"/>
                    <a:gd name="T60" fmla="*/ 81 w 186"/>
                    <a:gd name="T61" fmla="*/ 11 h 288"/>
                    <a:gd name="T62" fmla="*/ 94 w 186"/>
                    <a:gd name="T63" fmla="*/ 8 h 288"/>
                    <a:gd name="T64" fmla="*/ 163 w 186"/>
                    <a:gd name="T65" fmla="*/ 29 h 288"/>
                    <a:gd name="T66" fmla="*/ 168 w 186"/>
                    <a:gd name="T67" fmla="*/ 43 h 288"/>
                    <a:gd name="T68" fmla="*/ 179 w 186"/>
                    <a:gd name="T69" fmla="*/ 152 h 288"/>
                    <a:gd name="T70" fmla="*/ 185 w 186"/>
                    <a:gd name="T71" fmla="*/ 264 h 288"/>
                    <a:gd name="T72" fmla="*/ 162 w 186"/>
                    <a:gd name="T73" fmla="*/ 288 h 288"/>
                    <a:gd name="T74" fmla="*/ 130 w 186"/>
                    <a:gd name="T75" fmla="*/ 280 h 288"/>
                    <a:gd name="T76" fmla="*/ 74 w 186"/>
                    <a:gd name="T77" fmla="*/ 270 h 288"/>
                    <a:gd name="T78" fmla="*/ 38 w 186"/>
                    <a:gd name="T79" fmla="*/ 270 h 288"/>
                    <a:gd name="T80" fmla="*/ 14 w 186"/>
                    <a:gd name="T81" fmla="*/ 243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6" h="288">
                      <a:moveTo>
                        <a:pt x="14" y="243"/>
                      </a:moveTo>
                      <a:cubicBezTo>
                        <a:pt x="34" y="238"/>
                        <a:pt x="56" y="246"/>
                        <a:pt x="74" y="236"/>
                      </a:cubicBezTo>
                      <a:cubicBezTo>
                        <a:pt x="74" y="235"/>
                        <a:pt x="74" y="233"/>
                        <a:pt x="74" y="231"/>
                      </a:cubicBezTo>
                      <a:cubicBezTo>
                        <a:pt x="65" y="230"/>
                        <a:pt x="55" y="228"/>
                        <a:pt x="46" y="229"/>
                      </a:cubicBezTo>
                      <a:cubicBezTo>
                        <a:pt x="30" y="230"/>
                        <a:pt x="23" y="225"/>
                        <a:pt x="19" y="210"/>
                      </a:cubicBezTo>
                      <a:cubicBezTo>
                        <a:pt x="18" y="204"/>
                        <a:pt x="15" y="197"/>
                        <a:pt x="11" y="194"/>
                      </a:cubicBezTo>
                      <a:cubicBezTo>
                        <a:pt x="0" y="186"/>
                        <a:pt x="1" y="177"/>
                        <a:pt x="8" y="170"/>
                      </a:cubicBezTo>
                      <a:cubicBezTo>
                        <a:pt x="18" y="158"/>
                        <a:pt x="23" y="149"/>
                        <a:pt x="13" y="134"/>
                      </a:cubicBezTo>
                      <a:cubicBezTo>
                        <a:pt x="4" y="119"/>
                        <a:pt x="12" y="108"/>
                        <a:pt x="30" y="105"/>
                      </a:cubicBezTo>
                      <a:cubicBezTo>
                        <a:pt x="38" y="104"/>
                        <a:pt x="47" y="103"/>
                        <a:pt x="55" y="103"/>
                      </a:cubicBezTo>
                      <a:cubicBezTo>
                        <a:pt x="73" y="103"/>
                        <a:pt x="80" y="111"/>
                        <a:pt x="77" y="129"/>
                      </a:cubicBezTo>
                      <a:cubicBezTo>
                        <a:pt x="75" y="139"/>
                        <a:pt x="78" y="143"/>
                        <a:pt x="88" y="145"/>
                      </a:cubicBezTo>
                      <a:cubicBezTo>
                        <a:pt x="93" y="147"/>
                        <a:pt x="96" y="153"/>
                        <a:pt x="100" y="156"/>
                      </a:cubicBezTo>
                      <a:cubicBezTo>
                        <a:pt x="104" y="151"/>
                        <a:pt x="109" y="141"/>
                        <a:pt x="112" y="142"/>
                      </a:cubicBezTo>
                      <a:cubicBezTo>
                        <a:pt x="124" y="144"/>
                        <a:pt x="135" y="150"/>
                        <a:pt x="137" y="163"/>
                      </a:cubicBezTo>
                      <a:cubicBezTo>
                        <a:pt x="138" y="168"/>
                        <a:pt x="135" y="174"/>
                        <a:pt x="132" y="177"/>
                      </a:cubicBezTo>
                      <a:cubicBezTo>
                        <a:pt x="126" y="183"/>
                        <a:pt x="107" y="177"/>
                        <a:pt x="97" y="168"/>
                      </a:cubicBezTo>
                      <a:cubicBezTo>
                        <a:pt x="92" y="174"/>
                        <a:pt x="87" y="180"/>
                        <a:pt x="81" y="185"/>
                      </a:cubicBezTo>
                      <a:cubicBezTo>
                        <a:pt x="74" y="192"/>
                        <a:pt x="73" y="195"/>
                        <a:pt x="84" y="200"/>
                      </a:cubicBezTo>
                      <a:cubicBezTo>
                        <a:pt x="94" y="204"/>
                        <a:pt x="113" y="205"/>
                        <a:pt x="107" y="226"/>
                      </a:cubicBezTo>
                      <a:cubicBezTo>
                        <a:pt x="103" y="228"/>
                        <a:pt x="99" y="230"/>
                        <a:pt x="91" y="233"/>
                      </a:cubicBezTo>
                      <a:cubicBezTo>
                        <a:pt x="113" y="244"/>
                        <a:pt x="129" y="258"/>
                        <a:pt x="152" y="257"/>
                      </a:cubicBezTo>
                      <a:cubicBezTo>
                        <a:pt x="160" y="257"/>
                        <a:pt x="164" y="253"/>
                        <a:pt x="164" y="245"/>
                      </a:cubicBezTo>
                      <a:cubicBezTo>
                        <a:pt x="162" y="227"/>
                        <a:pt x="161" y="208"/>
                        <a:pt x="160" y="190"/>
                      </a:cubicBezTo>
                      <a:cubicBezTo>
                        <a:pt x="159" y="165"/>
                        <a:pt x="159" y="140"/>
                        <a:pt x="157" y="115"/>
                      </a:cubicBezTo>
                      <a:cubicBezTo>
                        <a:pt x="154" y="91"/>
                        <a:pt x="151" y="68"/>
                        <a:pt x="144" y="45"/>
                      </a:cubicBezTo>
                      <a:cubicBezTo>
                        <a:pt x="141" y="33"/>
                        <a:pt x="131" y="26"/>
                        <a:pt x="117" y="26"/>
                      </a:cubicBezTo>
                      <a:cubicBezTo>
                        <a:pt x="86" y="27"/>
                        <a:pt x="61" y="39"/>
                        <a:pt x="37" y="57"/>
                      </a:cubicBezTo>
                      <a:cubicBezTo>
                        <a:pt x="34" y="60"/>
                        <a:pt x="28" y="59"/>
                        <a:pt x="24" y="60"/>
                      </a:cubicBezTo>
                      <a:cubicBezTo>
                        <a:pt x="23" y="54"/>
                        <a:pt x="19" y="45"/>
                        <a:pt x="22" y="43"/>
                      </a:cubicBezTo>
                      <a:cubicBezTo>
                        <a:pt x="38" y="27"/>
                        <a:pt x="56" y="13"/>
                        <a:pt x="81" y="11"/>
                      </a:cubicBezTo>
                      <a:cubicBezTo>
                        <a:pt x="85" y="11"/>
                        <a:pt x="90" y="9"/>
                        <a:pt x="94" y="8"/>
                      </a:cubicBezTo>
                      <a:cubicBezTo>
                        <a:pt x="121" y="0"/>
                        <a:pt x="146" y="7"/>
                        <a:pt x="163" y="29"/>
                      </a:cubicBezTo>
                      <a:cubicBezTo>
                        <a:pt x="165" y="33"/>
                        <a:pt x="167" y="38"/>
                        <a:pt x="168" y="43"/>
                      </a:cubicBezTo>
                      <a:cubicBezTo>
                        <a:pt x="172" y="79"/>
                        <a:pt x="176" y="116"/>
                        <a:pt x="179" y="152"/>
                      </a:cubicBezTo>
                      <a:cubicBezTo>
                        <a:pt x="182" y="189"/>
                        <a:pt x="184" y="227"/>
                        <a:pt x="185" y="264"/>
                      </a:cubicBezTo>
                      <a:cubicBezTo>
                        <a:pt x="186" y="283"/>
                        <a:pt x="181" y="287"/>
                        <a:pt x="162" y="288"/>
                      </a:cubicBezTo>
                      <a:cubicBezTo>
                        <a:pt x="150" y="288"/>
                        <a:pt x="141" y="284"/>
                        <a:pt x="130" y="280"/>
                      </a:cubicBezTo>
                      <a:cubicBezTo>
                        <a:pt x="112" y="274"/>
                        <a:pt x="92" y="272"/>
                        <a:pt x="74" y="270"/>
                      </a:cubicBezTo>
                      <a:cubicBezTo>
                        <a:pt x="62" y="269"/>
                        <a:pt x="50" y="270"/>
                        <a:pt x="38" y="270"/>
                      </a:cubicBezTo>
                      <a:cubicBezTo>
                        <a:pt x="14" y="271"/>
                        <a:pt x="12" y="269"/>
                        <a:pt x="14" y="2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>
                  <a:extLst>
                    <a:ext uri="{FF2B5EF4-FFF2-40B4-BE49-F238E27FC236}">
                      <a16:creationId xmlns:a16="http://schemas.microsoft.com/office/drawing/2014/main" id="{FDFBB7F3-80C6-4B48-8860-6C64DCBB2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0262" y="4350825"/>
                  <a:ext cx="304742" cy="497599"/>
                </a:xfrm>
                <a:custGeom>
                  <a:avLst/>
                  <a:gdLst>
                    <a:gd name="T0" fmla="*/ 129 w 178"/>
                    <a:gd name="T1" fmla="*/ 172 h 291"/>
                    <a:gd name="T2" fmla="*/ 174 w 178"/>
                    <a:gd name="T3" fmla="*/ 114 h 291"/>
                    <a:gd name="T4" fmla="*/ 176 w 178"/>
                    <a:gd name="T5" fmla="*/ 128 h 291"/>
                    <a:gd name="T6" fmla="*/ 137 w 178"/>
                    <a:gd name="T7" fmla="*/ 193 h 291"/>
                    <a:gd name="T8" fmla="*/ 124 w 178"/>
                    <a:gd name="T9" fmla="*/ 249 h 291"/>
                    <a:gd name="T10" fmla="*/ 100 w 178"/>
                    <a:gd name="T11" fmla="*/ 283 h 291"/>
                    <a:gd name="T12" fmla="*/ 74 w 178"/>
                    <a:gd name="T13" fmla="*/ 255 h 291"/>
                    <a:gd name="T14" fmla="*/ 77 w 178"/>
                    <a:gd name="T15" fmla="*/ 252 h 291"/>
                    <a:gd name="T16" fmla="*/ 52 w 178"/>
                    <a:gd name="T17" fmla="*/ 257 h 291"/>
                    <a:gd name="T18" fmla="*/ 29 w 178"/>
                    <a:gd name="T19" fmla="*/ 221 h 291"/>
                    <a:gd name="T20" fmla="*/ 46 w 178"/>
                    <a:gd name="T21" fmla="*/ 194 h 291"/>
                    <a:gd name="T22" fmla="*/ 34 w 178"/>
                    <a:gd name="T23" fmla="*/ 196 h 291"/>
                    <a:gd name="T24" fmla="*/ 14 w 178"/>
                    <a:gd name="T25" fmla="*/ 199 h 291"/>
                    <a:gd name="T26" fmla="*/ 1 w 178"/>
                    <a:gd name="T27" fmla="*/ 186 h 291"/>
                    <a:gd name="T28" fmla="*/ 11 w 178"/>
                    <a:gd name="T29" fmla="*/ 175 h 291"/>
                    <a:gd name="T30" fmla="*/ 86 w 178"/>
                    <a:gd name="T31" fmla="*/ 142 h 291"/>
                    <a:gd name="T32" fmla="*/ 96 w 178"/>
                    <a:gd name="T33" fmla="*/ 117 h 291"/>
                    <a:gd name="T34" fmla="*/ 51 w 178"/>
                    <a:gd name="T35" fmla="*/ 133 h 291"/>
                    <a:gd name="T36" fmla="*/ 48 w 178"/>
                    <a:gd name="T37" fmla="*/ 128 h 291"/>
                    <a:gd name="T38" fmla="*/ 60 w 178"/>
                    <a:gd name="T39" fmla="*/ 110 h 291"/>
                    <a:gd name="T40" fmla="*/ 110 w 178"/>
                    <a:gd name="T41" fmla="*/ 38 h 291"/>
                    <a:gd name="T42" fmla="*/ 121 w 178"/>
                    <a:gd name="T43" fmla="*/ 8 h 291"/>
                    <a:gd name="T44" fmla="*/ 136 w 178"/>
                    <a:gd name="T45" fmla="*/ 0 h 291"/>
                    <a:gd name="T46" fmla="*/ 152 w 178"/>
                    <a:gd name="T47" fmla="*/ 8 h 291"/>
                    <a:gd name="T48" fmla="*/ 161 w 178"/>
                    <a:gd name="T49" fmla="*/ 61 h 291"/>
                    <a:gd name="T50" fmla="*/ 148 w 178"/>
                    <a:gd name="T51" fmla="*/ 94 h 291"/>
                    <a:gd name="T52" fmla="*/ 143 w 178"/>
                    <a:gd name="T53" fmla="*/ 134 h 291"/>
                    <a:gd name="T54" fmla="*/ 129 w 178"/>
                    <a:gd name="T55" fmla="*/ 172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78" h="291">
                      <a:moveTo>
                        <a:pt x="129" y="172"/>
                      </a:moveTo>
                      <a:cubicBezTo>
                        <a:pt x="144" y="152"/>
                        <a:pt x="158" y="134"/>
                        <a:pt x="174" y="114"/>
                      </a:cubicBezTo>
                      <a:cubicBezTo>
                        <a:pt x="175" y="120"/>
                        <a:pt x="178" y="125"/>
                        <a:pt x="176" y="128"/>
                      </a:cubicBezTo>
                      <a:cubicBezTo>
                        <a:pt x="164" y="150"/>
                        <a:pt x="152" y="173"/>
                        <a:pt x="137" y="193"/>
                      </a:cubicBezTo>
                      <a:cubicBezTo>
                        <a:pt x="124" y="211"/>
                        <a:pt x="115" y="226"/>
                        <a:pt x="124" y="249"/>
                      </a:cubicBezTo>
                      <a:cubicBezTo>
                        <a:pt x="133" y="273"/>
                        <a:pt x="119" y="291"/>
                        <a:pt x="100" y="283"/>
                      </a:cubicBezTo>
                      <a:cubicBezTo>
                        <a:pt x="89" y="278"/>
                        <a:pt x="82" y="264"/>
                        <a:pt x="74" y="255"/>
                      </a:cubicBezTo>
                      <a:cubicBezTo>
                        <a:pt x="75" y="254"/>
                        <a:pt x="76" y="253"/>
                        <a:pt x="77" y="252"/>
                      </a:cubicBezTo>
                      <a:cubicBezTo>
                        <a:pt x="69" y="254"/>
                        <a:pt x="60" y="257"/>
                        <a:pt x="52" y="257"/>
                      </a:cubicBezTo>
                      <a:cubicBezTo>
                        <a:pt x="31" y="258"/>
                        <a:pt x="20" y="240"/>
                        <a:pt x="29" y="221"/>
                      </a:cubicBezTo>
                      <a:cubicBezTo>
                        <a:pt x="34" y="213"/>
                        <a:pt x="39" y="205"/>
                        <a:pt x="46" y="194"/>
                      </a:cubicBezTo>
                      <a:cubicBezTo>
                        <a:pt x="40" y="195"/>
                        <a:pt x="37" y="195"/>
                        <a:pt x="34" y="196"/>
                      </a:cubicBezTo>
                      <a:cubicBezTo>
                        <a:pt x="27" y="197"/>
                        <a:pt x="20" y="201"/>
                        <a:pt x="14" y="199"/>
                      </a:cubicBezTo>
                      <a:cubicBezTo>
                        <a:pt x="9" y="198"/>
                        <a:pt x="3" y="192"/>
                        <a:pt x="1" y="186"/>
                      </a:cubicBezTo>
                      <a:cubicBezTo>
                        <a:pt x="0" y="184"/>
                        <a:pt x="7" y="175"/>
                        <a:pt x="11" y="175"/>
                      </a:cubicBezTo>
                      <a:cubicBezTo>
                        <a:pt x="40" y="173"/>
                        <a:pt x="62" y="156"/>
                        <a:pt x="86" y="142"/>
                      </a:cubicBezTo>
                      <a:cubicBezTo>
                        <a:pt x="94" y="137"/>
                        <a:pt x="103" y="129"/>
                        <a:pt x="96" y="117"/>
                      </a:cubicBezTo>
                      <a:cubicBezTo>
                        <a:pt x="80" y="122"/>
                        <a:pt x="66" y="128"/>
                        <a:pt x="51" y="133"/>
                      </a:cubicBezTo>
                      <a:cubicBezTo>
                        <a:pt x="50" y="131"/>
                        <a:pt x="49" y="129"/>
                        <a:pt x="48" y="128"/>
                      </a:cubicBezTo>
                      <a:cubicBezTo>
                        <a:pt x="52" y="122"/>
                        <a:pt x="56" y="116"/>
                        <a:pt x="60" y="110"/>
                      </a:cubicBezTo>
                      <a:cubicBezTo>
                        <a:pt x="77" y="86"/>
                        <a:pt x="94" y="62"/>
                        <a:pt x="110" y="38"/>
                      </a:cubicBezTo>
                      <a:cubicBezTo>
                        <a:pt x="116" y="29"/>
                        <a:pt x="116" y="17"/>
                        <a:pt x="121" y="8"/>
                      </a:cubicBezTo>
                      <a:cubicBezTo>
                        <a:pt x="124" y="4"/>
                        <a:pt x="131" y="0"/>
                        <a:pt x="136" y="0"/>
                      </a:cubicBezTo>
                      <a:cubicBezTo>
                        <a:pt x="141" y="0"/>
                        <a:pt x="151" y="4"/>
                        <a:pt x="152" y="8"/>
                      </a:cubicBezTo>
                      <a:cubicBezTo>
                        <a:pt x="156" y="25"/>
                        <a:pt x="161" y="43"/>
                        <a:pt x="161" y="61"/>
                      </a:cubicBezTo>
                      <a:cubicBezTo>
                        <a:pt x="161" y="72"/>
                        <a:pt x="153" y="82"/>
                        <a:pt x="148" y="94"/>
                      </a:cubicBezTo>
                      <a:cubicBezTo>
                        <a:pt x="165" y="114"/>
                        <a:pt x="164" y="113"/>
                        <a:pt x="143" y="134"/>
                      </a:cubicBezTo>
                      <a:cubicBezTo>
                        <a:pt x="135" y="143"/>
                        <a:pt x="120" y="151"/>
                        <a:pt x="129" y="17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>
                  <a:extLst>
                    <a:ext uri="{FF2B5EF4-FFF2-40B4-BE49-F238E27FC236}">
                      <a16:creationId xmlns:a16="http://schemas.microsoft.com/office/drawing/2014/main" id="{6B324F65-374E-44D2-8AE2-A792105E0C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1219" y="4331687"/>
                  <a:ext cx="557957" cy="471100"/>
                </a:xfrm>
                <a:custGeom>
                  <a:avLst/>
                  <a:gdLst>
                    <a:gd name="T0" fmla="*/ 93 w 327"/>
                    <a:gd name="T1" fmla="*/ 164 h 276"/>
                    <a:gd name="T2" fmla="*/ 75 w 327"/>
                    <a:gd name="T3" fmla="*/ 164 h 276"/>
                    <a:gd name="T4" fmla="*/ 31 w 327"/>
                    <a:gd name="T5" fmla="*/ 250 h 276"/>
                    <a:gd name="T6" fmla="*/ 20 w 327"/>
                    <a:gd name="T7" fmla="*/ 271 h 276"/>
                    <a:gd name="T8" fmla="*/ 7 w 327"/>
                    <a:gd name="T9" fmla="*/ 276 h 276"/>
                    <a:gd name="T10" fmla="*/ 1 w 327"/>
                    <a:gd name="T11" fmla="*/ 265 h 276"/>
                    <a:gd name="T12" fmla="*/ 2 w 327"/>
                    <a:gd name="T13" fmla="*/ 252 h 276"/>
                    <a:gd name="T14" fmla="*/ 30 w 327"/>
                    <a:gd name="T15" fmla="*/ 190 h 276"/>
                    <a:gd name="T16" fmla="*/ 75 w 327"/>
                    <a:gd name="T17" fmla="*/ 137 h 276"/>
                    <a:gd name="T18" fmla="*/ 83 w 327"/>
                    <a:gd name="T19" fmla="*/ 129 h 276"/>
                    <a:gd name="T20" fmla="*/ 61 w 327"/>
                    <a:gd name="T21" fmla="*/ 91 h 276"/>
                    <a:gd name="T22" fmla="*/ 90 w 327"/>
                    <a:gd name="T23" fmla="*/ 125 h 276"/>
                    <a:gd name="T24" fmla="*/ 135 w 327"/>
                    <a:gd name="T25" fmla="*/ 95 h 276"/>
                    <a:gd name="T26" fmla="*/ 133 w 327"/>
                    <a:gd name="T27" fmla="*/ 91 h 276"/>
                    <a:gd name="T28" fmla="*/ 121 w 327"/>
                    <a:gd name="T29" fmla="*/ 97 h 276"/>
                    <a:gd name="T30" fmla="*/ 99 w 327"/>
                    <a:gd name="T31" fmla="*/ 95 h 276"/>
                    <a:gd name="T32" fmla="*/ 94 w 327"/>
                    <a:gd name="T33" fmla="*/ 83 h 276"/>
                    <a:gd name="T34" fmla="*/ 112 w 327"/>
                    <a:gd name="T35" fmla="*/ 71 h 276"/>
                    <a:gd name="T36" fmla="*/ 172 w 327"/>
                    <a:gd name="T37" fmla="*/ 43 h 276"/>
                    <a:gd name="T38" fmla="*/ 183 w 327"/>
                    <a:gd name="T39" fmla="*/ 38 h 276"/>
                    <a:gd name="T40" fmla="*/ 221 w 327"/>
                    <a:gd name="T41" fmla="*/ 18 h 276"/>
                    <a:gd name="T42" fmla="*/ 264 w 327"/>
                    <a:gd name="T43" fmla="*/ 3 h 276"/>
                    <a:gd name="T44" fmla="*/ 277 w 327"/>
                    <a:gd name="T45" fmla="*/ 9 h 276"/>
                    <a:gd name="T46" fmla="*/ 187 w 327"/>
                    <a:gd name="T47" fmla="*/ 76 h 276"/>
                    <a:gd name="T48" fmla="*/ 246 w 327"/>
                    <a:gd name="T49" fmla="*/ 70 h 276"/>
                    <a:gd name="T50" fmla="*/ 302 w 327"/>
                    <a:gd name="T51" fmla="*/ 69 h 276"/>
                    <a:gd name="T52" fmla="*/ 324 w 327"/>
                    <a:gd name="T53" fmla="*/ 85 h 276"/>
                    <a:gd name="T54" fmla="*/ 319 w 327"/>
                    <a:gd name="T55" fmla="*/ 117 h 276"/>
                    <a:gd name="T56" fmla="*/ 240 w 327"/>
                    <a:gd name="T57" fmla="*/ 160 h 276"/>
                    <a:gd name="T58" fmla="*/ 231 w 327"/>
                    <a:gd name="T59" fmla="*/ 166 h 276"/>
                    <a:gd name="T60" fmla="*/ 214 w 327"/>
                    <a:gd name="T61" fmla="*/ 162 h 276"/>
                    <a:gd name="T62" fmla="*/ 305 w 327"/>
                    <a:gd name="T63" fmla="*/ 101 h 276"/>
                    <a:gd name="T64" fmla="*/ 268 w 327"/>
                    <a:gd name="T65" fmla="*/ 92 h 276"/>
                    <a:gd name="T66" fmla="*/ 198 w 327"/>
                    <a:gd name="T67" fmla="*/ 102 h 276"/>
                    <a:gd name="T68" fmla="*/ 158 w 327"/>
                    <a:gd name="T69" fmla="*/ 114 h 276"/>
                    <a:gd name="T70" fmla="*/ 123 w 327"/>
                    <a:gd name="T71" fmla="*/ 134 h 276"/>
                    <a:gd name="T72" fmla="*/ 93 w 327"/>
                    <a:gd name="T73" fmla="*/ 164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7" h="276">
                      <a:moveTo>
                        <a:pt x="93" y="164"/>
                      </a:moveTo>
                      <a:cubicBezTo>
                        <a:pt x="86" y="153"/>
                        <a:pt x="81" y="157"/>
                        <a:pt x="75" y="164"/>
                      </a:cubicBezTo>
                      <a:cubicBezTo>
                        <a:pt x="53" y="190"/>
                        <a:pt x="41" y="219"/>
                        <a:pt x="31" y="250"/>
                      </a:cubicBezTo>
                      <a:cubicBezTo>
                        <a:pt x="29" y="258"/>
                        <a:pt x="24" y="265"/>
                        <a:pt x="20" y="271"/>
                      </a:cubicBezTo>
                      <a:cubicBezTo>
                        <a:pt x="17" y="274"/>
                        <a:pt x="11" y="276"/>
                        <a:pt x="7" y="276"/>
                      </a:cubicBezTo>
                      <a:cubicBezTo>
                        <a:pt x="4" y="276"/>
                        <a:pt x="2" y="269"/>
                        <a:pt x="1" y="265"/>
                      </a:cubicBezTo>
                      <a:cubicBezTo>
                        <a:pt x="0" y="261"/>
                        <a:pt x="0" y="256"/>
                        <a:pt x="2" y="252"/>
                      </a:cubicBezTo>
                      <a:cubicBezTo>
                        <a:pt x="10" y="231"/>
                        <a:pt x="18" y="209"/>
                        <a:pt x="30" y="190"/>
                      </a:cubicBezTo>
                      <a:cubicBezTo>
                        <a:pt x="42" y="171"/>
                        <a:pt x="60" y="155"/>
                        <a:pt x="75" y="137"/>
                      </a:cubicBezTo>
                      <a:cubicBezTo>
                        <a:pt x="77" y="135"/>
                        <a:pt x="80" y="132"/>
                        <a:pt x="83" y="129"/>
                      </a:cubicBezTo>
                      <a:cubicBezTo>
                        <a:pt x="61" y="123"/>
                        <a:pt x="58" y="118"/>
                        <a:pt x="61" y="91"/>
                      </a:cubicBezTo>
                      <a:cubicBezTo>
                        <a:pt x="82" y="87"/>
                        <a:pt x="93" y="98"/>
                        <a:pt x="90" y="125"/>
                      </a:cubicBezTo>
                      <a:cubicBezTo>
                        <a:pt x="106" y="115"/>
                        <a:pt x="120" y="105"/>
                        <a:pt x="135" y="95"/>
                      </a:cubicBezTo>
                      <a:cubicBezTo>
                        <a:pt x="134" y="94"/>
                        <a:pt x="133" y="93"/>
                        <a:pt x="133" y="91"/>
                      </a:cubicBezTo>
                      <a:cubicBezTo>
                        <a:pt x="129" y="93"/>
                        <a:pt x="125" y="97"/>
                        <a:pt x="121" y="97"/>
                      </a:cubicBezTo>
                      <a:cubicBezTo>
                        <a:pt x="113" y="98"/>
                        <a:pt x="106" y="98"/>
                        <a:pt x="99" y="95"/>
                      </a:cubicBezTo>
                      <a:cubicBezTo>
                        <a:pt x="96" y="94"/>
                        <a:pt x="93" y="85"/>
                        <a:pt x="94" y="83"/>
                      </a:cubicBezTo>
                      <a:cubicBezTo>
                        <a:pt x="99" y="78"/>
                        <a:pt x="105" y="74"/>
                        <a:pt x="112" y="71"/>
                      </a:cubicBezTo>
                      <a:cubicBezTo>
                        <a:pt x="132" y="61"/>
                        <a:pt x="152" y="52"/>
                        <a:pt x="172" y="43"/>
                      </a:cubicBezTo>
                      <a:cubicBezTo>
                        <a:pt x="176" y="41"/>
                        <a:pt x="180" y="38"/>
                        <a:pt x="183" y="38"/>
                      </a:cubicBezTo>
                      <a:cubicBezTo>
                        <a:pt x="201" y="41"/>
                        <a:pt x="211" y="29"/>
                        <a:pt x="221" y="18"/>
                      </a:cubicBezTo>
                      <a:cubicBezTo>
                        <a:pt x="233" y="6"/>
                        <a:pt x="247" y="0"/>
                        <a:pt x="264" y="3"/>
                      </a:cubicBezTo>
                      <a:cubicBezTo>
                        <a:pt x="267" y="3"/>
                        <a:pt x="271" y="6"/>
                        <a:pt x="277" y="9"/>
                      </a:cubicBezTo>
                      <a:cubicBezTo>
                        <a:pt x="251" y="38"/>
                        <a:pt x="215" y="51"/>
                        <a:pt x="187" y="76"/>
                      </a:cubicBezTo>
                      <a:cubicBezTo>
                        <a:pt x="208" y="74"/>
                        <a:pt x="227" y="71"/>
                        <a:pt x="246" y="70"/>
                      </a:cubicBezTo>
                      <a:cubicBezTo>
                        <a:pt x="265" y="68"/>
                        <a:pt x="284" y="67"/>
                        <a:pt x="302" y="69"/>
                      </a:cubicBezTo>
                      <a:cubicBezTo>
                        <a:pt x="310" y="70"/>
                        <a:pt x="322" y="78"/>
                        <a:pt x="324" y="85"/>
                      </a:cubicBezTo>
                      <a:cubicBezTo>
                        <a:pt x="327" y="95"/>
                        <a:pt x="325" y="108"/>
                        <a:pt x="319" y="117"/>
                      </a:cubicBezTo>
                      <a:cubicBezTo>
                        <a:pt x="302" y="146"/>
                        <a:pt x="272" y="155"/>
                        <a:pt x="240" y="160"/>
                      </a:cubicBezTo>
                      <a:cubicBezTo>
                        <a:pt x="237" y="160"/>
                        <a:pt x="234" y="164"/>
                        <a:pt x="231" y="166"/>
                      </a:cubicBezTo>
                      <a:cubicBezTo>
                        <a:pt x="223" y="171"/>
                        <a:pt x="218" y="170"/>
                        <a:pt x="214" y="162"/>
                      </a:cubicBezTo>
                      <a:cubicBezTo>
                        <a:pt x="244" y="141"/>
                        <a:pt x="282" y="133"/>
                        <a:pt x="305" y="101"/>
                      </a:cubicBezTo>
                      <a:cubicBezTo>
                        <a:pt x="295" y="87"/>
                        <a:pt x="281" y="91"/>
                        <a:pt x="268" y="92"/>
                      </a:cubicBezTo>
                      <a:cubicBezTo>
                        <a:pt x="245" y="95"/>
                        <a:pt x="221" y="98"/>
                        <a:pt x="198" y="102"/>
                      </a:cubicBezTo>
                      <a:cubicBezTo>
                        <a:pt x="185" y="105"/>
                        <a:pt x="172" y="110"/>
                        <a:pt x="158" y="114"/>
                      </a:cubicBezTo>
                      <a:cubicBezTo>
                        <a:pt x="145" y="118"/>
                        <a:pt x="133" y="123"/>
                        <a:pt x="123" y="134"/>
                      </a:cubicBezTo>
                      <a:cubicBezTo>
                        <a:pt x="115" y="144"/>
                        <a:pt x="105" y="153"/>
                        <a:pt x="93" y="1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>
                  <a:extLst>
                    <a:ext uri="{FF2B5EF4-FFF2-40B4-BE49-F238E27FC236}">
                      <a16:creationId xmlns:a16="http://schemas.microsoft.com/office/drawing/2014/main" id="{24EF78A6-8C2D-4256-AD47-F67B6847E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864" y="4537794"/>
                  <a:ext cx="379823" cy="354798"/>
                </a:xfrm>
                <a:custGeom>
                  <a:avLst/>
                  <a:gdLst>
                    <a:gd name="T0" fmla="*/ 40 w 223"/>
                    <a:gd name="T1" fmla="*/ 119 h 207"/>
                    <a:gd name="T2" fmla="*/ 19 w 223"/>
                    <a:gd name="T3" fmla="*/ 114 h 207"/>
                    <a:gd name="T4" fmla="*/ 6 w 223"/>
                    <a:gd name="T5" fmla="*/ 82 h 207"/>
                    <a:gd name="T6" fmla="*/ 27 w 223"/>
                    <a:gd name="T7" fmla="*/ 53 h 207"/>
                    <a:gd name="T8" fmla="*/ 36 w 223"/>
                    <a:gd name="T9" fmla="*/ 60 h 207"/>
                    <a:gd name="T10" fmla="*/ 34 w 223"/>
                    <a:gd name="T11" fmla="*/ 73 h 207"/>
                    <a:gd name="T12" fmla="*/ 60 w 223"/>
                    <a:gd name="T13" fmla="*/ 64 h 207"/>
                    <a:gd name="T14" fmla="*/ 41 w 223"/>
                    <a:gd name="T15" fmla="*/ 20 h 207"/>
                    <a:gd name="T16" fmla="*/ 50 w 223"/>
                    <a:gd name="T17" fmla="*/ 3 h 207"/>
                    <a:gd name="T18" fmla="*/ 67 w 223"/>
                    <a:gd name="T19" fmla="*/ 5 h 207"/>
                    <a:gd name="T20" fmla="*/ 107 w 223"/>
                    <a:gd name="T21" fmla="*/ 42 h 207"/>
                    <a:gd name="T22" fmla="*/ 121 w 223"/>
                    <a:gd name="T23" fmla="*/ 51 h 207"/>
                    <a:gd name="T24" fmla="*/ 125 w 223"/>
                    <a:gd name="T25" fmla="*/ 88 h 207"/>
                    <a:gd name="T26" fmla="*/ 107 w 223"/>
                    <a:gd name="T27" fmla="*/ 111 h 207"/>
                    <a:gd name="T28" fmla="*/ 103 w 223"/>
                    <a:gd name="T29" fmla="*/ 162 h 207"/>
                    <a:gd name="T30" fmla="*/ 134 w 223"/>
                    <a:gd name="T31" fmla="*/ 177 h 207"/>
                    <a:gd name="T32" fmla="*/ 160 w 223"/>
                    <a:gd name="T33" fmla="*/ 169 h 207"/>
                    <a:gd name="T34" fmla="*/ 165 w 223"/>
                    <a:gd name="T35" fmla="*/ 140 h 207"/>
                    <a:gd name="T36" fmla="*/ 144 w 223"/>
                    <a:gd name="T37" fmla="*/ 109 h 207"/>
                    <a:gd name="T38" fmla="*/ 145 w 223"/>
                    <a:gd name="T39" fmla="*/ 93 h 207"/>
                    <a:gd name="T40" fmla="*/ 157 w 223"/>
                    <a:gd name="T41" fmla="*/ 93 h 207"/>
                    <a:gd name="T42" fmla="*/ 210 w 223"/>
                    <a:gd name="T43" fmla="*/ 151 h 207"/>
                    <a:gd name="T44" fmla="*/ 195 w 223"/>
                    <a:gd name="T45" fmla="*/ 192 h 207"/>
                    <a:gd name="T46" fmla="*/ 124 w 223"/>
                    <a:gd name="T47" fmla="*/ 207 h 207"/>
                    <a:gd name="T48" fmla="*/ 82 w 223"/>
                    <a:gd name="T49" fmla="*/ 200 h 207"/>
                    <a:gd name="T50" fmla="*/ 74 w 223"/>
                    <a:gd name="T51" fmla="*/ 189 h 207"/>
                    <a:gd name="T52" fmla="*/ 79 w 223"/>
                    <a:gd name="T53" fmla="*/ 139 h 207"/>
                    <a:gd name="T54" fmla="*/ 82 w 223"/>
                    <a:gd name="T55" fmla="*/ 113 h 207"/>
                    <a:gd name="T56" fmla="*/ 54 w 223"/>
                    <a:gd name="T57" fmla="*/ 153 h 207"/>
                    <a:gd name="T58" fmla="*/ 52 w 223"/>
                    <a:gd name="T59" fmla="*/ 161 h 207"/>
                    <a:gd name="T60" fmla="*/ 30 w 223"/>
                    <a:gd name="T61" fmla="*/ 172 h 207"/>
                    <a:gd name="T62" fmla="*/ 26 w 223"/>
                    <a:gd name="T63" fmla="*/ 148 h 207"/>
                    <a:gd name="T64" fmla="*/ 40 w 223"/>
                    <a:gd name="T65" fmla="*/ 119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3" h="207">
                      <a:moveTo>
                        <a:pt x="40" y="119"/>
                      </a:moveTo>
                      <a:cubicBezTo>
                        <a:pt x="32" y="117"/>
                        <a:pt x="24" y="117"/>
                        <a:pt x="19" y="114"/>
                      </a:cubicBezTo>
                      <a:cubicBezTo>
                        <a:pt x="8" y="106"/>
                        <a:pt x="0" y="95"/>
                        <a:pt x="6" y="82"/>
                      </a:cubicBezTo>
                      <a:cubicBezTo>
                        <a:pt x="11" y="71"/>
                        <a:pt x="20" y="63"/>
                        <a:pt x="27" y="53"/>
                      </a:cubicBezTo>
                      <a:cubicBezTo>
                        <a:pt x="30" y="55"/>
                        <a:pt x="34" y="57"/>
                        <a:pt x="36" y="60"/>
                      </a:cubicBezTo>
                      <a:cubicBezTo>
                        <a:pt x="37" y="63"/>
                        <a:pt x="35" y="67"/>
                        <a:pt x="34" y="73"/>
                      </a:cubicBezTo>
                      <a:cubicBezTo>
                        <a:pt x="44" y="69"/>
                        <a:pt x="52" y="67"/>
                        <a:pt x="60" y="64"/>
                      </a:cubicBezTo>
                      <a:cubicBezTo>
                        <a:pt x="40" y="54"/>
                        <a:pt x="38" y="38"/>
                        <a:pt x="41" y="20"/>
                      </a:cubicBezTo>
                      <a:cubicBezTo>
                        <a:pt x="42" y="13"/>
                        <a:pt x="45" y="6"/>
                        <a:pt x="50" y="3"/>
                      </a:cubicBezTo>
                      <a:cubicBezTo>
                        <a:pt x="53" y="0"/>
                        <a:pt x="63" y="2"/>
                        <a:pt x="67" y="5"/>
                      </a:cubicBezTo>
                      <a:cubicBezTo>
                        <a:pt x="80" y="17"/>
                        <a:pt x="100" y="22"/>
                        <a:pt x="107" y="42"/>
                      </a:cubicBezTo>
                      <a:cubicBezTo>
                        <a:pt x="109" y="46"/>
                        <a:pt x="116" y="49"/>
                        <a:pt x="121" y="51"/>
                      </a:cubicBezTo>
                      <a:cubicBezTo>
                        <a:pt x="136" y="59"/>
                        <a:pt x="138" y="77"/>
                        <a:pt x="125" y="88"/>
                      </a:cubicBezTo>
                      <a:cubicBezTo>
                        <a:pt x="118" y="94"/>
                        <a:pt x="109" y="102"/>
                        <a:pt x="107" y="111"/>
                      </a:cubicBezTo>
                      <a:cubicBezTo>
                        <a:pt x="103" y="127"/>
                        <a:pt x="102" y="145"/>
                        <a:pt x="103" y="162"/>
                      </a:cubicBezTo>
                      <a:cubicBezTo>
                        <a:pt x="104" y="178"/>
                        <a:pt x="116" y="182"/>
                        <a:pt x="134" y="177"/>
                      </a:cubicBezTo>
                      <a:cubicBezTo>
                        <a:pt x="143" y="174"/>
                        <a:pt x="152" y="172"/>
                        <a:pt x="160" y="169"/>
                      </a:cubicBezTo>
                      <a:cubicBezTo>
                        <a:pt x="172" y="165"/>
                        <a:pt x="174" y="153"/>
                        <a:pt x="165" y="140"/>
                      </a:cubicBezTo>
                      <a:cubicBezTo>
                        <a:pt x="158" y="129"/>
                        <a:pt x="150" y="120"/>
                        <a:pt x="144" y="109"/>
                      </a:cubicBezTo>
                      <a:cubicBezTo>
                        <a:pt x="141" y="105"/>
                        <a:pt x="143" y="98"/>
                        <a:pt x="145" y="93"/>
                      </a:cubicBezTo>
                      <a:cubicBezTo>
                        <a:pt x="145" y="92"/>
                        <a:pt x="155" y="91"/>
                        <a:pt x="157" y="93"/>
                      </a:cubicBezTo>
                      <a:cubicBezTo>
                        <a:pt x="175" y="112"/>
                        <a:pt x="194" y="131"/>
                        <a:pt x="210" y="151"/>
                      </a:cubicBezTo>
                      <a:cubicBezTo>
                        <a:pt x="223" y="168"/>
                        <a:pt x="215" y="184"/>
                        <a:pt x="195" y="192"/>
                      </a:cubicBezTo>
                      <a:cubicBezTo>
                        <a:pt x="172" y="202"/>
                        <a:pt x="148" y="207"/>
                        <a:pt x="124" y="207"/>
                      </a:cubicBezTo>
                      <a:cubicBezTo>
                        <a:pt x="110" y="206"/>
                        <a:pt x="96" y="203"/>
                        <a:pt x="82" y="200"/>
                      </a:cubicBezTo>
                      <a:cubicBezTo>
                        <a:pt x="78" y="199"/>
                        <a:pt x="73" y="193"/>
                        <a:pt x="74" y="189"/>
                      </a:cubicBezTo>
                      <a:cubicBezTo>
                        <a:pt x="74" y="173"/>
                        <a:pt x="77" y="156"/>
                        <a:pt x="79" y="139"/>
                      </a:cubicBezTo>
                      <a:cubicBezTo>
                        <a:pt x="80" y="131"/>
                        <a:pt x="81" y="123"/>
                        <a:pt x="82" y="113"/>
                      </a:cubicBezTo>
                      <a:cubicBezTo>
                        <a:pt x="62" y="122"/>
                        <a:pt x="61" y="139"/>
                        <a:pt x="54" y="153"/>
                      </a:cubicBezTo>
                      <a:cubicBezTo>
                        <a:pt x="53" y="156"/>
                        <a:pt x="54" y="160"/>
                        <a:pt x="52" y="161"/>
                      </a:cubicBezTo>
                      <a:cubicBezTo>
                        <a:pt x="45" y="166"/>
                        <a:pt x="35" y="174"/>
                        <a:pt x="30" y="172"/>
                      </a:cubicBezTo>
                      <a:cubicBezTo>
                        <a:pt x="20" y="169"/>
                        <a:pt x="21" y="158"/>
                        <a:pt x="26" y="148"/>
                      </a:cubicBezTo>
                      <a:cubicBezTo>
                        <a:pt x="31" y="139"/>
                        <a:pt x="35" y="129"/>
                        <a:pt x="40" y="1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>
                  <a:extLst>
                    <a:ext uri="{FF2B5EF4-FFF2-40B4-BE49-F238E27FC236}">
                      <a16:creationId xmlns:a16="http://schemas.microsoft.com/office/drawing/2014/main" id="{743D3B1C-581C-413B-A1CA-A4B7ED36E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9353" y="4609930"/>
                  <a:ext cx="223772" cy="292966"/>
                </a:xfrm>
                <a:custGeom>
                  <a:avLst/>
                  <a:gdLst>
                    <a:gd name="T0" fmla="*/ 51 w 131"/>
                    <a:gd name="T1" fmla="*/ 34 h 171"/>
                    <a:gd name="T2" fmla="*/ 19 w 131"/>
                    <a:gd name="T3" fmla="*/ 47 h 171"/>
                    <a:gd name="T4" fmla="*/ 8 w 131"/>
                    <a:gd name="T5" fmla="*/ 45 h 171"/>
                    <a:gd name="T6" fmla="*/ 2 w 131"/>
                    <a:gd name="T7" fmla="*/ 27 h 171"/>
                    <a:gd name="T8" fmla="*/ 21 w 131"/>
                    <a:gd name="T9" fmla="*/ 11 h 171"/>
                    <a:gd name="T10" fmla="*/ 75 w 131"/>
                    <a:gd name="T11" fmla="*/ 2 h 171"/>
                    <a:gd name="T12" fmla="*/ 90 w 131"/>
                    <a:gd name="T13" fmla="*/ 22 h 171"/>
                    <a:gd name="T14" fmla="*/ 80 w 131"/>
                    <a:gd name="T15" fmla="*/ 46 h 171"/>
                    <a:gd name="T16" fmla="*/ 93 w 131"/>
                    <a:gd name="T17" fmla="*/ 44 h 171"/>
                    <a:gd name="T18" fmla="*/ 119 w 131"/>
                    <a:gd name="T19" fmla="*/ 50 h 171"/>
                    <a:gd name="T20" fmla="*/ 126 w 131"/>
                    <a:gd name="T21" fmla="*/ 92 h 171"/>
                    <a:gd name="T22" fmla="*/ 122 w 131"/>
                    <a:gd name="T23" fmla="*/ 96 h 171"/>
                    <a:gd name="T24" fmla="*/ 105 w 131"/>
                    <a:gd name="T25" fmla="*/ 137 h 171"/>
                    <a:gd name="T26" fmla="*/ 79 w 131"/>
                    <a:gd name="T27" fmla="*/ 166 h 171"/>
                    <a:gd name="T28" fmla="*/ 20 w 131"/>
                    <a:gd name="T29" fmla="*/ 149 h 171"/>
                    <a:gd name="T30" fmla="*/ 16 w 131"/>
                    <a:gd name="T31" fmla="*/ 141 h 171"/>
                    <a:gd name="T32" fmla="*/ 24 w 131"/>
                    <a:gd name="T33" fmla="*/ 136 h 171"/>
                    <a:gd name="T34" fmla="*/ 46 w 131"/>
                    <a:gd name="T35" fmla="*/ 142 h 171"/>
                    <a:gd name="T36" fmla="*/ 69 w 131"/>
                    <a:gd name="T37" fmla="*/ 138 h 171"/>
                    <a:gd name="T38" fmla="*/ 82 w 131"/>
                    <a:gd name="T39" fmla="*/ 115 h 171"/>
                    <a:gd name="T40" fmla="*/ 77 w 131"/>
                    <a:gd name="T41" fmla="*/ 108 h 171"/>
                    <a:gd name="T42" fmla="*/ 58 w 131"/>
                    <a:gd name="T43" fmla="*/ 125 h 171"/>
                    <a:gd name="T44" fmla="*/ 28 w 131"/>
                    <a:gd name="T45" fmla="*/ 113 h 171"/>
                    <a:gd name="T46" fmla="*/ 25 w 131"/>
                    <a:gd name="T47" fmla="*/ 69 h 171"/>
                    <a:gd name="T48" fmla="*/ 44 w 131"/>
                    <a:gd name="T49" fmla="*/ 54 h 171"/>
                    <a:gd name="T50" fmla="*/ 51 w 131"/>
                    <a:gd name="T51" fmla="*/ 34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1" h="171">
                      <a:moveTo>
                        <a:pt x="51" y="34"/>
                      </a:moveTo>
                      <a:cubicBezTo>
                        <a:pt x="40" y="38"/>
                        <a:pt x="30" y="43"/>
                        <a:pt x="19" y="47"/>
                      </a:cubicBezTo>
                      <a:cubicBezTo>
                        <a:pt x="16" y="48"/>
                        <a:pt x="10" y="47"/>
                        <a:pt x="8" y="45"/>
                      </a:cubicBezTo>
                      <a:cubicBezTo>
                        <a:pt x="5" y="39"/>
                        <a:pt x="0" y="30"/>
                        <a:pt x="2" y="27"/>
                      </a:cubicBezTo>
                      <a:cubicBezTo>
                        <a:pt x="6" y="20"/>
                        <a:pt x="14" y="13"/>
                        <a:pt x="21" y="11"/>
                      </a:cubicBezTo>
                      <a:cubicBezTo>
                        <a:pt x="39" y="6"/>
                        <a:pt x="57" y="4"/>
                        <a:pt x="75" y="2"/>
                      </a:cubicBezTo>
                      <a:cubicBezTo>
                        <a:pt x="86" y="0"/>
                        <a:pt x="94" y="11"/>
                        <a:pt x="90" y="22"/>
                      </a:cubicBezTo>
                      <a:cubicBezTo>
                        <a:pt x="88" y="29"/>
                        <a:pt x="84" y="36"/>
                        <a:pt x="80" y="46"/>
                      </a:cubicBezTo>
                      <a:cubicBezTo>
                        <a:pt x="86" y="45"/>
                        <a:pt x="89" y="43"/>
                        <a:pt x="93" y="44"/>
                      </a:cubicBezTo>
                      <a:cubicBezTo>
                        <a:pt x="102" y="45"/>
                        <a:pt x="113" y="45"/>
                        <a:pt x="119" y="50"/>
                      </a:cubicBezTo>
                      <a:cubicBezTo>
                        <a:pt x="131" y="61"/>
                        <a:pt x="131" y="76"/>
                        <a:pt x="126" y="92"/>
                      </a:cubicBezTo>
                      <a:cubicBezTo>
                        <a:pt x="125" y="93"/>
                        <a:pt x="124" y="96"/>
                        <a:pt x="122" y="96"/>
                      </a:cubicBezTo>
                      <a:cubicBezTo>
                        <a:pt x="97" y="101"/>
                        <a:pt x="106" y="122"/>
                        <a:pt x="105" y="137"/>
                      </a:cubicBezTo>
                      <a:cubicBezTo>
                        <a:pt x="104" y="154"/>
                        <a:pt x="96" y="162"/>
                        <a:pt x="79" y="166"/>
                      </a:cubicBezTo>
                      <a:cubicBezTo>
                        <a:pt x="56" y="171"/>
                        <a:pt x="38" y="162"/>
                        <a:pt x="20" y="149"/>
                      </a:cubicBezTo>
                      <a:cubicBezTo>
                        <a:pt x="18" y="148"/>
                        <a:pt x="16" y="143"/>
                        <a:pt x="16" y="141"/>
                      </a:cubicBezTo>
                      <a:cubicBezTo>
                        <a:pt x="17" y="139"/>
                        <a:pt x="21" y="136"/>
                        <a:pt x="24" y="136"/>
                      </a:cubicBezTo>
                      <a:cubicBezTo>
                        <a:pt x="31" y="137"/>
                        <a:pt x="39" y="141"/>
                        <a:pt x="46" y="142"/>
                      </a:cubicBezTo>
                      <a:cubicBezTo>
                        <a:pt x="54" y="142"/>
                        <a:pt x="64" y="143"/>
                        <a:pt x="69" y="138"/>
                      </a:cubicBezTo>
                      <a:cubicBezTo>
                        <a:pt x="76" y="133"/>
                        <a:pt x="78" y="123"/>
                        <a:pt x="82" y="115"/>
                      </a:cubicBezTo>
                      <a:cubicBezTo>
                        <a:pt x="82" y="113"/>
                        <a:pt x="79" y="110"/>
                        <a:pt x="77" y="108"/>
                      </a:cubicBezTo>
                      <a:cubicBezTo>
                        <a:pt x="70" y="114"/>
                        <a:pt x="65" y="123"/>
                        <a:pt x="58" y="125"/>
                      </a:cubicBezTo>
                      <a:cubicBezTo>
                        <a:pt x="47" y="127"/>
                        <a:pt x="35" y="128"/>
                        <a:pt x="28" y="113"/>
                      </a:cubicBezTo>
                      <a:cubicBezTo>
                        <a:pt x="21" y="98"/>
                        <a:pt x="20" y="83"/>
                        <a:pt x="25" y="69"/>
                      </a:cubicBezTo>
                      <a:cubicBezTo>
                        <a:pt x="27" y="62"/>
                        <a:pt x="37" y="58"/>
                        <a:pt x="44" y="54"/>
                      </a:cubicBezTo>
                      <a:cubicBezTo>
                        <a:pt x="55" y="46"/>
                        <a:pt x="56" y="43"/>
                        <a:pt x="51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>
                  <a:extLst>
                    <a:ext uri="{FF2B5EF4-FFF2-40B4-BE49-F238E27FC236}">
                      <a16:creationId xmlns:a16="http://schemas.microsoft.com/office/drawing/2014/main" id="{42D2CD3E-E011-4C74-ABE3-AEB092B14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1192" y="4483322"/>
                  <a:ext cx="139857" cy="368047"/>
                </a:xfrm>
                <a:custGeom>
                  <a:avLst/>
                  <a:gdLst>
                    <a:gd name="T0" fmla="*/ 0 w 82"/>
                    <a:gd name="T1" fmla="*/ 152 h 215"/>
                    <a:gd name="T2" fmla="*/ 18 w 82"/>
                    <a:gd name="T3" fmla="*/ 74 h 215"/>
                    <a:gd name="T4" fmla="*/ 46 w 82"/>
                    <a:gd name="T5" fmla="*/ 12 h 215"/>
                    <a:gd name="T6" fmla="*/ 68 w 82"/>
                    <a:gd name="T7" fmla="*/ 1 h 215"/>
                    <a:gd name="T8" fmla="*/ 82 w 82"/>
                    <a:gd name="T9" fmla="*/ 11 h 215"/>
                    <a:gd name="T10" fmla="*/ 69 w 82"/>
                    <a:gd name="T11" fmla="*/ 30 h 215"/>
                    <a:gd name="T12" fmla="*/ 51 w 82"/>
                    <a:gd name="T13" fmla="*/ 46 h 215"/>
                    <a:gd name="T14" fmla="*/ 39 w 82"/>
                    <a:gd name="T15" fmla="*/ 88 h 215"/>
                    <a:gd name="T16" fmla="*/ 32 w 82"/>
                    <a:gd name="T17" fmla="*/ 122 h 215"/>
                    <a:gd name="T18" fmla="*/ 38 w 82"/>
                    <a:gd name="T19" fmla="*/ 157 h 215"/>
                    <a:gd name="T20" fmla="*/ 49 w 82"/>
                    <a:gd name="T21" fmla="*/ 195 h 215"/>
                    <a:gd name="T22" fmla="*/ 49 w 82"/>
                    <a:gd name="T23" fmla="*/ 202 h 215"/>
                    <a:gd name="T24" fmla="*/ 30 w 82"/>
                    <a:gd name="T25" fmla="*/ 215 h 215"/>
                    <a:gd name="T26" fmla="*/ 9 w 82"/>
                    <a:gd name="T27" fmla="*/ 197 h 215"/>
                    <a:gd name="T28" fmla="*/ 0 w 82"/>
                    <a:gd name="T29" fmla="*/ 15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2" h="215">
                      <a:moveTo>
                        <a:pt x="0" y="152"/>
                      </a:moveTo>
                      <a:cubicBezTo>
                        <a:pt x="6" y="127"/>
                        <a:pt x="9" y="100"/>
                        <a:pt x="18" y="74"/>
                      </a:cubicBezTo>
                      <a:cubicBezTo>
                        <a:pt x="24" y="52"/>
                        <a:pt x="35" y="32"/>
                        <a:pt x="46" y="12"/>
                      </a:cubicBezTo>
                      <a:cubicBezTo>
                        <a:pt x="49" y="6"/>
                        <a:pt x="60" y="2"/>
                        <a:pt x="68" y="1"/>
                      </a:cubicBezTo>
                      <a:cubicBezTo>
                        <a:pt x="72" y="0"/>
                        <a:pt x="82" y="7"/>
                        <a:pt x="82" y="11"/>
                      </a:cubicBezTo>
                      <a:cubicBezTo>
                        <a:pt x="82" y="18"/>
                        <a:pt x="82" y="28"/>
                        <a:pt x="69" y="30"/>
                      </a:cubicBezTo>
                      <a:cubicBezTo>
                        <a:pt x="62" y="30"/>
                        <a:pt x="54" y="39"/>
                        <a:pt x="51" y="46"/>
                      </a:cubicBezTo>
                      <a:cubicBezTo>
                        <a:pt x="45" y="59"/>
                        <a:pt x="43" y="74"/>
                        <a:pt x="39" y="88"/>
                      </a:cubicBezTo>
                      <a:cubicBezTo>
                        <a:pt x="37" y="99"/>
                        <a:pt x="32" y="111"/>
                        <a:pt x="32" y="122"/>
                      </a:cubicBezTo>
                      <a:cubicBezTo>
                        <a:pt x="32" y="134"/>
                        <a:pt x="37" y="145"/>
                        <a:pt x="38" y="157"/>
                      </a:cubicBezTo>
                      <a:cubicBezTo>
                        <a:pt x="39" y="170"/>
                        <a:pt x="38" y="184"/>
                        <a:pt x="49" y="195"/>
                      </a:cubicBezTo>
                      <a:cubicBezTo>
                        <a:pt x="50" y="196"/>
                        <a:pt x="49" y="200"/>
                        <a:pt x="49" y="202"/>
                      </a:cubicBezTo>
                      <a:cubicBezTo>
                        <a:pt x="46" y="211"/>
                        <a:pt x="40" y="215"/>
                        <a:pt x="30" y="215"/>
                      </a:cubicBezTo>
                      <a:cubicBezTo>
                        <a:pt x="17" y="215"/>
                        <a:pt x="12" y="207"/>
                        <a:pt x="9" y="197"/>
                      </a:cubicBezTo>
                      <a:cubicBezTo>
                        <a:pt x="5" y="184"/>
                        <a:pt x="4" y="169"/>
                        <a:pt x="0" y="1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" name="Freeform 24">
                  <a:extLst>
                    <a:ext uri="{FF2B5EF4-FFF2-40B4-BE49-F238E27FC236}">
                      <a16:creationId xmlns:a16="http://schemas.microsoft.com/office/drawing/2014/main" id="{1A3E0AC1-8CA1-4AE1-B3E4-28FB48A745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0587" y="4417074"/>
                  <a:ext cx="85387" cy="105998"/>
                </a:xfrm>
                <a:custGeom>
                  <a:avLst/>
                  <a:gdLst>
                    <a:gd name="T0" fmla="*/ 14 w 50"/>
                    <a:gd name="T1" fmla="*/ 0 h 62"/>
                    <a:gd name="T2" fmla="*/ 26 w 50"/>
                    <a:gd name="T3" fmla="*/ 6 h 62"/>
                    <a:gd name="T4" fmla="*/ 32 w 50"/>
                    <a:gd name="T5" fmla="*/ 12 h 62"/>
                    <a:gd name="T6" fmla="*/ 50 w 50"/>
                    <a:gd name="T7" fmla="*/ 16 h 62"/>
                    <a:gd name="T8" fmla="*/ 43 w 50"/>
                    <a:gd name="T9" fmla="*/ 56 h 62"/>
                    <a:gd name="T10" fmla="*/ 25 w 50"/>
                    <a:gd name="T11" fmla="*/ 59 h 62"/>
                    <a:gd name="T12" fmla="*/ 0 w 50"/>
                    <a:gd name="T13" fmla="*/ 17 h 62"/>
                    <a:gd name="T14" fmla="*/ 14 w 50"/>
                    <a:gd name="T1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62">
                      <a:moveTo>
                        <a:pt x="14" y="0"/>
                      </a:moveTo>
                      <a:cubicBezTo>
                        <a:pt x="20" y="3"/>
                        <a:pt x="23" y="5"/>
                        <a:pt x="26" y="6"/>
                      </a:cubicBezTo>
                      <a:cubicBezTo>
                        <a:pt x="28" y="8"/>
                        <a:pt x="30" y="11"/>
                        <a:pt x="32" y="12"/>
                      </a:cubicBezTo>
                      <a:cubicBezTo>
                        <a:pt x="39" y="14"/>
                        <a:pt x="50" y="15"/>
                        <a:pt x="50" y="16"/>
                      </a:cubicBezTo>
                      <a:cubicBezTo>
                        <a:pt x="49" y="30"/>
                        <a:pt x="47" y="44"/>
                        <a:pt x="43" y="56"/>
                      </a:cubicBezTo>
                      <a:cubicBezTo>
                        <a:pt x="42" y="59"/>
                        <a:pt x="29" y="62"/>
                        <a:pt x="25" y="59"/>
                      </a:cubicBezTo>
                      <a:cubicBezTo>
                        <a:pt x="11" y="49"/>
                        <a:pt x="0" y="35"/>
                        <a:pt x="0" y="17"/>
                      </a:cubicBezTo>
                      <a:cubicBezTo>
                        <a:pt x="0" y="11"/>
                        <a:pt x="9" y="6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" name="Freeform 39">
                  <a:extLst>
                    <a:ext uri="{FF2B5EF4-FFF2-40B4-BE49-F238E27FC236}">
                      <a16:creationId xmlns:a16="http://schemas.microsoft.com/office/drawing/2014/main" id="{67B02F28-C291-49E1-BB2B-ECB677BB2E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2168" y="4393519"/>
                  <a:ext cx="92747" cy="76554"/>
                </a:xfrm>
                <a:custGeom>
                  <a:avLst/>
                  <a:gdLst>
                    <a:gd name="T0" fmla="*/ 0 w 55"/>
                    <a:gd name="T1" fmla="*/ 19 h 45"/>
                    <a:gd name="T2" fmla="*/ 21 w 55"/>
                    <a:gd name="T3" fmla="*/ 5 h 45"/>
                    <a:gd name="T4" fmla="*/ 42 w 55"/>
                    <a:gd name="T5" fmla="*/ 8 h 45"/>
                    <a:gd name="T6" fmla="*/ 55 w 55"/>
                    <a:gd name="T7" fmla="*/ 15 h 45"/>
                    <a:gd name="T8" fmla="*/ 47 w 55"/>
                    <a:gd name="T9" fmla="*/ 24 h 45"/>
                    <a:gd name="T10" fmla="*/ 41 w 55"/>
                    <a:gd name="T11" fmla="*/ 31 h 45"/>
                    <a:gd name="T12" fmla="*/ 22 w 55"/>
                    <a:gd name="T13" fmla="*/ 45 h 45"/>
                    <a:gd name="T14" fmla="*/ 0 w 55"/>
                    <a:gd name="T15" fmla="*/ 19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45">
                      <a:moveTo>
                        <a:pt x="0" y="19"/>
                      </a:moveTo>
                      <a:cubicBezTo>
                        <a:pt x="0" y="5"/>
                        <a:pt x="8" y="0"/>
                        <a:pt x="21" y="5"/>
                      </a:cubicBezTo>
                      <a:cubicBezTo>
                        <a:pt x="28" y="7"/>
                        <a:pt x="35" y="7"/>
                        <a:pt x="42" y="8"/>
                      </a:cubicBezTo>
                      <a:cubicBezTo>
                        <a:pt x="47" y="10"/>
                        <a:pt x="51" y="13"/>
                        <a:pt x="55" y="15"/>
                      </a:cubicBezTo>
                      <a:cubicBezTo>
                        <a:pt x="52" y="18"/>
                        <a:pt x="50" y="21"/>
                        <a:pt x="47" y="24"/>
                      </a:cubicBezTo>
                      <a:cubicBezTo>
                        <a:pt x="45" y="27"/>
                        <a:pt x="43" y="29"/>
                        <a:pt x="41" y="31"/>
                      </a:cubicBezTo>
                      <a:cubicBezTo>
                        <a:pt x="35" y="36"/>
                        <a:pt x="28" y="45"/>
                        <a:pt x="22" y="45"/>
                      </a:cubicBezTo>
                      <a:cubicBezTo>
                        <a:pt x="6" y="44"/>
                        <a:pt x="0" y="35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CCE4886-9635-4F5B-B805-89DADB76AA5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046078" y="5492385"/>
                <a:ext cx="1980000" cy="115344"/>
              </a:xfrm>
              <a:custGeom>
                <a:avLst/>
                <a:gdLst/>
                <a:ahLst/>
                <a:cxnLst/>
                <a:rect l="l" t="t" r="r" b="b"/>
                <a:pathLst>
                  <a:path w="3900602" h="227228">
                    <a:moveTo>
                      <a:pt x="2355647" y="114757"/>
                    </a:moveTo>
                    <a:cubicBezTo>
                      <a:pt x="2352141" y="115976"/>
                      <a:pt x="2349246" y="117234"/>
                      <a:pt x="2346960" y="118529"/>
                    </a:cubicBezTo>
                    <a:cubicBezTo>
                      <a:pt x="2344674" y="119824"/>
                      <a:pt x="2342883" y="121425"/>
                      <a:pt x="2341588" y="123330"/>
                    </a:cubicBezTo>
                    <a:cubicBezTo>
                      <a:pt x="2340292" y="125235"/>
                      <a:pt x="2339378" y="127482"/>
                      <a:pt x="2338845" y="130073"/>
                    </a:cubicBezTo>
                    <a:cubicBezTo>
                      <a:pt x="2338311" y="132664"/>
                      <a:pt x="2338045" y="135788"/>
                      <a:pt x="2338045" y="139446"/>
                    </a:cubicBezTo>
                    <a:cubicBezTo>
                      <a:pt x="2338045" y="143408"/>
                      <a:pt x="2338692" y="147104"/>
                      <a:pt x="2339988" y="150533"/>
                    </a:cubicBezTo>
                    <a:cubicBezTo>
                      <a:pt x="2341283" y="153962"/>
                      <a:pt x="2343912" y="155676"/>
                      <a:pt x="2347874" y="155676"/>
                    </a:cubicBezTo>
                    <a:cubicBezTo>
                      <a:pt x="2349551" y="155676"/>
                      <a:pt x="2350884" y="155295"/>
                      <a:pt x="2351875" y="154533"/>
                    </a:cubicBezTo>
                    <a:cubicBezTo>
                      <a:pt x="2352865" y="153771"/>
                      <a:pt x="2354123" y="152705"/>
                      <a:pt x="2355647" y="151333"/>
                    </a:cubicBezTo>
                    <a:close/>
                    <a:moveTo>
                      <a:pt x="2457982" y="75895"/>
                    </a:moveTo>
                    <a:cubicBezTo>
                      <a:pt x="2454970" y="75895"/>
                      <a:pt x="2452636" y="77343"/>
                      <a:pt x="2450979" y="80238"/>
                    </a:cubicBezTo>
                    <a:cubicBezTo>
                      <a:pt x="2449323" y="83134"/>
                      <a:pt x="2448043" y="86563"/>
                      <a:pt x="2447140" y="90525"/>
                    </a:cubicBezTo>
                    <a:cubicBezTo>
                      <a:pt x="2446236" y="94488"/>
                      <a:pt x="2445671" y="98565"/>
                      <a:pt x="2445445" y="102756"/>
                    </a:cubicBezTo>
                    <a:cubicBezTo>
                      <a:pt x="2445219" y="106947"/>
                      <a:pt x="2445106" y="110337"/>
                      <a:pt x="2445106" y="112928"/>
                    </a:cubicBezTo>
                    <a:cubicBezTo>
                      <a:pt x="2445106" y="118567"/>
                      <a:pt x="2445369" y="123634"/>
                      <a:pt x="2445897" y="128130"/>
                    </a:cubicBezTo>
                    <a:cubicBezTo>
                      <a:pt x="2446424" y="132626"/>
                      <a:pt x="2446913" y="136169"/>
                      <a:pt x="2447363" y="138760"/>
                    </a:cubicBezTo>
                    <a:cubicBezTo>
                      <a:pt x="2447515" y="139979"/>
                      <a:pt x="2447780" y="141503"/>
                      <a:pt x="2448156" y="143332"/>
                    </a:cubicBezTo>
                    <a:cubicBezTo>
                      <a:pt x="2448532" y="145161"/>
                      <a:pt x="2449135" y="146952"/>
                      <a:pt x="2449963" y="148704"/>
                    </a:cubicBezTo>
                    <a:cubicBezTo>
                      <a:pt x="2450792" y="150457"/>
                      <a:pt x="2451846" y="151981"/>
                      <a:pt x="2453126" y="153276"/>
                    </a:cubicBezTo>
                    <a:cubicBezTo>
                      <a:pt x="2454406" y="154572"/>
                      <a:pt x="2455950" y="155219"/>
                      <a:pt x="2457757" y="155219"/>
                    </a:cubicBezTo>
                    <a:cubicBezTo>
                      <a:pt x="2459262" y="155219"/>
                      <a:pt x="2460542" y="154762"/>
                      <a:pt x="2461597" y="153848"/>
                    </a:cubicBezTo>
                    <a:cubicBezTo>
                      <a:pt x="2462652" y="152933"/>
                      <a:pt x="2463555" y="152019"/>
                      <a:pt x="2464308" y="151104"/>
                    </a:cubicBezTo>
                    <a:lnTo>
                      <a:pt x="2464308" y="78181"/>
                    </a:lnTo>
                    <a:cubicBezTo>
                      <a:pt x="2463405" y="77571"/>
                      <a:pt x="2462427" y="77038"/>
                      <a:pt x="2461372" y="76581"/>
                    </a:cubicBezTo>
                    <a:cubicBezTo>
                      <a:pt x="2460317" y="76124"/>
                      <a:pt x="2459187" y="75895"/>
                      <a:pt x="2457982" y="75895"/>
                    </a:cubicBezTo>
                    <a:close/>
                    <a:moveTo>
                      <a:pt x="3853739" y="73609"/>
                    </a:moveTo>
                    <a:cubicBezTo>
                      <a:pt x="3851605" y="73609"/>
                      <a:pt x="3849929" y="74759"/>
                      <a:pt x="3848709" y="77059"/>
                    </a:cubicBezTo>
                    <a:cubicBezTo>
                      <a:pt x="3847490" y="79360"/>
                      <a:pt x="3846576" y="81584"/>
                      <a:pt x="3845966" y="83732"/>
                    </a:cubicBezTo>
                    <a:cubicBezTo>
                      <a:pt x="3844900" y="88180"/>
                      <a:pt x="3844290" y="92820"/>
                      <a:pt x="3844138" y="97651"/>
                    </a:cubicBezTo>
                    <a:cubicBezTo>
                      <a:pt x="3843985" y="102483"/>
                      <a:pt x="3843909" y="106356"/>
                      <a:pt x="3843909" y="109271"/>
                    </a:cubicBezTo>
                    <a:lnTo>
                      <a:pt x="3861511" y="109271"/>
                    </a:lnTo>
                    <a:cubicBezTo>
                      <a:pt x="3861511" y="107737"/>
                      <a:pt x="3861511" y="105935"/>
                      <a:pt x="3861511" y="103865"/>
                    </a:cubicBezTo>
                    <a:cubicBezTo>
                      <a:pt x="3861511" y="101794"/>
                      <a:pt x="3861473" y="99608"/>
                      <a:pt x="3861397" y="97307"/>
                    </a:cubicBezTo>
                    <a:cubicBezTo>
                      <a:pt x="3861321" y="95005"/>
                      <a:pt x="3861206" y="92704"/>
                      <a:pt x="3861054" y="90404"/>
                    </a:cubicBezTo>
                    <a:cubicBezTo>
                      <a:pt x="3860901" y="88104"/>
                      <a:pt x="3860673" y="86033"/>
                      <a:pt x="3860368" y="84193"/>
                    </a:cubicBezTo>
                    <a:cubicBezTo>
                      <a:pt x="3860063" y="81737"/>
                      <a:pt x="3859415" y="79360"/>
                      <a:pt x="3858425" y="77059"/>
                    </a:cubicBezTo>
                    <a:cubicBezTo>
                      <a:pt x="3857435" y="74759"/>
                      <a:pt x="3855872" y="73609"/>
                      <a:pt x="3853739" y="73609"/>
                    </a:cubicBezTo>
                    <a:close/>
                    <a:moveTo>
                      <a:pt x="3529889" y="73609"/>
                    </a:moveTo>
                    <a:cubicBezTo>
                      <a:pt x="3527755" y="73609"/>
                      <a:pt x="3526079" y="74759"/>
                      <a:pt x="3524859" y="77059"/>
                    </a:cubicBezTo>
                    <a:cubicBezTo>
                      <a:pt x="3523640" y="79360"/>
                      <a:pt x="3522726" y="81584"/>
                      <a:pt x="3522116" y="83732"/>
                    </a:cubicBezTo>
                    <a:cubicBezTo>
                      <a:pt x="3521050" y="88180"/>
                      <a:pt x="3520440" y="92820"/>
                      <a:pt x="3520288" y="97651"/>
                    </a:cubicBezTo>
                    <a:cubicBezTo>
                      <a:pt x="3520135" y="102483"/>
                      <a:pt x="3520059" y="106356"/>
                      <a:pt x="3520059" y="109271"/>
                    </a:cubicBezTo>
                    <a:lnTo>
                      <a:pt x="3537661" y="109271"/>
                    </a:lnTo>
                    <a:cubicBezTo>
                      <a:pt x="3537661" y="107737"/>
                      <a:pt x="3537661" y="105935"/>
                      <a:pt x="3537661" y="103865"/>
                    </a:cubicBezTo>
                    <a:cubicBezTo>
                      <a:pt x="3537661" y="101794"/>
                      <a:pt x="3537623" y="99608"/>
                      <a:pt x="3537547" y="97307"/>
                    </a:cubicBezTo>
                    <a:cubicBezTo>
                      <a:pt x="3537471" y="95005"/>
                      <a:pt x="3537356" y="92704"/>
                      <a:pt x="3537204" y="90404"/>
                    </a:cubicBezTo>
                    <a:cubicBezTo>
                      <a:pt x="3537051" y="88104"/>
                      <a:pt x="3536823" y="86033"/>
                      <a:pt x="3536518" y="84193"/>
                    </a:cubicBezTo>
                    <a:cubicBezTo>
                      <a:pt x="3536213" y="81737"/>
                      <a:pt x="3535565" y="79360"/>
                      <a:pt x="3534575" y="77059"/>
                    </a:cubicBezTo>
                    <a:cubicBezTo>
                      <a:pt x="3533585" y="74759"/>
                      <a:pt x="3532022" y="73609"/>
                      <a:pt x="3529889" y="73609"/>
                    </a:cubicBezTo>
                    <a:close/>
                    <a:moveTo>
                      <a:pt x="2567864" y="73609"/>
                    </a:moveTo>
                    <a:cubicBezTo>
                      <a:pt x="2565730" y="73609"/>
                      <a:pt x="2564054" y="74759"/>
                      <a:pt x="2562834" y="77059"/>
                    </a:cubicBezTo>
                    <a:cubicBezTo>
                      <a:pt x="2561615" y="79360"/>
                      <a:pt x="2560701" y="81584"/>
                      <a:pt x="2560091" y="83732"/>
                    </a:cubicBezTo>
                    <a:cubicBezTo>
                      <a:pt x="2559025" y="88180"/>
                      <a:pt x="2558415" y="92820"/>
                      <a:pt x="2558263" y="97651"/>
                    </a:cubicBezTo>
                    <a:cubicBezTo>
                      <a:pt x="2558110" y="102483"/>
                      <a:pt x="2558034" y="106356"/>
                      <a:pt x="2558034" y="109271"/>
                    </a:cubicBezTo>
                    <a:lnTo>
                      <a:pt x="2575636" y="109271"/>
                    </a:lnTo>
                    <a:cubicBezTo>
                      <a:pt x="2575636" y="107737"/>
                      <a:pt x="2575636" y="105935"/>
                      <a:pt x="2575636" y="103865"/>
                    </a:cubicBezTo>
                    <a:cubicBezTo>
                      <a:pt x="2575636" y="101794"/>
                      <a:pt x="2575598" y="99608"/>
                      <a:pt x="2575522" y="97307"/>
                    </a:cubicBezTo>
                    <a:cubicBezTo>
                      <a:pt x="2575446" y="95005"/>
                      <a:pt x="2575331" y="92704"/>
                      <a:pt x="2575179" y="90404"/>
                    </a:cubicBezTo>
                    <a:cubicBezTo>
                      <a:pt x="2575026" y="88104"/>
                      <a:pt x="2574798" y="86033"/>
                      <a:pt x="2574493" y="84193"/>
                    </a:cubicBezTo>
                    <a:cubicBezTo>
                      <a:pt x="2574188" y="81737"/>
                      <a:pt x="2573540" y="79360"/>
                      <a:pt x="2572550" y="77059"/>
                    </a:cubicBezTo>
                    <a:cubicBezTo>
                      <a:pt x="2571560" y="74759"/>
                      <a:pt x="2569997" y="73609"/>
                      <a:pt x="2567864" y="73609"/>
                    </a:cubicBezTo>
                    <a:close/>
                    <a:moveTo>
                      <a:pt x="1948739" y="73609"/>
                    </a:moveTo>
                    <a:cubicBezTo>
                      <a:pt x="1946605" y="73609"/>
                      <a:pt x="1944929" y="74759"/>
                      <a:pt x="1943710" y="77059"/>
                    </a:cubicBezTo>
                    <a:cubicBezTo>
                      <a:pt x="1942490" y="79360"/>
                      <a:pt x="1941576" y="81584"/>
                      <a:pt x="1940966" y="83732"/>
                    </a:cubicBezTo>
                    <a:cubicBezTo>
                      <a:pt x="1939900" y="88180"/>
                      <a:pt x="1939290" y="92820"/>
                      <a:pt x="1939138" y="97651"/>
                    </a:cubicBezTo>
                    <a:cubicBezTo>
                      <a:pt x="1938985" y="102483"/>
                      <a:pt x="1938909" y="106356"/>
                      <a:pt x="1938909" y="109271"/>
                    </a:cubicBezTo>
                    <a:lnTo>
                      <a:pt x="1956511" y="109271"/>
                    </a:lnTo>
                    <a:cubicBezTo>
                      <a:pt x="1956511" y="107737"/>
                      <a:pt x="1956511" y="105935"/>
                      <a:pt x="1956511" y="103865"/>
                    </a:cubicBezTo>
                    <a:cubicBezTo>
                      <a:pt x="1956511" y="101794"/>
                      <a:pt x="1956473" y="99608"/>
                      <a:pt x="1956397" y="97307"/>
                    </a:cubicBezTo>
                    <a:cubicBezTo>
                      <a:pt x="1956321" y="95005"/>
                      <a:pt x="1956206" y="92704"/>
                      <a:pt x="1956054" y="90404"/>
                    </a:cubicBezTo>
                    <a:cubicBezTo>
                      <a:pt x="1955902" y="88104"/>
                      <a:pt x="1955673" y="86033"/>
                      <a:pt x="1955368" y="84193"/>
                    </a:cubicBezTo>
                    <a:cubicBezTo>
                      <a:pt x="1955063" y="81737"/>
                      <a:pt x="1954416" y="79360"/>
                      <a:pt x="1953425" y="77059"/>
                    </a:cubicBezTo>
                    <a:cubicBezTo>
                      <a:pt x="1952435" y="74759"/>
                      <a:pt x="1950872" y="73609"/>
                      <a:pt x="1948739" y="73609"/>
                    </a:cubicBezTo>
                    <a:close/>
                    <a:moveTo>
                      <a:pt x="1748714" y="73609"/>
                    </a:moveTo>
                    <a:cubicBezTo>
                      <a:pt x="1746580" y="73609"/>
                      <a:pt x="1744904" y="74759"/>
                      <a:pt x="1743685" y="77059"/>
                    </a:cubicBezTo>
                    <a:cubicBezTo>
                      <a:pt x="1742465" y="79360"/>
                      <a:pt x="1741551" y="81584"/>
                      <a:pt x="1740941" y="83732"/>
                    </a:cubicBezTo>
                    <a:cubicBezTo>
                      <a:pt x="1739875" y="88180"/>
                      <a:pt x="1739265" y="92820"/>
                      <a:pt x="1739113" y="97651"/>
                    </a:cubicBezTo>
                    <a:cubicBezTo>
                      <a:pt x="1738960" y="102483"/>
                      <a:pt x="1738884" y="106356"/>
                      <a:pt x="1738884" y="109271"/>
                    </a:cubicBezTo>
                    <a:lnTo>
                      <a:pt x="1756486" y="109271"/>
                    </a:lnTo>
                    <a:cubicBezTo>
                      <a:pt x="1756486" y="107737"/>
                      <a:pt x="1756486" y="105935"/>
                      <a:pt x="1756486" y="103865"/>
                    </a:cubicBezTo>
                    <a:cubicBezTo>
                      <a:pt x="1756486" y="101794"/>
                      <a:pt x="1756448" y="99608"/>
                      <a:pt x="1756372" y="97307"/>
                    </a:cubicBezTo>
                    <a:cubicBezTo>
                      <a:pt x="1756296" y="95005"/>
                      <a:pt x="1756181" y="92704"/>
                      <a:pt x="1756029" y="90404"/>
                    </a:cubicBezTo>
                    <a:cubicBezTo>
                      <a:pt x="1755877" y="88104"/>
                      <a:pt x="1755648" y="86033"/>
                      <a:pt x="1755343" y="84193"/>
                    </a:cubicBezTo>
                    <a:cubicBezTo>
                      <a:pt x="1755038" y="81737"/>
                      <a:pt x="1754391" y="79360"/>
                      <a:pt x="1753400" y="77059"/>
                    </a:cubicBezTo>
                    <a:cubicBezTo>
                      <a:pt x="1752409" y="74759"/>
                      <a:pt x="1750847" y="73609"/>
                      <a:pt x="1748714" y="73609"/>
                    </a:cubicBezTo>
                    <a:close/>
                    <a:moveTo>
                      <a:pt x="481889" y="73609"/>
                    </a:moveTo>
                    <a:cubicBezTo>
                      <a:pt x="479755" y="73609"/>
                      <a:pt x="478079" y="74759"/>
                      <a:pt x="476860" y="77059"/>
                    </a:cubicBezTo>
                    <a:cubicBezTo>
                      <a:pt x="475640" y="79360"/>
                      <a:pt x="474726" y="81584"/>
                      <a:pt x="474117" y="83732"/>
                    </a:cubicBezTo>
                    <a:cubicBezTo>
                      <a:pt x="473050" y="88180"/>
                      <a:pt x="472440" y="92820"/>
                      <a:pt x="472288" y="97651"/>
                    </a:cubicBezTo>
                    <a:cubicBezTo>
                      <a:pt x="472135" y="102483"/>
                      <a:pt x="472059" y="106356"/>
                      <a:pt x="472059" y="109271"/>
                    </a:cubicBezTo>
                    <a:lnTo>
                      <a:pt x="489661" y="109271"/>
                    </a:lnTo>
                    <a:cubicBezTo>
                      <a:pt x="489661" y="107737"/>
                      <a:pt x="489661" y="105935"/>
                      <a:pt x="489661" y="103865"/>
                    </a:cubicBezTo>
                    <a:cubicBezTo>
                      <a:pt x="489661" y="101794"/>
                      <a:pt x="489623" y="99608"/>
                      <a:pt x="489547" y="97307"/>
                    </a:cubicBezTo>
                    <a:cubicBezTo>
                      <a:pt x="489471" y="95005"/>
                      <a:pt x="489356" y="92704"/>
                      <a:pt x="489204" y="90404"/>
                    </a:cubicBezTo>
                    <a:cubicBezTo>
                      <a:pt x="489052" y="88104"/>
                      <a:pt x="488823" y="86033"/>
                      <a:pt x="488518" y="84193"/>
                    </a:cubicBezTo>
                    <a:cubicBezTo>
                      <a:pt x="488213" y="81737"/>
                      <a:pt x="487566" y="79360"/>
                      <a:pt x="486575" y="77059"/>
                    </a:cubicBezTo>
                    <a:cubicBezTo>
                      <a:pt x="485585" y="74759"/>
                      <a:pt x="484022" y="73609"/>
                      <a:pt x="481889" y="73609"/>
                    </a:cubicBezTo>
                    <a:close/>
                    <a:moveTo>
                      <a:pt x="3008757" y="71780"/>
                    </a:moveTo>
                    <a:cubicBezTo>
                      <a:pt x="3006776" y="71780"/>
                      <a:pt x="3005214" y="72390"/>
                      <a:pt x="3004071" y="73609"/>
                    </a:cubicBezTo>
                    <a:cubicBezTo>
                      <a:pt x="3002928" y="74828"/>
                      <a:pt x="3002051" y="76276"/>
                      <a:pt x="3001442" y="77952"/>
                    </a:cubicBezTo>
                    <a:cubicBezTo>
                      <a:pt x="3000070" y="81610"/>
                      <a:pt x="2999118" y="87096"/>
                      <a:pt x="2998584" y="94412"/>
                    </a:cubicBezTo>
                    <a:cubicBezTo>
                      <a:pt x="2998051" y="101727"/>
                      <a:pt x="2997784" y="109728"/>
                      <a:pt x="2997784" y="118415"/>
                    </a:cubicBezTo>
                    <a:cubicBezTo>
                      <a:pt x="2997784" y="123901"/>
                      <a:pt x="2997975" y="130149"/>
                      <a:pt x="2998356" y="137160"/>
                    </a:cubicBezTo>
                    <a:cubicBezTo>
                      <a:pt x="2998737" y="144170"/>
                      <a:pt x="2999384" y="150419"/>
                      <a:pt x="3000299" y="155905"/>
                    </a:cubicBezTo>
                    <a:cubicBezTo>
                      <a:pt x="3000451" y="156972"/>
                      <a:pt x="3000718" y="158229"/>
                      <a:pt x="3001099" y="159677"/>
                    </a:cubicBezTo>
                    <a:cubicBezTo>
                      <a:pt x="3001480" y="161125"/>
                      <a:pt x="3001975" y="162458"/>
                      <a:pt x="3002585" y="163677"/>
                    </a:cubicBezTo>
                    <a:cubicBezTo>
                      <a:pt x="3003194" y="164897"/>
                      <a:pt x="3003994" y="165963"/>
                      <a:pt x="3004985" y="166878"/>
                    </a:cubicBezTo>
                    <a:cubicBezTo>
                      <a:pt x="3005976" y="167792"/>
                      <a:pt x="3007309" y="168249"/>
                      <a:pt x="3008985" y="168249"/>
                    </a:cubicBezTo>
                    <a:cubicBezTo>
                      <a:pt x="3011424" y="168249"/>
                      <a:pt x="3013176" y="167487"/>
                      <a:pt x="3014243" y="165963"/>
                    </a:cubicBezTo>
                    <a:cubicBezTo>
                      <a:pt x="3015310" y="164439"/>
                      <a:pt x="3015996" y="163296"/>
                      <a:pt x="3016301" y="162534"/>
                    </a:cubicBezTo>
                    <a:cubicBezTo>
                      <a:pt x="3017063" y="160706"/>
                      <a:pt x="3017672" y="158077"/>
                      <a:pt x="3018130" y="154648"/>
                    </a:cubicBezTo>
                    <a:cubicBezTo>
                      <a:pt x="3018587" y="151219"/>
                      <a:pt x="3018930" y="147599"/>
                      <a:pt x="3019158" y="143789"/>
                    </a:cubicBezTo>
                    <a:cubicBezTo>
                      <a:pt x="3019387" y="139979"/>
                      <a:pt x="3019539" y="136245"/>
                      <a:pt x="3019615" y="132588"/>
                    </a:cubicBezTo>
                    <a:cubicBezTo>
                      <a:pt x="3019692" y="128930"/>
                      <a:pt x="3019730" y="126035"/>
                      <a:pt x="3019730" y="123901"/>
                    </a:cubicBezTo>
                    <a:cubicBezTo>
                      <a:pt x="3019730" y="121615"/>
                      <a:pt x="3019692" y="118834"/>
                      <a:pt x="3019615" y="115557"/>
                    </a:cubicBezTo>
                    <a:cubicBezTo>
                      <a:pt x="3019539" y="112281"/>
                      <a:pt x="3019387" y="108890"/>
                      <a:pt x="3019158" y="105384"/>
                    </a:cubicBezTo>
                    <a:cubicBezTo>
                      <a:pt x="3018930" y="101879"/>
                      <a:pt x="3018625" y="98336"/>
                      <a:pt x="3018244" y="94755"/>
                    </a:cubicBezTo>
                    <a:cubicBezTo>
                      <a:pt x="3017863" y="91173"/>
                      <a:pt x="3017444" y="87858"/>
                      <a:pt x="3016987" y="84810"/>
                    </a:cubicBezTo>
                    <a:cubicBezTo>
                      <a:pt x="3016225" y="80391"/>
                      <a:pt x="3015234" y="77114"/>
                      <a:pt x="3014015" y="74981"/>
                    </a:cubicBezTo>
                    <a:cubicBezTo>
                      <a:pt x="3012796" y="72847"/>
                      <a:pt x="3011043" y="71780"/>
                      <a:pt x="3008757" y="71780"/>
                    </a:cubicBezTo>
                    <a:close/>
                    <a:moveTo>
                      <a:pt x="1056132" y="71780"/>
                    </a:moveTo>
                    <a:cubicBezTo>
                      <a:pt x="1054151" y="71780"/>
                      <a:pt x="1052589" y="72390"/>
                      <a:pt x="1051446" y="73609"/>
                    </a:cubicBezTo>
                    <a:cubicBezTo>
                      <a:pt x="1050303" y="74828"/>
                      <a:pt x="1049427" y="76276"/>
                      <a:pt x="1048817" y="77952"/>
                    </a:cubicBezTo>
                    <a:cubicBezTo>
                      <a:pt x="1047445" y="81610"/>
                      <a:pt x="1046493" y="87096"/>
                      <a:pt x="1045959" y="94412"/>
                    </a:cubicBezTo>
                    <a:cubicBezTo>
                      <a:pt x="1045426" y="101727"/>
                      <a:pt x="1045159" y="109728"/>
                      <a:pt x="1045159" y="118415"/>
                    </a:cubicBezTo>
                    <a:cubicBezTo>
                      <a:pt x="1045159" y="123901"/>
                      <a:pt x="1045350" y="130149"/>
                      <a:pt x="1045731" y="137160"/>
                    </a:cubicBezTo>
                    <a:cubicBezTo>
                      <a:pt x="1046112" y="144170"/>
                      <a:pt x="1046759" y="150419"/>
                      <a:pt x="1047674" y="155905"/>
                    </a:cubicBezTo>
                    <a:cubicBezTo>
                      <a:pt x="1047826" y="156972"/>
                      <a:pt x="1048093" y="158229"/>
                      <a:pt x="1048474" y="159677"/>
                    </a:cubicBezTo>
                    <a:cubicBezTo>
                      <a:pt x="1048855" y="161125"/>
                      <a:pt x="1049350" y="162458"/>
                      <a:pt x="1049960" y="163677"/>
                    </a:cubicBezTo>
                    <a:cubicBezTo>
                      <a:pt x="1050569" y="164897"/>
                      <a:pt x="1051369" y="165963"/>
                      <a:pt x="1052360" y="166878"/>
                    </a:cubicBezTo>
                    <a:cubicBezTo>
                      <a:pt x="1053351" y="167792"/>
                      <a:pt x="1054684" y="168249"/>
                      <a:pt x="1056361" y="168249"/>
                    </a:cubicBezTo>
                    <a:cubicBezTo>
                      <a:pt x="1058799" y="168249"/>
                      <a:pt x="1060551" y="167487"/>
                      <a:pt x="1061618" y="165963"/>
                    </a:cubicBezTo>
                    <a:cubicBezTo>
                      <a:pt x="1062685" y="164439"/>
                      <a:pt x="1063371" y="163296"/>
                      <a:pt x="1063676" y="162534"/>
                    </a:cubicBezTo>
                    <a:cubicBezTo>
                      <a:pt x="1064438" y="160706"/>
                      <a:pt x="1065047" y="158077"/>
                      <a:pt x="1065505" y="154648"/>
                    </a:cubicBezTo>
                    <a:cubicBezTo>
                      <a:pt x="1065962" y="151219"/>
                      <a:pt x="1066305" y="147599"/>
                      <a:pt x="1066533" y="143789"/>
                    </a:cubicBezTo>
                    <a:cubicBezTo>
                      <a:pt x="1066762" y="139979"/>
                      <a:pt x="1066914" y="136245"/>
                      <a:pt x="1066991" y="132588"/>
                    </a:cubicBezTo>
                    <a:cubicBezTo>
                      <a:pt x="1067067" y="128930"/>
                      <a:pt x="1067105" y="126035"/>
                      <a:pt x="1067105" y="123901"/>
                    </a:cubicBezTo>
                    <a:cubicBezTo>
                      <a:pt x="1067105" y="121615"/>
                      <a:pt x="1067067" y="118834"/>
                      <a:pt x="1066991" y="115557"/>
                    </a:cubicBezTo>
                    <a:cubicBezTo>
                      <a:pt x="1066914" y="112281"/>
                      <a:pt x="1066762" y="108890"/>
                      <a:pt x="1066533" y="105384"/>
                    </a:cubicBezTo>
                    <a:cubicBezTo>
                      <a:pt x="1066305" y="101879"/>
                      <a:pt x="1066000" y="98336"/>
                      <a:pt x="1065619" y="94755"/>
                    </a:cubicBezTo>
                    <a:cubicBezTo>
                      <a:pt x="1065238" y="91173"/>
                      <a:pt x="1064819" y="87858"/>
                      <a:pt x="1064362" y="84810"/>
                    </a:cubicBezTo>
                    <a:cubicBezTo>
                      <a:pt x="1063599" y="80391"/>
                      <a:pt x="1062609" y="77114"/>
                      <a:pt x="1061390" y="74981"/>
                    </a:cubicBezTo>
                    <a:cubicBezTo>
                      <a:pt x="1060171" y="72847"/>
                      <a:pt x="1058418" y="71780"/>
                      <a:pt x="1056132" y="71780"/>
                    </a:cubicBezTo>
                    <a:close/>
                    <a:moveTo>
                      <a:pt x="2110054" y="68808"/>
                    </a:moveTo>
                    <a:lnTo>
                      <a:pt x="2092452" y="117043"/>
                    </a:lnTo>
                    <a:lnTo>
                      <a:pt x="2123084" y="117043"/>
                    </a:lnTo>
                    <a:close/>
                    <a:moveTo>
                      <a:pt x="2790139" y="65151"/>
                    </a:moveTo>
                    <a:cubicBezTo>
                      <a:pt x="2794864" y="65456"/>
                      <a:pt x="2799321" y="65646"/>
                      <a:pt x="2803512" y="65722"/>
                    </a:cubicBezTo>
                    <a:cubicBezTo>
                      <a:pt x="2807703" y="65799"/>
                      <a:pt x="2812694" y="65837"/>
                      <a:pt x="2818485" y="65837"/>
                    </a:cubicBezTo>
                    <a:cubicBezTo>
                      <a:pt x="2820772" y="65837"/>
                      <a:pt x="2822943" y="65837"/>
                      <a:pt x="2825001" y="65837"/>
                    </a:cubicBezTo>
                    <a:cubicBezTo>
                      <a:pt x="2827058" y="65837"/>
                      <a:pt x="2829116" y="65799"/>
                      <a:pt x="2831173" y="65722"/>
                    </a:cubicBezTo>
                    <a:cubicBezTo>
                      <a:pt x="2833230" y="65646"/>
                      <a:pt x="2835440" y="65570"/>
                      <a:pt x="2837802" y="65494"/>
                    </a:cubicBezTo>
                    <a:cubicBezTo>
                      <a:pt x="2840164" y="65418"/>
                      <a:pt x="2842793" y="65303"/>
                      <a:pt x="2845689" y="65151"/>
                    </a:cubicBezTo>
                    <a:lnTo>
                      <a:pt x="2845689" y="73152"/>
                    </a:lnTo>
                    <a:cubicBezTo>
                      <a:pt x="2844013" y="73609"/>
                      <a:pt x="2842527" y="74257"/>
                      <a:pt x="2841231" y="75095"/>
                    </a:cubicBezTo>
                    <a:cubicBezTo>
                      <a:pt x="2839936" y="75933"/>
                      <a:pt x="2839288" y="77571"/>
                      <a:pt x="2839288" y="80010"/>
                    </a:cubicBezTo>
                    <a:cubicBezTo>
                      <a:pt x="2839288" y="81686"/>
                      <a:pt x="2839593" y="83782"/>
                      <a:pt x="2840202" y="86296"/>
                    </a:cubicBezTo>
                    <a:cubicBezTo>
                      <a:pt x="2840812" y="88811"/>
                      <a:pt x="2841269" y="90678"/>
                      <a:pt x="2841574" y="91897"/>
                    </a:cubicBezTo>
                    <a:lnTo>
                      <a:pt x="2855290" y="149047"/>
                    </a:lnTo>
                    <a:lnTo>
                      <a:pt x="2869692" y="91897"/>
                    </a:lnTo>
                    <a:cubicBezTo>
                      <a:pt x="2870606" y="88392"/>
                      <a:pt x="2871216" y="85877"/>
                      <a:pt x="2871521" y="84353"/>
                    </a:cubicBezTo>
                    <a:cubicBezTo>
                      <a:pt x="2871825" y="82829"/>
                      <a:pt x="2871978" y="81381"/>
                      <a:pt x="2871978" y="80010"/>
                    </a:cubicBezTo>
                    <a:cubicBezTo>
                      <a:pt x="2871978" y="76962"/>
                      <a:pt x="2871254" y="75133"/>
                      <a:pt x="2869806" y="74523"/>
                    </a:cubicBezTo>
                    <a:cubicBezTo>
                      <a:pt x="2868359" y="73914"/>
                      <a:pt x="2866796" y="73533"/>
                      <a:pt x="2865120" y="73380"/>
                    </a:cubicBezTo>
                    <a:lnTo>
                      <a:pt x="2865120" y="65151"/>
                    </a:lnTo>
                    <a:cubicBezTo>
                      <a:pt x="2867863" y="65303"/>
                      <a:pt x="2870340" y="65418"/>
                      <a:pt x="2872550" y="65494"/>
                    </a:cubicBezTo>
                    <a:cubicBezTo>
                      <a:pt x="2874759" y="65570"/>
                      <a:pt x="2877083" y="65608"/>
                      <a:pt x="2879522" y="65608"/>
                    </a:cubicBezTo>
                    <a:cubicBezTo>
                      <a:pt x="2881503" y="65608"/>
                      <a:pt x="2883560" y="65608"/>
                      <a:pt x="2885694" y="65608"/>
                    </a:cubicBezTo>
                    <a:cubicBezTo>
                      <a:pt x="2887827" y="65608"/>
                      <a:pt x="2890952" y="65456"/>
                      <a:pt x="2895066" y="65151"/>
                    </a:cubicBezTo>
                    <a:lnTo>
                      <a:pt x="2895066" y="73152"/>
                    </a:lnTo>
                    <a:cubicBezTo>
                      <a:pt x="2892781" y="73457"/>
                      <a:pt x="2890952" y="73838"/>
                      <a:pt x="2889580" y="74295"/>
                    </a:cubicBezTo>
                    <a:cubicBezTo>
                      <a:pt x="2888208" y="74752"/>
                      <a:pt x="2887066" y="75705"/>
                      <a:pt x="2886151" y="77152"/>
                    </a:cubicBezTo>
                    <a:cubicBezTo>
                      <a:pt x="2885237" y="78600"/>
                      <a:pt x="2884322" y="80734"/>
                      <a:pt x="2883408" y="83553"/>
                    </a:cubicBezTo>
                    <a:cubicBezTo>
                      <a:pt x="2882493" y="86373"/>
                      <a:pt x="2881350" y="90144"/>
                      <a:pt x="2879979" y="94869"/>
                    </a:cubicBezTo>
                    <a:lnTo>
                      <a:pt x="2860319" y="164363"/>
                    </a:lnTo>
                    <a:cubicBezTo>
                      <a:pt x="2855747" y="180670"/>
                      <a:pt x="2851556" y="193472"/>
                      <a:pt x="2847746" y="202768"/>
                    </a:cubicBezTo>
                    <a:cubicBezTo>
                      <a:pt x="2843936" y="212064"/>
                      <a:pt x="2839212" y="218541"/>
                      <a:pt x="2833573" y="222199"/>
                    </a:cubicBezTo>
                    <a:cubicBezTo>
                      <a:pt x="2831440" y="223571"/>
                      <a:pt x="2828887" y="224752"/>
                      <a:pt x="2825915" y="225742"/>
                    </a:cubicBezTo>
                    <a:cubicBezTo>
                      <a:pt x="2822943" y="226733"/>
                      <a:pt x="2819933" y="227228"/>
                      <a:pt x="2816885" y="227228"/>
                    </a:cubicBezTo>
                    <a:cubicBezTo>
                      <a:pt x="2809875" y="227228"/>
                      <a:pt x="2804160" y="225095"/>
                      <a:pt x="2799740" y="220827"/>
                    </a:cubicBezTo>
                    <a:cubicBezTo>
                      <a:pt x="2795321" y="216560"/>
                      <a:pt x="2793111" y="211226"/>
                      <a:pt x="2793111" y="204825"/>
                    </a:cubicBezTo>
                    <a:cubicBezTo>
                      <a:pt x="2793111" y="199796"/>
                      <a:pt x="2794597" y="195796"/>
                      <a:pt x="2797569" y="192824"/>
                    </a:cubicBezTo>
                    <a:cubicBezTo>
                      <a:pt x="2800541" y="189852"/>
                      <a:pt x="2804084" y="188366"/>
                      <a:pt x="2808199" y="188366"/>
                    </a:cubicBezTo>
                    <a:cubicBezTo>
                      <a:pt x="2811247" y="188366"/>
                      <a:pt x="2814218" y="189357"/>
                      <a:pt x="2817114" y="191338"/>
                    </a:cubicBezTo>
                    <a:cubicBezTo>
                      <a:pt x="2820009" y="193319"/>
                      <a:pt x="2821457" y="196520"/>
                      <a:pt x="2821457" y="200939"/>
                    </a:cubicBezTo>
                    <a:cubicBezTo>
                      <a:pt x="2821457" y="202616"/>
                      <a:pt x="2821153" y="204140"/>
                      <a:pt x="2820543" y="205511"/>
                    </a:cubicBezTo>
                    <a:cubicBezTo>
                      <a:pt x="2820391" y="205968"/>
                      <a:pt x="2820200" y="206426"/>
                      <a:pt x="2819971" y="206883"/>
                    </a:cubicBezTo>
                    <a:cubicBezTo>
                      <a:pt x="2819743" y="207340"/>
                      <a:pt x="2819553" y="207797"/>
                      <a:pt x="2819400" y="208254"/>
                    </a:cubicBezTo>
                    <a:cubicBezTo>
                      <a:pt x="2818943" y="209169"/>
                      <a:pt x="2818714" y="210083"/>
                      <a:pt x="2818714" y="210998"/>
                    </a:cubicBezTo>
                    <a:cubicBezTo>
                      <a:pt x="2818714" y="211302"/>
                      <a:pt x="2818866" y="212141"/>
                      <a:pt x="2819171" y="213512"/>
                    </a:cubicBezTo>
                    <a:cubicBezTo>
                      <a:pt x="2819476" y="214884"/>
                      <a:pt x="2820695" y="215570"/>
                      <a:pt x="2822829" y="215570"/>
                    </a:cubicBezTo>
                    <a:cubicBezTo>
                      <a:pt x="2825725" y="215570"/>
                      <a:pt x="2828315" y="214465"/>
                      <a:pt x="2830601" y="212255"/>
                    </a:cubicBezTo>
                    <a:cubicBezTo>
                      <a:pt x="2832887" y="210045"/>
                      <a:pt x="2834945" y="207111"/>
                      <a:pt x="2836774" y="203454"/>
                    </a:cubicBezTo>
                    <a:cubicBezTo>
                      <a:pt x="2838602" y="199796"/>
                      <a:pt x="2840279" y="195643"/>
                      <a:pt x="2841803" y="190995"/>
                    </a:cubicBezTo>
                    <a:cubicBezTo>
                      <a:pt x="2843327" y="186347"/>
                      <a:pt x="2844698" y="181661"/>
                      <a:pt x="2845917" y="176936"/>
                    </a:cubicBezTo>
                    <a:lnTo>
                      <a:pt x="2826258" y="176936"/>
                    </a:lnTo>
                    <a:lnTo>
                      <a:pt x="2802712" y="91440"/>
                    </a:lnTo>
                    <a:cubicBezTo>
                      <a:pt x="2801493" y="87173"/>
                      <a:pt x="2800502" y="83896"/>
                      <a:pt x="2799740" y="81610"/>
                    </a:cubicBezTo>
                    <a:cubicBezTo>
                      <a:pt x="2798978" y="79324"/>
                      <a:pt x="2798140" y="77610"/>
                      <a:pt x="2797226" y="76467"/>
                    </a:cubicBezTo>
                    <a:cubicBezTo>
                      <a:pt x="2796311" y="75324"/>
                      <a:pt x="2795321" y="74562"/>
                      <a:pt x="2794254" y="74181"/>
                    </a:cubicBezTo>
                    <a:cubicBezTo>
                      <a:pt x="2793187" y="73800"/>
                      <a:pt x="2791816" y="73457"/>
                      <a:pt x="2790139" y="73152"/>
                    </a:cubicBezTo>
                    <a:close/>
                    <a:moveTo>
                      <a:pt x="837514" y="65151"/>
                    </a:moveTo>
                    <a:cubicBezTo>
                      <a:pt x="842239" y="65456"/>
                      <a:pt x="846696" y="65646"/>
                      <a:pt x="850887" y="65722"/>
                    </a:cubicBezTo>
                    <a:cubicBezTo>
                      <a:pt x="855078" y="65799"/>
                      <a:pt x="860069" y="65837"/>
                      <a:pt x="865861" y="65837"/>
                    </a:cubicBezTo>
                    <a:cubicBezTo>
                      <a:pt x="868147" y="65837"/>
                      <a:pt x="870318" y="65837"/>
                      <a:pt x="872376" y="65837"/>
                    </a:cubicBezTo>
                    <a:cubicBezTo>
                      <a:pt x="874433" y="65837"/>
                      <a:pt x="876490" y="65799"/>
                      <a:pt x="878548" y="65722"/>
                    </a:cubicBezTo>
                    <a:cubicBezTo>
                      <a:pt x="880605" y="65646"/>
                      <a:pt x="882815" y="65570"/>
                      <a:pt x="885177" y="65494"/>
                    </a:cubicBezTo>
                    <a:cubicBezTo>
                      <a:pt x="887539" y="65418"/>
                      <a:pt x="890169" y="65303"/>
                      <a:pt x="893064" y="65151"/>
                    </a:cubicBezTo>
                    <a:lnTo>
                      <a:pt x="893064" y="73152"/>
                    </a:lnTo>
                    <a:cubicBezTo>
                      <a:pt x="891387" y="73609"/>
                      <a:pt x="889902" y="74257"/>
                      <a:pt x="888606" y="75095"/>
                    </a:cubicBezTo>
                    <a:cubicBezTo>
                      <a:pt x="887311" y="75933"/>
                      <a:pt x="886663" y="77571"/>
                      <a:pt x="886663" y="80010"/>
                    </a:cubicBezTo>
                    <a:cubicBezTo>
                      <a:pt x="886663" y="81686"/>
                      <a:pt x="886968" y="83782"/>
                      <a:pt x="887578" y="86296"/>
                    </a:cubicBezTo>
                    <a:cubicBezTo>
                      <a:pt x="888187" y="88811"/>
                      <a:pt x="888644" y="90678"/>
                      <a:pt x="888949" y="91897"/>
                    </a:cubicBezTo>
                    <a:lnTo>
                      <a:pt x="902665" y="149047"/>
                    </a:lnTo>
                    <a:lnTo>
                      <a:pt x="917067" y="91897"/>
                    </a:lnTo>
                    <a:cubicBezTo>
                      <a:pt x="917981" y="88392"/>
                      <a:pt x="918591" y="85877"/>
                      <a:pt x="918896" y="84353"/>
                    </a:cubicBezTo>
                    <a:cubicBezTo>
                      <a:pt x="919201" y="82829"/>
                      <a:pt x="919353" y="81381"/>
                      <a:pt x="919353" y="80010"/>
                    </a:cubicBezTo>
                    <a:cubicBezTo>
                      <a:pt x="919353" y="76962"/>
                      <a:pt x="918629" y="75133"/>
                      <a:pt x="917181" y="74523"/>
                    </a:cubicBezTo>
                    <a:cubicBezTo>
                      <a:pt x="915733" y="73914"/>
                      <a:pt x="914171" y="73533"/>
                      <a:pt x="912495" y="73380"/>
                    </a:cubicBezTo>
                    <a:lnTo>
                      <a:pt x="912495" y="65151"/>
                    </a:lnTo>
                    <a:cubicBezTo>
                      <a:pt x="915238" y="65303"/>
                      <a:pt x="917715" y="65418"/>
                      <a:pt x="919924" y="65494"/>
                    </a:cubicBezTo>
                    <a:cubicBezTo>
                      <a:pt x="922134" y="65570"/>
                      <a:pt x="924459" y="65608"/>
                      <a:pt x="926897" y="65608"/>
                    </a:cubicBezTo>
                    <a:cubicBezTo>
                      <a:pt x="928878" y="65608"/>
                      <a:pt x="930935" y="65608"/>
                      <a:pt x="933069" y="65608"/>
                    </a:cubicBezTo>
                    <a:cubicBezTo>
                      <a:pt x="935202" y="65608"/>
                      <a:pt x="938327" y="65456"/>
                      <a:pt x="942442" y="65151"/>
                    </a:cubicBezTo>
                    <a:lnTo>
                      <a:pt x="942442" y="73152"/>
                    </a:lnTo>
                    <a:cubicBezTo>
                      <a:pt x="940155" y="73457"/>
                      <a:pt x="938327" y="73838"/>
                      <a:pt x="936955" y="74295"/>
                    </a:cubicBezTo>
                    <a:cubicBezTo>
                      <a:pt x="935584" y="74752"/>
                      <a:pt x="934441" y="75705"/>
                      <a:pt x="933526" y="77152"/>
                    </a:cubicBezTo>
                    <a:cubicBezTo>
                      <a:pt x="932612" y="78600"/>
                      <a:pt x="931697" y="80734"/>
                      <a:pt x="930783" y="83553"/>
                    </a:cubicBezTo>
                    <a:cubicBezTo>
                      <a:pt x="929868" y="86373"/>
                      <a:pt x="928726" y="90144"/>
                      <a:pt x="927354" y="94869"/>
                    </a:cubicBezTo>
                    <a:lnTo>
                      <a:pt x="907694" y="164363"/>
                    </a:lnTo>
                    <a:cubicBezTo>
                      <a:pt x="903122" y="180670"/>
                      <a:pt x="898932" y="193472"/>
                      <a:pt x="895122" y="202768"/>
                    </a:cubicBezTo>
                    <a:cubicBezTo>
                      <a:pt x="891311" y="212064"/>
                      <a:pt x="886587" y="218541"/>
                      <a:pt x="880948" y="222199"/>
                    </a:cubicBezTo>
                    <a:cubicBezTo>
                      <a:pt x="878815" y="223571"/>
                      <a:pt x="876262" y="224752"/>
                      <a:pt x="873290" y="225742"/>
                    </a:cubicBezTo>
                    <a:cubicBezTo>
                      <a:pt x="870318" y="226733"/>
                      <a:pt x="867308" y="227228"/>
                      <a:pt x="864260" y="227228"/>
                    </a:cubicBezTo>
                    <a:cubicBezTo>
                      <a:pt x="857250" y="227228"/>
                      <a:pt x="851535" y="225095"/>
                      <a:pt x="847116" y="220827"/>
                    </a:cubicBezTo>
                    <a:cubicBezTo>
                      <a:pt x="842696" y="216560"/>
                      <a:pt x="840486" y="211226"/>
                      <a:pt x="840486" y="204825"/>
                    </a:cubicBezTo>
                    <a:cubicBezTo>
                      <a:pt x="840486" y="199796"/>
                      <a:pt x="841972" y="195796"/>
                      <a:pt x="844944" y="192824"/>
                    </a:cubicBezTo>
                    <a:cubicBezTo>
                      <a:pt x="847915" y="189852"/>
                      <a:pt x="851459" y="188366"/>
                      <a:pt x="855574" y="188366"/>
                    </a:cubicBezTo>
                    <a:cubicBezTo>
                      <a:pt x="858622" y="188366"/>
                      <a:pt x="861593" y="189357"/>
                      <a:pt x="864489" y="191338"/>
                    </a:cubicBezTo>
                    <a:cubicBezTo>
                      <a:pt x="867385" y="193319"/>
                      <a:pt x="868832" y="196520"/>
                      <a:pt x="868832" y="200939"/>
                    </a:cubicBezTo>
                    <a:cubicBezTo>
                      <a:pt x="868832" y="202616"/>
                      <a:pt x="868528" y="204140"/>
                      <a:pt x="867918" y="205511"/>
                    </a:cubicBezTo>
                    <a:cubicBezTo>
                      <a:pt x="867766" y="205968"/>
                      <a:pt x="867575" y="206426"/>
                      <a:pt x="867346" y="206883"/>
                    </a:cubicBezTo>
                    <a:cubicBezTo>
                      <a:pt x="867118" y="207340"/>
                      <a:pt x="866927" y="207797"/>
                      <a:pt x="866775" y="208254"/>
                    </a:cubicBezTo>
                    <a:cubicBezTo>
                      <a:pt x="866318" y="209169"/>
                      <a:pt x="866089" y="210083"/>
                      <a:pt x="866089" y="210998"/>
                    </a:cubicBezTo>
                    <a:cubicBezTo>
                      <a:pt x="866089" y="211302"/>
                      <a:pt x="866242" y="212141"/>
                      <a:pt x="866546" y="213512"/>
                    </a:cubicBezTo>
                    <a:cubicBezTo>
                      <a:pt x="866851" y="214884"/>
                      <a:pt x="868070" y="215570"/>
                      <a:pt x="870204" y="215570"/>
                    </a:cubicBezTo>
                    <a:cubicBezTo>
                      <a:pt x="873100" y="215570"/>
                      <a:pt x="875690" y="214465"/>
                      <a:pt x="877976" y="212255"/>
                    </a:cubicBezTo>
                    <a:cubicBezTo>
                      <a:pt x="880262" y="210045"/>
                      <a:pt x="882320" y="207111"/>
                      <a:pt x="884149" y="203454"/>
                    </a:cubicBezTo>
                    <a:cubicBezTo>
                      <a:pt x="885977" y="199796"/>
                      <a:pt x="887654" y="195643"/>
                      <a:pt x="889178" y="190995"/>
                    </a:cubicBezTo>
                    <a:cubicBezTo>
                      <a:pt x="890702" y="186347"/>
                      <a:pt x="892074" y="181661"/>
                      <a:pt x="893293" y="176936"/>
                    </a:cubicBezTo>
                    <a:lnTo>
                      <a:pt x="873633" y="176936"/>
                    </a:lnTo>
                    <a:lnTo>
                      <a:pt x="850087" y="91440"/>
                    </a:lnTo>
                    <a:cubicBezTo>
                      <a:pt x="848868" y="87173"/>
                      <a:pt x="847877" y="83896"/>
                      <a:pt x="847116" y="81610"/>
                    </a:cubicBezTo>
                    <a:cubicBezTo>
                      <a:pt x="846354" y="79324"/>
                      <a:pt x="845515" y="77610"/>
                      <a:pt x="844601" y="76467"/>
                    </a:cubicBezTo>
                    <a:cubicBezTo>
                      <a:pt x="843686" y="75324"/>
                      <a:pt x="842696" y="74562"/>
                      <a:pt x="841629" y="74181"/>
                    </a:cubicBezTo>
                    <a:cubicBezTo>
                      <a:pt x="840562" y="73800"/>
                      <a:pt x="839191" y="73457"/>
                      <a:pt x="837514" y="73152"/>
                    </a:cubicBezTo>
                    <a:close/>
                    <a:moveTo>
                      <a:pt x="332689" y="64922"/>
                    </a:moveTo>
                    <a:cubicBezTo>
                      <a:pt x="337414" y="65227"/>
                      <a:pt x="341757" y="65418"/>
                      <a:pt x="345720" y="65494"/>
                    </a:cubicBezTo>
                    <a:cubicBezTo>
                      <a:pt x="349682" y="65570"/>
                      <a:pt x="354330" y="65608"/>
                      <a:pt x="359664" y="65608"/>
                    </a:cubicBezTo>
                    <a:cubicBezTo>
                      <a:pt x="362407" y="65608"/>
                      <a:pt x="364884" y="65608"/>
                      <a:pt x="367094" y="65608"/>
                    </a:cubicBezTo>
                    <a:cubicBezTo>
                      <a:pt x="369303" y="65608"/>
                      <a:pt x="371475" y="65570"/>
                      <a:pt x="373609" y="65494"/>
                    </a:cubicBezTo>
                    <a:cubicBezTo>
                      <a:pt x="375742" y="65418"/>
                      <a:pt x="377914" y="65341"/>
                      <a:pt x="380124" y="65265"/>
                    </a:cubicBezTo>
                    <a:cubicBezTo>
                      <a:pt x="382334" y="65189"/>
                      <a:pt x="384963" y="65075"/>
                      <a:pt x="388010" y="64922"/>
                    </a:cubicBezTo>
                    <a:lnTo>
                      <a:pt x="388010" y="73380"/>
                    </a:lnTo>
                    <a:cubicBezTo>
                      <a:pt x="386791" y="73685"/>
                      <a:pt x="385496" y="74142"/>
                      <a:pt x="384124" y="74752"/>
                    </a:cubicBezTo>
                    <a:cubicBezTo>
                      <a:pt x="382753" y="75362"/>
                      <a:pt x="382067" y="76886"/>
                      <a:pt x="382067" y="79324"/>
                    </a:cubicBezTo>
                    <a:cubicBezTo>
                      <a:pt x="382067" y="79781"/>
                      <a:pt x="382067" y="80200"/>
                      <a:pt x="382067" y="80581"/>
                    </a:cubicBezTo>
                    <a:cubicBezTo>
                      <a:pt x="382067" y="80962"/>
                      <a:pt x="382143" y="81496"/>
                      <a:pt x="382295" y="82182"/>
                    </a:cubicBezTo>
                    <a:cubicBezTo>
                      <a:pt x="382448" y="82867"/>
                      <a:pt x="382638" y="83782"/>
                      <a:pt x="382867" y="84925"/>
                    </a:cubicBezTo>
                    <a:cubicBezTo>
                      <a:pt x="383096" y="86068"/>
                      <a:pt x="383438" y="87706"/>
                      <a:pt x="383896" y="89840"/>
                    </a:cubicBezTo>
                    <a:lnTo>
                      <a:pt x="397840" y="149047"/>
                    </a:lnTo>
                    <a:lnTo>
                      <a:pt x="412699" y="90475"/>
                    </a:lnTo>
                    <a:cubicBezTo>
                      <a:pt x="414223" y="84853"/>
                      <a:pt x="414985" y="80978"/>
                      <a:pt x="414985" y="78849"/>
                    </a:cubicBezTo>
                    <a:cubicBezTo>
                      <a:pt x="414985" y="76268"/>
                      <a:pt x="414223" y="74711"/>
                      <a:pt x="412699" y="74179"/>
                    </a:cubicBezTo>
                    <a:cubicBezTo>
                      <a:pt x="411175" y="73647"/>
                      <a:pt x="409651" y="73380"/>
                      <a:pt x="408127" y="73380"/>
                    </a:cubicBezTo>
                    <a:lnTo>
                      <a:pt x="408127" y="64922"/>
                    </a:lnTo>
                    <a:cubicBezTo>
                      <a:pt x="410718" y="65075"/>
                      <a:pt x="413195" y="65189"/>
                      <a:pt x="415557" y="65265"/>
                    </a:cubicBezTo>
                    <a:cubicBezTo>
                      <a:pt x="417919" y="65341"/>
                      <a:pt x="420395" y="65379"/>
                      <a:pt x="422986" y="65379"/>
                    </a:cubicBezTo>
                    <a:cubicBezTo>
                      <a:pt x="425425" y="65379"/>
                      <a:pt x="427863" y="65341"/>
                      <a:pt x="430301" y="65265"/>
                    </a:cubicBezTo>
                    <a:cubicBezTo>
                      <a:pt x="432740" y="65189"/>
                      <a:pt x="435178" y="65075"/>
                      <a:pt x="437617" y="64922"/>
                    </a:cubicBezTo>
                    <a:lnTo>
                      <a:pt x="437617" y="73152"/>
                    </a:lnTo>
                    <a:cubicBezTo>
                      <a:pt x="435483" y="73152"/>
                      <a:pt x="433730" y="73380"/>
                      <a:pt x="432359" y="73836"/>
                    </a:cubicBezTo>
                    <a:cubicBezTo>
                      <a:pt x="430987" y="74292"/>
                      <a:pt x="429806" y="75166"/>
                      <a:pt x="428816" y="76459"/>
                    </a:cubicBezTo>
                    <a:cubicBezTo>
                      <a:pt x="427825" y="77752"/>
                      <a:pt x="426910" y="79691"/>
                      <a:pt x="426072" y="82276"/>
                    </a:cubicBezTo>
                    <a:cubicBezTo>
                      <a:pt x="425234" y="84861"/>
                      <a:pt x="424205" y="88359"/>
                      <a:pt x="422986" y="92769"/>
                    </a:cubicBezTo>
                    <a:lnTo>
                      <a:pt x="398983" y="176936"/>
                    </a:lnTo>
                    <a:lnTo>
                      <a:pt x="368580" y="176936"/>
                    </a:lnTo>
                    <a:lnTo>
                      <a:pt x="344119" y="88664"/>
                    </a:lnTo>
                    <a:cubicBezTo>
                      <a:pt x="343052" y="85166"/>
                      <a:pt x="342176" y="82429"/>
                      <a:pt x="341490" y="80453"/>
                    </a:cubicBezTo>
                    <a:cubicBezTo>
                      <a:pt x="340804" y="78476"/>
                      <a:pt x="340081" y="76993"/>
                      <a:pt x="339319" y="76004"/>
                    </a:cubicBezTo>
                    <a:cubicBezTo>
                      <a:pt x="338557" y="75015"/>
                      <a:pt x="337680" y="74368"/>
                      <a:pt x="336690" y="74064"/>
                    </a:cubicBezTo>
                    <a:cubicBezTo>
                      <a:pt x="335699" y="73761"/>
                      <a:pt x="334366" y="73609"/>
                      <a:pt x="332689" y="73609"/>
                    </a:cubicBezTo>
                    <a:close/>
                    <a:moveTo>
                      <a:pt x="2657390" y="64236"/>
                    </a:moveTo>
                    <a:lnTo>
                      <a:pt x="2668295" y="64236"/>
                    </a:lnTo>
                    <a:cubicBezTo>
                      <a:pt x="2668143" y="65913"/>
                      <a:pt x="2668029" y="67323"/>
                      <a:pt x="2667952" y="68466"/>
                    </a:cubicBezTo>
                    <a:cubicBezTo>
                      <a:pt x="2667876" y="69609"/>
                      <a:pt x="2667838" y="70637"/>
                      <a:pt x="2667838" y="71552"/>
                    </a:cubicBezTo>
                    <a:cubicBezTo>
                      <a:pt x="2667838" y="72466"/>
                      <a:pt x="2667800" y="73457"/>
                      <a:pt x="2667724" y="74523"/>
                    </a:cubicBezTo>
                    <a:cubicBezTo>
                      <a:pt x="2667648" y="75590"/>
                      <a:pt x="2667609" y="76886"/>
                      <a:pt x="2667609" y="78410"/>
                    </a:cubicBezTo>
                    <a:cubicBezTo>
                      <a:pt x="2670669" y="75514"/>
                      <a:pt x="2673500" y="73190"/>
                      <a:pt x="2676102" y="71437"/>
                    </a:cubicBezTo>
                    <a:cubicBezTo>
                      <a:pt x="2678703" y="69685"/>
                      <a:pt x="2681228" y="68313"/>
                      <a:pt x="2683676" y="67323"/>
                    </a:cubicBezTo>
                    <a:cubicBezTo>
                      <a:pt x="2686124" y="66332"/>
                      <a:pt x="2688495" y="65646"/>
                      <a:pt x="2690791" y="65265"/>
                    </a:cubicBezTo>
                    <a:cubicBezTo>
                      <a:pt x="2693087" y="64884"/>
                      <a:pt x="2695458" y="64694"/>
                      <a:pt x="2697906" y="64694"/>
                    </a:cubicBezTo>
                    <a:cubicBezTo>
                      <a:pt x="2702345" y="64694"/>
                      <a:pt x="2706094" y="65265"/>
                      <a:pt x="2709154" y="66408"/>
                    </a:cubicBezTo>
                    <a:cubicBezTo>
                      <a:pt x="2712214" y="67551"/>
                      <a:pt x="2714739" y="68923"/>
                      <a:pt x="2716728" y="70523"/>
                    </a:cubicBezTo>
                    <a:cubicBezTo>
                      <a:pt x="2718718" y="72123"/>
                      <a:pt x="2720286" y="73800"/>
                      <a:pt x="2721434" y="75552"/>
                    </a:cubicBezTo>
                    <a:cubicBezTo>
                      <a:pt x="2722582" y="77305"/>
                      <a:pt x="2723462" y="78714"/>
                      <a:pt x="2724074" y="79781"/>
                    </a:cubicBezTo>
                    <a:cubicBezTo>
                      <a:pt x="2727717" y="75819"/>
                      <a:pt x="2732196" y="72276"/>
                      <a:pt x="2737509" y="69151"/>
                    </a:cubicBezTo>
                    <a:cubicBezTo>
                      <a:pt x="2742823" y="66027"/>
                      <a:pt x="2748820" y="64465"/>
                      <a:pt x="2755499" y="64465"/>
                    </a:cubicBezTo>
                    <a:cubicBezTo>
                      <a:pt x="2758535" y="64465"/>
                      <a:pt x="2761685" y="64922"/>
                      <a:pt x="2764949" y="65837"/>
                    </a:cubicBezTo>
                    <a:cubicBezTo>
                      <a:pt x="2768212" y="66751"/>
                      <a:pt x="2771362" y="68504"/>
                      <a:pt x="2774398" y="71094"/>
                    </a:cubicBezTo>
                    <a:cubicBezTo>
                      <a:pt x="2778648" y="75066"/>
                      <a:pt x="2781153" y="79306"/>
                      <a:pt x="2781913" y="83812"/>
                    </a:cubicBezTo>
                    <a:cubicBezTo>
                      <a:pt x="2782673" y="88319"/>
                      <a:pt x="2783052" y="92557"/>
                      <a:pt x="2783052" y="96526"/>
                    </a:cubicBezTo>
                    <a:lnTo>
                      <a:pt x="2783052" y="152205"/>
                    </a:lnTo>
                    <a:cubicBezTo>
                      <a:pt x="2783052" y="157553"/>
                      <a:pt x="2783129" y="161181"/>
                      <a:pt x="2783281" y="163090"/>
                    </a:cubicBezTo>
                    <a:cubicBezTo>
                      <a:pt x="2783433" y="164998"/>
                      <a:pt x="2783967" y="166487"/>
                      <a:pt x="2784881" y="167557"/>
                    </a:cubicBezTo>
                    <a:cubicBezTo>
                      <a:pt x="2785643" y="168780"/>
                      <a:pt x="2786634" y="169507"/>
                      <a:pt x="2787853" y="169735"/>
                    </a:cubicBezTo>
                    <a:cubicBezTo>
                      <a:pt x="2789072" y="169964"/>
                      <a:pt x="2790063" y="170078"/>
                      <a:pt x="2790825" y="170078"/>
                    </a:cubicBezTo>
                    <a:lnTo>
                      <a:pt x="2790825" y="178308"/>
                    </a:lnTo>
                    <a:cubicBezTo>
                      <a:pt x="2788539" y="178155"/>
                      <a:pt x="2786445" y="178041"/>
                      <a:pt x="2784542" y="177965"/>
                    </a:cubicBezTo>
                    <a:cubicBezTo>
                      <a:pt x="2782639" y="177889"/>
                      <a:pt x="2780742" y="177851"/>
                      <a:pt x="2778849" y="177851"/>
                    </a:cubicBezTo>
                    <a:cubicBezTo>
                      <a:pt x="2776955" y="177851"/>
                      <a:pt x="2774949" y="177851"/>
                      <a:pt x="2772828" y="177851"/>
                    </a:cubicBezTo>
                    <a:cubicBezTo>
                      <a:pt x="2770708" y="177851"/>
                      <a:pt x="2768284" y="177851"/>
                      <a:pt x="2765558" y="177851"/>
                    </a:cubicBezTo>
                    <a:cubicBezTo>
                      <a:pt x="2762829" y="177851"/>
                      <a:pt x="2760479" y="177851"/>
                      <a:pt x="2758510" y="177851"/>
                    </a:cubicBezTo>
                    <a:cubicBezTo>
                      <a:pt x="2756541" y="177851"/>
                      <a:pt x="2754610" y="177851"/>
                      <a:pt x="2752716" y="177851"/>
                    </a:cubicBezTo>
                    <a:cubicBezTo>
                      <a:pt x="2750824" y="177851"/>
                      <a:pt x="2748891" y="177889"/>
                      <a:pt x="2746919" y="177965"/>
                    </a:cubicBezTo>
                    <a:cubicBezTo>
                      <a:pt x="2744948" y="178041"/>
                      <a:pt x="2742666" y="178155"/>
                      <a:pt x="2740076" y="178308"/>
                    </a:cubicBezTo>
                    <a:lnTo>
                      <a:pt x="2740076" y="169850"/>
                    </a:lnTo>
                    <a:cubicBezTo>
                      <a:pt x="2742514" y="169088"/>
                      <a:pt x="2743962" y="167983"/>
                      <a:pt x="2744419" y="166535"/>
                    </a:cubicBezTo>
                    <a:cubicBezTo>
                      <a:pt x="2744876" y="165087"/>
                      <a:pt x="2745105" y="162763"/>
                      <a:pt x="2745105" y="159563"/>
                    </a:cubicBezTo>
                    <a:lnTo>
                      <a:pt x="2745105" y="102870"/>
                    </a:lnTo>
                    <a:cubicBezTo>
                      <a:pt x="2745105" y="100431"/>
                      <a:pt x="2745066" y="98222"/>
                      <a:pt x="2744989" y="96240"/>
                    </a:cubicBezTo>
                    <a:cubicBezTo>
                      <a:pt x="2744911" y="94259"/>
                      <a:pt x="2744603" y="92583"/>
                      <a:pt x="2744064" y="91211"/>
                    </a:cubicBezTo>
                    <a:cubicBezTo>
                      <a:pt x="2743524" y="89840"/>
                      <a:pt x="2742637" y="88773"/>
                      <a:pt x="2741403" y="88011"/>
                    </a:cubicBezTo>
                    <a:cubicBezTo>
                      <a:pt x="2740168" y="87249"/>
                      <a:pt x="2738471" y="86868"/>
                      <a:pt x="2736311" y="86868"/>
                    </a:cubicBezTo>
                    <a:cubicBezTo>
                      <a:pt x="2734151" y="86868"/>
                      <a:pt x="2732339" y="87211"/>
                      <a:pt x="2730874" y="87897"/>
                    </a:cubicBezTo>
                    <a:cubicBezTo>
                      <a:pt x="2729410" y="88582"/>
                      <a:pt x="2727829" y="89382"/>
                      <a:pt x="2726131" y="90297"/>
                    </a:cubicBezTo>
                    <a:lnTo>
                      <a:pt x="2726131" y="152019"/>
                    </a:lnTo>
                    <a:cubicBezTo>
                      <a:pt x="2726131" y="155372"/>
                      <a:pt x="2726169" y="158115"/>
                      <a:pt x="2726245" y="160248"/>
                    </a:cubicBezTo>
                    <a:cubicBezTo>
                      <a:pt x="2726322" y="162382"/>
                      <a:pt x="2726512" y="164097"/>
                      <a:pt x="2726817" y="165392"/>
                    </a:cubicBezTo>
                    <a:cubicBezTo>
                      <a:pt x="2727122" y="166687"/>
                      <a:pt x="2727655" y="167678"/>
                      <a:pt x="2728417" y="168364"/>
                    </a:cubicBezTo>
                    <a:cubicBezTo>
                      <a:pt x="2729179" y="169050"/>
                      <a:pt x="2730246" y="169621"/>
                      <a:pt x="2731617" y="170078"/>
                    </a:cubicBezTo>
                    <a:lnTo>
                      <a:pt x="2731617" y="178308"/>
                    </a:lnTo>
                    <a:cubicBezTo>
                      <a:pt x="2729332" y="178308"/>
                      <a:pt x="2727278" y="178270"/>
                      <a:pt x="2725456" y="178194"/>
                    </a:cubicBezTo>
                    <a:cubicBezTo>
                      <a:pt x="2723635" y="178117"/>
                      <a:pt x="2721776" y="178041"/>
                      <a:pt x="2719882" y="177965"/>
                    </a:cubicBezTo>
                    <a:cubicBezTo>
                      <a:pt x="2717988" y="177889"/>
                      <a:pt x="2715791" y="177851"/>
                      <a:pt x="2713292" y="177851"/>
                    </a:cubicBezTo>
                    <a:cubicBezTo>
                      <a:pt x="2710793" y="177851"/>
                      <a:pt x="2707650" y="177851"/>
                      <a:pt x="2703864" y="177851"/>
                    </a:cubicBezTo>
                    <a:cubicBezTo>
                      <a:pt x="2699471" y="177851"/>
                      <a:pt x="2695910" y="177889"/>
                      <a:pt x="2693182" y="177965"/>
                    </a:cubicBezTo>
                    <a:cubicBezTo>
                      <a:pt x="2690455" y="178041"/>
                      <a:pt x="2686959" y="178155"/>
                      <a:pt x="2682697" y="178308"/>
                    </a:cubicBezTo>
                    <a:lnTo>
                      <a:pt x="2682697" y="169850"/>
                    </a:lnTo>
                    <a:cubicBezTo>
                      <a:pt x="2684069" y="169392"/>
                      <a:pt x="2685136" y="168935"/>
                      <a:pt x="2685898" y="168478"/>
                    </a:cubicBezTo>
                    <a:cubicBezTo>
                      <a:pt x="2686659" y="168021"/>
                      <a:pt x="2687193" y="167297"/>
                      <a:pt x="2687498" y="166306"/>
                    </a:cubicBezTo>
                    <a:cubicBezTo>
                      <a:pt x="2687802" y="165316"/>
                      <a:pt x="2687993" y="163944"/>
                      <a:pt x="2688069" y="162192"/>
                    </a:cubicBezTo>
                    <a:cubicBezTo>
                      <a:pt x="2688145" y="160439"/>
                      <a:pt x="2688183" y="158039"/>
                      <a:pt x="2688183" y="154991"/>
                    </a:cubicBezTo>
                    <a:lnTo>
                      <a:pt x="2688183" y="101955"/>
                    </a:lnTo>
                    <a:cubicBezTo>
                      <a:pt x="2688029" y="98907"/>
                      <a:pt x="2687874" y="96545"/>
                      <a:pt x="2687721" y="94869"/>
                    </a:cubicBezTo>
                    <a:cubicBezTo>
                      <a:pt x="2687568" y="93192"/>
                      <a:pt x="2686950" y="91668"/>
                      <a:pt x="2685869" y="90297"/>
                    </a:cubicBezTo>
                    <a:cubicBezTo>
                      <a:pt x="2685097" y="89382"/>
                      <a:pt x="2684134" y="88620"/>
                      <a:pt x="2682977" y="88011"/>
                    </a:cubicBezTo>
                    <a:cubicBezTo>
                      <a:pt x="2681821" y="87401"/>
                      <a:pt x="2680394" y="87096"/>
                      <a:pt x="2678697" y="87096"/>
                    </a:cubicBezTo>
                    <a:cubicBezTo>
                      <a:pt x="2676692" y="87096"/>
                      <a:pt x="2674918" y="87477"/>
                      <a:pt x="2673375" y="88239"/>
                    </a:cubicBezTo>
                    <a:cubicBezTo>
                      <a:pt x="2671832" y="89001"/>
                      <a:pt x="2670443" y="89763"/>
                      <a:pt x="2669210" y="90525"/>
                    </a:cubicBezTo>
                    <a:lnTo>
                      <a:pt x="2669210" y="154991"/>
                    </a:lnTo>
                    <a:cubicBezTo>
                      <a:pt x="2669210" y="160477"/>
                      <a:pt x="2669438" y="164173"/>
                      <a:pt x="2669896" y="166078"/>
                    </a:cubicBezTo>
                    <a:cubicBezTo>
                      <a:pt x="2670353" y="167983"/>
                      <a:pt x="2671877" y="169240"/>
                      <a:pt x="2674467" y="169850"/>
                    </a:cubicBezTo>
                    <a:lnTo>
                      <a:pt x="2674467" y="178308"/>
                    </a:lnTo>
                    <a:cubicBezTo>
                      <a:pt x="2666267" y="178308"/>
                      <a:pt x="2660159" y="178232"/>
                      <a:pt x="2656144" y="178079"/>
                    </a:cubicBezTo>
                    <a:cubicBezTo>
                      <a:pt x="2652129" y="177927"/>
                      <a:pt x="2649441" y="177851"/>
                      <a:pt x="2648078" y="177851"/>
                    </a:cubicBezTo>
                    <a:cubicBezTo>
                      <a:pt x="2644745" y="177851"/>
                      <a:pt x="2641298" y="177889"/>
                      <a:pt x="2637738" y="177965"/>
                    </a:cubicBezTo>
                    <a:cubicBezTo>
                      <a:pt x="2634178" y="178041"/>
                      <a:pt x="2629276" y="178155"/>
                      <a:pt x="2623033" y="178308"/>
                    </a:cubicBezTo>
                    <a:lnTo>
                      <a:pt x="2623033" y="170307"/>
                    </a:lnTo>
                    <a:cubicBezTo>
                      <a:pt x="2625014" y="170154"/>
                      <a:pt x="2626576" y="169925"/>
                      <a:pt x="2627719" y="169619"/>
                    </a:cubicBezTo>
                    <a:cubicBezTo>
                      <a:pt x="2628862" y="169313"/>
                      <a:pt x="2629700" y="168664"/>
                      <a:pt x="2630234" y="167671"/>
                    </a:cubicBezTo>
                    <a:cubicBezTo>
                      <a:pt x="2630767" y="166678"/>
                      <a:pt x="2631072" y="165265"/>
                      <a:pt x="2631148" y="163431"/>
                    </a:cubicBezTo>
                    <a:cubicBezTo>
                      <a:pt x="2631224" y="161597"/>
                      <a:pt x="2631262" y="159077"/>
                      <a:pt x="2631262" y="155869"/>
                    </a:cubicBezTo>
                    <a:lnTo>
                      <a:pt x="2631262" y="95137"/>
                    </a:lnTo>
                    <a:cubicBezTo>
                      <a:pt x="2631262" y="92082"/>
                      <a:pt x="2631224" y="89561"/>
                      <a:pt x="2631148" y="87575"/>
                    </a:cubicBezTo>
                    <a:cubicBezTo>
                      <a:pt x="2631072" y="85589"/>
                      <a:pt x="2630767" y="84023"/>
                      <a:pt x="2630234" y="82876"/>
                    </a:cubicBezTo>
                    <a:cubicBezTo>
                      <a:pt x="2629700" y="81730"/>
                      <a:pt x="2628862" y="80889"/>
                      <a:pt x="2627719" y="80355"/>
                    </a:cubicBezTo>
                    <a:cubicBezTo>
                      <a:pt x="2626576" y="79820"/>
                      <a:pt x="2624938" y="79476"/>
                      <a:pt x="2622804" y="79324"/>
                    </a:cubicBezTo>
                    <a:lnTo>
                      <a:pt x="2622804" y="71094"/>
                    </a:lnTo>
                    <a:cubicBezTo>
                      <a:pt x="2626766" y="70790"/>
                      <a:pt x="2631136" y="70332"/>
                      <a:pt x="2635913" y="69723"/>
                    </a:cubicBezTo>
                    <a:cubicBezTo>
                      <a:pt x="2640690" y="69113"/>
                      <a:pt x="2646258" y="67818"/>
                      <a:pt x="2652619" y="65837"/>
                    </a:cubicBezTo>
                    <a:cubicBezTo>
                      <a:pt x="2653376" y="65532"/>
                      <a:pt x="2654171" y="65265"/>
                      <a:pt x="2655004" y="65037"/>
                    </a:cubicBezTo>
                    <a:cubicBezTo>
                      <a:pt x="2655838" y="64808"/>
                      <a:pt x="2656633" y="64541"/>
                      <a:pt x="2657390" y="64236"/>
                    </a:cubicBezTo>
                    <a:close/>
                    <a:moveTo>
                      <a:pt x="3620555" y="64008"/>
                    </a:moveTo>
                    <a:lnTo>
                      <a:pt x="3631006" y="64008"/>
                    </a:lnTo>
                    <a:cubicBezTo>
                      <a:pt x="3630701" y="66903"/>
                      <a:pt x="3630511" y="69266"/>
                      <a:pt x="3630435" y="71094"/>
                    </a:cubicBezTo>
                    <a:cubicBezTo>
                      <a:pt x="3630359" y="72923"/>
                      <a:pt x="3630244" y="75590"/>
                      <a:pt x="3630092" y="79095"/>
                    </a:cubicBezTo>
                    <a:cubicBezTo>
                      <a:pt x="3636671" y="73914"/>
                      <a:pt x="3642409" y="70180"/>
                      <a:pt x="3647305" y="67894"/>
                    </a:cubicBezTo>
                    <a:cubicBezTo>
                      <a:pt x="3652201" y="65608"/>
                      <a:pt x="3657632" y="64465"/>
                      <a:pt x="3663600" y="64465"/>
                    </a:cubicBezTo>
                    <a:cubicBezTo>
                      <a:pt x="3667424" y="64465"/>
                      <a:pt x="3670981" y="65265"/>
                      <a:pt x="3674270" y="66865"/>
                    </a:cubicBezTo>
                    <a:cubicBezTo>
                      <a:pt x="3677560" y="68466"/>
                      <a:pt x="3680275" y="70561"/>
                      <a:pt x="3682416" y="73152"/>
                    </a:cubicBezTo>
                    <a:cubicBezTo>
                      <a:pt x="3685171" y="76657"/>
                      <a:pt x="3686817" y="80619"/>
                      <a:pt x="3687352" y="85039"/>
                    </a:cubicBezTo>
                    <a:cubicBezTo>
                      <a:pt x="3687888" y="89459"/>
                      <a:pt x="3688232" y="93878"/>
                      <a:pt x="3688385" y="98298"/>
                    </a:cubicBezTo>
                    <a:lnTo>
                      <a:pt x="3688385" y="152247"/>
                    </a:lnTo>
                    <a:cubicBezTo>
                      <a:pt x="3688385" y="156057"/>
                      <a:pt x="3688423" y="159105"/>
                      <a:pt x="3688499" y="161391"/>
                    </a:cubicBezTo>
                    <a:cubicBezTo>
                      <a:pt x="3688575" y="163677"/>
                      <a:pt x="3688880" y="165468"/>
                      <a:pt x="3689413" y="166764"/>
                    </a:cubicBezTo>
                    <a:cubicBezTo>
                      <a:pt x="3689947" y="168059"/>
                      <a:pt x="3690747" y="168935"/>
                      <a:pt x="3691814" y="169392"/>
                    </a:cubicBezTo>
                    <a:cubicBezTo>
                      <a:pt x="3692881" y="169850"/>
                      <a:pt x="3694405" y="170154"/>
                      <a:pt x="3696386" y="170307"/>
                    </a:cubicBezTo>
                    <a:lnTo>
                      <a:pt x="3696386" y="178079"/>
                    </a:lnTo>
                    <a:cubicBezTo>
                      <a:pt x="3691966" y="177927"/>
                      <a:pt x="3688263" y="177813"/>
                      <a:pt x="3685276" y="177736"/>
                    </a:cubicBezTo>
                    <a:cubicBezTo>
                      <a:pt x="3682288" y="177660"/>
                      <a:pt x="3678572" y="177622"/>
                      <a:pt x="3674126" y="177622"/>
                    </a:cubicBezTo>
                    <a:cubicBezTo>
                      <a:pt x="3670447" y="177622"/>
                      <a:pt x="3667265" y="177622"/>
                      <a:pt x="3664582" y="177622"/>
                    </a:cubicBezTo>
                    <a:cubicBezTo>
                      <a:pt x="3661898" y="177622"/>
                      <a:pt x="3659445" y="177660"/>
                      <a:pt x="3657222" y="177736"/>
                    </a:cubicBezTo>
                    <a:cubicBezTo>
                      <a:pt x="3654999" y="177813"/>
                      <a:pt x="3652855" y="177889"/>
                      <a:pt x="3650791" y="177965"/>
                    </a:cubicBezTo>
                    <a:cubicBezTo>
                      <a:pt x="3648726" y="178041"/>
                      <a:pt x="3646475" y="178079"/>
                      <a:pt x="3644036" y="178079"/>
                    </a:cubicBezTo>
                    <a:lnTo>
                      <a:pt x="3644036" y="170307"/>
                    </a:lnTo>
                    <a:cubicBezTo>
                      <a:pt x="3645560" y="170002"/>
                      <a:pt x="3646780" y="169583"/>
                      <a:pt x="3647694" y="169050"/>
                    </a:cubicBezTo>
                    <a:cubicBezTo>
                      <a:pt x="3648608" y="168516"/>
                      <a:pt x="3649256" y="167678"/>
                      <a:pt x="3649637" y="166535"/>
                    </a:cubicBezTo>
                    <a:cubicBezTo>
                      <a:pt x="3650018" y="165392"/>
                      <a:pt x="3650247" y="163792"/>
                      <a:pt x="3650323" y="161734"/>
                    </a:cubicBezTo>
                    <a:cubicBezTo>
                      <a:pt x="3650399" y="159677"/>
                      <a:pt x="3650437" y="156896"/>
                      <a:pt x="3650437" y="153390"/>
                    </a:cubicBezTo>
                    <a:lnTo>
                      <a:pt x="3650437" y="103327"/>
                    </a:lnTo>
                    <a:cubicBezTo>
                      <a:pt x="3650437" y="99365"/>
                      <a:pt x="3650399" y="96431"/>
                      <a:pt x="3650323" y="94526"/>
                    </a:cubicBezTo>
                    <a:cubicBezTo>
                      <a:pt x="3650247" y="92621"/>
                      <a:pt x="3649827" y="91059"/>
                      <a:pt x="3649066" y="89840"/>
                    </a:cubicBezTo>
                    <a:cubicBezTo>
                      <a:pt x="3648608" y="89078"/>
                      <a:pt x="3647808" y="88316"/>
                      <a:pt x="3646665" y="87554"/>
                    </a:cubicBezTo>
                    <a:cubicBezTo>
                      <a:pt x="3645522" y="86792"/>
                      <a:pt x="3644036" y="86411"/>
                      <a:pt x="3642208" y="86411"/>
                    </a:cubicBezTo>
                    <a:cubicBezTo>
                      <a:pt x="3640683" y="86411"/>
                      <a:pt x="3639198" y="86677"/>
                      <a:pt x="3637750" y="87211"/>
                    </a:cubicBezTo>
                    <a:cubicBezTo>
                      <a:pt x="3636302" y="87744"/>
                      <a:pt x="3634054" y="88697"/>
                      <a:pt x="3631006" y="90068"/>
                    </a:cubicBezTo>
                    <a:lnTo>
                      <a:pt x="3631006" y="153619"/>
                    </a:lnTo>
                    <a:cubicBezTo>
                      <a:pt x="3631006" y="159867"/>
                      <a:pt x="3631273" y="164097"/>
                      <a:pt x="3631806" y="166306"/>
                    </a:cubicBezTo>
                    <a:cubicBezTo>
                      <a:pt x="3632340" y="168516"/>
                      <a:pt x="3634054" y="169773"/>
                      <a:pt x="3636950" y="170078"/>
                    </a:cubicBezTo>
                    <a:lnTo>
                      <a:pt x="3636950" y="178079"/>
                    </a:lnTo>
                    <a:cubicBezTo>
                      <a:pt x="3634359" y="178079"/>
                      <a:pt x="3632077" y="178041"/>
                      <a:pt x="3630104" y="177965"/>
                    </a:cubicBezTo>
                    <a:cubicBezTo>
                      <a:pt x="3628131" y="177889"/>
                      <a:pt x="3626236" y="177813"/>
                      <a:pt x="3624418" y="177736"/>
                    </a:cubicBezTo>
                    <a:cubicBezTo>
                      <a:pt x="3622600" y="177660"/>
                      <a:pt x="3620782" y="177622"/>
                      <a:pt x="3618964" y="177622"/>
                    </a:cubicBezTo>
                    <a:cubicBezTo>
                      <a:pt x="3617145" y="177622"/>
                      <a:pt x="3615100" y="177622"/>
                      <a:pt x="3612829" y="177622"/>
                    </a:cubicBezTo>
                    <a:cubicBezTo>
                      <a:pt x="3610102" y="177622"/>
                      <a:pt x="3607678" y="177622"/>
                      <a:pt x="3605557" y="177622"/>
                    </a:cubicBezTo>
                    <a:cubicBezTo>
                      <a:pt x="3603435" y="177622"/>
                      <a:pt x="3601352" y="177660"/>
                      <a:pt x="3599308" y="177736"/>
                    </a:cubicBezTo>
                    <a:cubicBezTo>
                      <a:pt x="3597263" y="177813"/>
                      <a:pt x="3595139" y="177889"/>
                      <a:pt x="3592935" y="177965"/>
                    </a:cubicBezTo>
                    <a:cubicBezTo>
                      <a:pt x="3590731" y="178041"/>
                      <a:pt x="3588182" y="178079"/>
                      <a:pt x="3585286" y="178079"/>
                    </a:cubicBezTo>
                    <a:lnTo>
                      <a:pt x="3585286" y="170307"/>
                    </a:lnTo>
                    <a:cubicBezTo>
                      <a:pt x="3587267" y="170154"/>
                      <a:pt x="3588791" y="169811"/>
                      <a:pt x="3589858" y="169276"/>
                    </a:cubicBezTo>
                    <a:cubicBezTo>
                      <a:pt x="3590925" y="168742"/>
                      <a:pt x="3591687" y="167901"/>
                      <a:pt x="3592144" y="166755"/>
                    </a:cubicBezTo>
                    <a:cubicBezTo>
                      <a:pt x="3592601" y="165608"/>
                      <a:pt x="3592868" y="164042"/>
                      <a:pt x="3592944" y="162056"/>
                    </a:cubicBezTo>
                    <a:cubicBezTo>
                      <a:pt x="3593020" y="160070"/>
                      <a:pt x="3593058" y="157397"/>
                      <a:pt x="3593058" y="154037"/>
                    </a:cubicBezTo>
                    <a:lnTo>
                      <a:pt x="3593058" y="95140"/>
                    </a:lnTo>
                    <a:cubicBezTo>
                      <a:pt x="3593058" y="91778"/>
                      <a:pt x="3593020" y="89028"/>
                      <a:pt x="3592944" y="86889"/>
                    </a:cubicBezTo>
                    <a:cubicBezTo>
                      <a:pt x="3592868" y="84751"/>
                      <a:pt x="3592601" y="83032"/>
                      <a:pt x="3592144" y="81733"/>
                    </a:cubicBezTo>
                    <a:cubicBezTo>
                      <a:pt x="3591687" y="80434"/>
                      <a:pt x="3590925" y="79556"/>
                      <a:pt x="3589858" y="79097"/>
                    </a:cubicBezTo>
                    <a:cubicBezTo>
                      <a:pt x="3588791" y="78639"/>
                      <a:pt x="3587343" y="78333"/>
                      <a:pt x="3585515" y="78181"/>
                    </a:cubicBezTo>
                    <a:lnTo>
                      <a:pt x="3585515" y="69951"/>
                    </a:lnTo>
                    <a:cubicBezTo>
                      <a:pt x="3589172" y="69799"/>
                      <a:pt x="3592367" y="69570"/>
                      <a:pt x="3595098" y="69266"/>
                    </a:cubicBezTo>
                    <a:cubicBezTo>
                      <a:pt x="3597829" y="68961"/>
                      <a:pt x="3600483" y="68580"/>
                      <a:pt x="3603058" y="68123"/>
                    </a:cubicBezTo>
                    <a:cubicBezTo>
                      <a:pt x="3605633" y="67665"/>
                      <a:pt x="3608284" y="67132"/>
                      <a:pt x="3611011" y="66522"/>
                    </a:cubicBezTo>
                    <a:cubicBezTo>
                      <a:pt x="3613737" y="65913"/>
                      <a:pt x="3616919" y="65075"/>
                      <a:pt x="3620555" y="64008"/>
                    </a:cubicBezTo>
                    <a:close/>
                    <a:moveTo>
                      <a:pt x="1610780" y="64008"/>
                    </a:moveTo>
                    <a:lnTo>
                      <a:pt x="1621231" y="64008"/>
                    </a:lnTo>
                    <a:cubicBezTo>
                      <a:pt x="1620926" y="66903"/>
                      <a:pt x="1620736" y="69266"/>
                      <a:pt x="1620660" y="71094"/>
                    </a:cubicBezTo>
                    <a:cubicBezTo>
                      <a:pt x="1620583" y="72923"/>
                      <a:pt x="1620469" y="75590"/>
                      <a:pt x="1620317" y="79095"/>
                    </a:cubicBezTo>
                    <a:cubicBezTo>
                      <a:pt x="1626896" y="73914"/>
                      <a:pt x="1632634" y="70180"/>
                      <a:pt x="1637530" y="67894"/>
                    </a:cubicBezTo>
                    <a:cubicBezTo>
                      <a:pt x="1642426" y="65608"/>
                      <a:pt x="1647857" y="64465"/>
                      <a:pt x="1653825" y="64465"/>
                    </a:cubicBezTo>
                    <a:cubicBezTo>
                      <a:pt x="1657649" y="64465"/>
                      <a:pt x="1661206" y="65265"/>
                      <a:pt x="1664495" y="66865"/>
                    </a:cubicBezTo>
                    <a:cubicBezTo>
                      <a:pt x="1667785" y="68466"/>
                      <a:pt x="1670500" y="70561"/>
                      <a:pt x="1672641" y="73152"/>
                    </a:cubicBezTo>
                    <a:cubicBezTo>
                      <a:pt x="1675396" y="76657"/>
                      <a:pt x="1677042" y="80619"/>
                      <a:pt x="1677578" y="85039"/>
                    </a:cubicBezTo>
                    <a:cubicBezTo>
                      <a:pt x="1678113" y="89459"/>
                      <a:pt x="1678457" y="93878"/>
                      <a:pt x="1678610" y="98298"/>
                    </a:cubicBezTo>
                    <a:lnTo>
                      <a:pt x="1678610" y="152247"/>
                    </a:lnTo>
                    <a:cubicBezTo>
                      <a:pt x="1678610" y="156057"/>
                      <a:pt x="1678648" y="159105"/>
                      <a:pt x="1678724" y="161391"/>
                    </a:cubicBezTo>
                    <a:cubicBezTo>
                      <a:pt x="1678800" y="163677"/>
                      <a:pt x="1679105" y="165468"/>
                      <a:pt x="1679638" y="166764"/>
                    </a:cubicBezTo>
                    <a:cubicBezTo>
                      <a:pt x="1680172" y="168059"/>
                      <a:pt x="1680972" y="168935"/>
                      <a:pt x="1682039" y="169392"/>
                    </a:cubicBezTo>
                    <a:cubicBezTo>
                      <a:pt x="1683106" y="169850"/>
                      <a:pt x="1684630" y="170154"/>
                      <a:pt x="1686611" y="170307"/>
                    </a:cubicBezTo>
                    <a:lnTo>
                      <a:pt x="1686611" y="178079"/>
                    </a:lnTo>
                    <a:cubicBezTo>
                      <a:pt x="1682191" y="177927"/>
                      <a:pt x="1678488" y="177813"/>
                      <a:pt x="1675500" y="177736"/>
                    </a:cubicBezTo>
                    <a:cubicBezTo>
                      <a:pt x="1672513" y="177660"/>
                      <a:pt x="1668797" y="177622"/>
                      <a:pt x="1664351" y="177622"/>
                    </a:cubicBezTo>
                    <a:cubicBezTo>
                      <a:pt x="1660672" y="177622"/>
                      <a:pt x="1657491" y="177622"/>
                      <a:pt x="1654807" y="177622"/>
                    </a:cubicBezTo>
                    <a:cubicBezTo>
                      <a:pt x="1652123" y="177622"/>
                      <a:pt x="1649670" y="177660"/>
                      <a:pt x="1647447" y="177736"/>
                    </a:cubicBezTo>
                    <a:cubicBezTo>
                      <a:pt x="1645224" y="177813"/>
                      <a:pt x="1643080" y="177889"/>
                      <a:pt x="1641016" y="177965"/>
                    </a:cubicBezTo>
                    <a:cubicBezTo>
                      <a:pt x="1638951" y="178041"/>
                      <a:pt x="1636700" y="178079"/>
                      <a:pt x="1634261" y="178079"/>
                    </a:cubicBezTo>
                    <a:lnTo>
                      <a:pt x="1634261" y="170307"/>
                    </a:lnTo>
                    <a:cubicBezTo>
                      <a:pt x="1635785" y="170002"/>
                      <a:pt x="1637005" y="169583"/>
                      <a:pt x="1637919" y="169050"/>
                    </a:cubicBezTo>
                    <a:cubicBezTo>
                      <a:pt x="1638833" y="168516"/>
                      <a:pt x="1639481" y="167678"/>
                      <a:pt x="1639862" y="166535"/>
                    </a:cubicBezTo>
                    <a:cubicBezTo>
                      <a:pt x="1640243" y="165392"/>
                      <a:pt x="1640472" y="163792"/>
                      <a:pt x="1640548" y="161734"/>
                    </a:cubicBezTo>
                    <a:cubicBezTo>
                      <a:pt x="1640624" y="159677"/>
                      <a:pt x="1640662" y="156896"/>
                      <a:pt x="1640662" y="153390"/>
                    </a:cubicBezTo>
                    <a:lnTo>
                      <a:pt x="1640662" y="103327"/>
                    </a:lnTo>
                    <a:cubicBezTo>
                      <a:pt x="1640662" y="99365"/>
                      <a:pt x="1640624" y="96431"/>
                      <a:pt x="1640548" y="94526"/>
                    </a:cubicBezTo>
                    <a:cubicBezTo>
                      <a:pt x="1640472" y="92621"/>
                      <a:pt x="1640053" y="91059"/>
                      <a:pt x="1639291" y="89840"/>
                    </a:cubicBezTo>
                    <a:cubicBezTo>
                      <a:pt x="1638833" y="89078"/>
                      <a:pt x="1638033" y="88316"/>
                      <a:pt x="1636890" y="87554"/>
                    </a:cubicBezTo>
                    <a:cubicBezTo>
                      <a:pt x="1635747" y="86792"/>
                      <a:pt x="1634261" y="86411"/>
                      <a:pt x="1632433" y="86411"/>
                    </a:cubicBezTo>
                    <a:cubicBezTo>
                      <a:pt x="1630909" y="86411"/>
                      <a:pt x="1629423" y="86677"/>
                      <a:pt x="1627975" y="87211"/>
                    </a:cubicBezTo>
                    <a:cubicBezTo>
                      <a:pt x="1626527" y="87744"/>
                      <a:pt x="1624279" y="88697"/>
                      <a:pt x="1621231" y="90068"/>
                    </a:cubicBezTo>
                    <a:lnTo>
                      <a:pt x="1621231" y="153619"/>
                    </a:lnTo>
                    <a:cubicBezTo>
                      <a:pt x="1621231" y="159867"/>
                      <a:pt x="1621498" y="164097"/>
                      <a:pt x="1622031" y="166306"/>
                    </a:cubicBezTo>
                    <a:cubicBezTo>
                      <a:pt x="1622565" y="168516"/>
                      <a:pt x="1624279" y="169773"/>
                      <a:pt x="1627175" y="170078"/>
                    </a:cubicBezTo>
                    <a:lnTo>
                      <a:pt x="1627175" y="178079"/>
                    </a:lnTo>
                    <a:cubicBezTo>
                      <a:pt x="1624584" y="178079"/>
                      <a:pt x="1622302" y="178041"/>
                      <a:pt x="1620329" y="177965"/>
                    </a:cubicBezTo>
                    <a:cubicBezTo>
                      <a:pt x="1618356" y="177889"/>
                      <a:pt x="1616461" y="177813"/>
                      <a:pt x="1614643" y="177736"/>
                    </a:cubicBezTo>
                    <a:cubicBezTo>
                      <a:pt x="1612825" y="177660"/>
                      <a:pt x="1611007" y="177622"/>
                      <a:pt x="1609189" y="177622"/>
                    </a:cubicBezTo>
                    <a:cubicBezTo>
                      <a:pt x="1607370" y="177622"/>
                      <a:pt x="1605326" y="177622"/>
                      <a:pt x="1603054" y="177622"/>
                    </a:cubicBezTo>
                    <a:cubicBezTo>
                      <a:pt x="1600327" y="177622"/>
                      <a:pt x="1597903" y="177622"/>
                      <a:pt x="1595782" y="177622"/>
                    </a:cubicBezTo>
                    <a:cubicBezTo>
                      <a:pt x="1593660" y="177622"/>
                      <a:pt x="1591577" y="177660"/>
                      <a:pt x="1589533" y="177736"/>
                    </a:cubicBezTo>
                    <a:cubicBezTo>
                      <a:pt x="1587488" y="177813"/>
                      <a:pt x="1585364" y="177889"/>
                      <a:pt x="1583160" y="177965"/>
                    </a:cubicBezTo>
                    <a:cubicBezTo>
                      <a:pt x="1580957" y="178041"/>
                      <a:pt x="1578407" y="178079"/>
                      <a:pt x="1575511" y="178079"/>
                    </a:cubicBezTo>
                    <a:lnTo>
                      <a:pt x="1575511" y="170307"/>
                    </a:lnTo>
                    <a:cubicBezTo>
                      <a:pt x="1577492" y="170154"/>
                      <a:pt x="1579016" y="169811"/>
                      <a:pt x="1580083" y="169276"/>
                    </a:cubicBezTo>
                    <a:cubicBezTo>
                      <a:pt x="1581150" y="168742"/>
                      <a:pt x="1581912" y="167901"/>
                      <a:pt x="1582369" y="166755"/>
                    </a:cubicBezTo>
                    <a:cubicBezTo>
                      <a:pt x="1582826" y="165608"/>
                      <a:pt x="1583093" y="164042"/>
                      <a:pt x="1583169" y="162056"/>
                    </a:cubicBezTo>
                    <a:cubicBezTo>
                      <a:pt x="1583245" y="160070"/>
                      <a:pt x="1583284" y="157397"/>
                      <a:pt x="1583284" y="154037"/>
                    </a:cubicBezTo>
                    <a:lnTo>
                      <a:pt x="1583284" y="95140"/>
                    </a:lnTo>
                    <a:cubicBezTo>
                      <a:pt x="1583284" y="91778"/>
                      <a:pt x="1583245" y="89028"/>
                      <a:pt x="1583169" y="86889"/>
                    </a:cubicBezTo>
                    <a:cubicBezTo>
                      <a:pt x="1583093" y="84751"/>
                      <a:pt x="1582826" y="83032"/>
                      <a:pt x="1582369" y="81733"/>
                    </a:cubicBezTo>
                    <a:cubicBezTo>
                      <a:pt x="1581912" y="80434"/>
                      <a:pt x="1581150" y="79556"/>
                      <a:pt x="1580083" y="79097"/>
                    </a:cubicBezTo>
                    <a:cubicBezTo>
                      <a:pt x="1579016" y="78639"/>
                      <a:pt x="1577569" y="78333"/>
                      <a:pt x="1575740" y="78181"/>
                    </a:cubicBezTo>
                    <a:lnTo>
                      <a:pt x="1575740" y="69951"/>
                    </a:lnTo>
                    <a:cubicBezTo>
                      <a:pt x="1579397" y="69799"/>
                      <a:pt x="1582592" y="69570"/>
                      <a:pt x="1585323" y="69266"/>
                    </a:cubicBezTo>
                    <a:cubicBezTo>
                      <a:pt x="1588054" y="68961"/>
                      <a:pt x="1590708" y="68580"/>
                      <a:pt x="1593283" y="68123"/>
                    </a:cubicBezTo>
                    <a:cubicBezTo>
                      <a:pt x="1595858" y="67665"/>
                      <a:pt x="1598509" y="67132"/>
                      <a:pt x="1601236" y="66522"/>
                    </a:cubicBezTo>
                    <a:cubicBezTo>
                      <a:pt x="1603962" y="65913"/>
                      <a:pt x="1607144" y="65075"/>
                      <a:pt x="1610780" y="64008"/>
                    </a:cubicBezTo>
                    <a:close/>
                    <a:moveTo>
                      <a:pt x="607238" y="64008"/>
                    </a:moveTo>
                    <a:cubicBezTo>
                      <a:pt x="609371" y="64008"/>
                      <a:pt x="611314" y="64579"/>
                      <a:pt x="613067" y="65722"/>
                    </a:cubicBezTo>
                    <a:cubicBezTo>
                      <a:pt x="614820" y="66865"/>
                      <a:pt x="616153" y="68275"/>
                      <a:pt x="617067" y="69951"/>
                    </a:cubicBezTo>
                    <a:cubicBezTo>
                      <a:pt x="617677" y="70868"/>
                      <a:pt x="618211" y="72243"/>
                      <a:pt x="618668" y="74075"/>
                    </a:cubicBezTo>
                    <a:cubicBezTo>
                      <a:pt x="619125" y="75908"/>
                      <a:pt x="619354" y="78581"/>
                      <a:pt x="619354" y="82096"/>
                    </a:cubicBezTo>
                    <a:cubicBezTo>
                      <a:pt x="619354" y="83775"/>
                      <a:pt x="619201" y="85874"/>
                      <a:pt x="618896" y="88395"/>
                    </a:cubicBezTo>
                    <a:cubicBezTo>
                      <a:pt x="618592" y="90915"/>
                      <a:pt x="617830" y="93321"/>
                      <a:pt x="616610" y="95612"/>
                    </a:cubicBezTo>
                    <a:cubicBezTo>
                      <a:pt x="615239" y="98057"/>
                      <a:pt x="613562" y="99739"/>
                      <a:pt x="611581" y="100655"/>
                    </a:cubicBezTo>
                    <a:cubicBezTo>
                      <a:pt x="609600" y="101572"/>
                      <a:pt x="607924" y="102030"/>
                      <a:pt x="606552" y="102030"/>
                    </a:cubicBezTo>
                    <a:cubicBezTo>
                      <a:pt x="605333" y="102030"/>
                      <a:pt x="604037" y="101763"/>
                      <a:pt x="602666" y="101229"/>
                    </a:cubicBezTo>
                    <a:cubicBezTo>
                      <a:pt x="601294" y="100694"/>
                      <a:pt x="600227" y="100273"/>
                      <a:pt x="599465" y="99966"/>
                    </a:cubicBezTo>
                    <a:cubicBezTo>
                      <a:pt x="599008" y="99661"/>
                      <a:pt x="598551" y="99394"/>
                      <a:pt x="598094" y="99164"/>
                    </a:cubicBezTo>
                    <a:cubicBezTo>
                      <a:pt x="597637" y="98934"/>
                      <a:pt x="597179" y="98667"/>
                      <a:pt x="596722" y="98362"/>
                    </a:cubicBezTo>
                    <a:cubicBezTo>
                      <a:pt x="595198" y="97598"/>
                      <a:pt x="593827" y="97216"/>
                      <a:pt x="592608" y="97216"/>
                    </a:cubicBezTo>
                    <a:cubicBezTo>
                      <a:pt x="591541" y="97216"/>
                      <a:pt x="590398" y="97483"/>
                      <a:pt x="589178" y="98017"/>
                    </a:cubicBezTo>
                    <a:cubicBezTo>
                      <a:pt x="587959" y="98552"/>
                      <a:pt x="586893" y="99431"/>
                      <a:pt x="585978" y="100655"/>
                    </a:cubicBezTo>
                    <a:cubicBezTo>
                      <a:pt x="584607" y="102182"/>
                      <a:pt x="583768" y="103862"/>
                      <a:pt x="583463" y="105695"/>
                    </a:cubicBezTo>
                    <a:cubicBezTo>
                      <a:pt x="583159" y="107529"/>
                      <a:pt x="583006" y="109896"/>
                      <a:pt x="583006" y="112796"/>
                    </a:cubicBezTo>
                    <a:lnTo>
                      <a:pt x="583006" y="152437"/>
                    </a:lnTo>
                    <a:cubicBezTo>
                      <a:pt x="583006" y="156561"/>
                      <a:pt x="583082" y="159769"/>
                      <a:pt x="583235" y="162059"/>
                    </a:cubicBezTo>
                    <a:cubicBezTo>
                      <a:pt x="583387" y="164350"/>
                      <a:pt x="583845" y="166068"/>
                      <a:pt x="584607" y="167214"/>
                    </a:cubicBezTo>
                    <a:cubicBezTo>
                      <a:pt x="585368" y="168359"/>
                      <a:pt x="586512" y="169085"/>
                      <a:pt x="588036" y="169391"/>
                    </a:cubicBezTo>
                    <a:cubicBezTo>
                      <a:pt x="589560" y="169697"/>
                      <a:pt x="591693" y="169850"/>
                      <a:pt x="594436" y="169850"/>
                    </a:cubicBezTo>
                    <a:lnTo>
                      <a:pt x="594436" y="178079"/>
                    </a:lnTo>
                    <a:cubicBezTo>
                      <a:pt x="591388" y="177927"/>
                      <a:pt x="588759" y="177813"/>
                      <a:pt x="586549" y="177736"/>
                    </a:cubicBezTo>
                    <a:cubicBezTo>
                      <a:pt x="584340" y="177660"/>
                      <a:pt x="582206" y="177584"/>
                      <a:pt x="580149" y="177508"/>
                    </a:cubicBezTo>
                    <a:cubicBezTo>
                      <a:pt x="578091" y="177432"/>
                      <a:pt x="575881" y="177393"/>
                      <a:pt x="573519" y="177393"/>
                    </a:cubicBezTo>
                    <a:cubicBezTo>
                      <a:pt x="571157" y="177393"/>
                      <a:pt x="568299" y="177393"/>
                      <a:pt x="564947" y="177393"/>
                    </a:cubicBezTo>
                    <a:cubicBezTo>
                      <a:pt x="562051" y="177393"/>
                      <a:pt x="559460" y="177393"/>
                      <a:pt x="557174" y="177393"/>
                    </a:cubicBezTo>
                    <a:cubicBezTo>
                      <a:pt x="554888" y="177393"/>
                      <a:pt x="552679" y="177432"/>
                      <a:pt x="550545" y="177508"/>
                    </a:cubicBezTo>
                    <a:cubicBezTo>
                      <a:pt x="548411" y="177584"/>
                      <a:pt x="546278" y="177660"/>
                      <a:pt x="544144" y="177736"/>
                    </a:cubicBezTo>
                    <a:cubicBezTo>
                      <a:pt x="542011" y="177813"/>
                      <a:pt x="539648" y="177927"/>
                      <a:pt x="537058" y="178079"/>
                    </a:cubicBezTo>
                    <a:lnTo>
                      <a:pt x="537058" y="170078"/>
                    </a:lnTo>
                    <a:cubicBezTo>
                      <a:pt x="539039" y="169926"/>
                      <a:pt x="540563" y="169659"/>
                      <a:pt x="541629" y="169276"/>
                    </a:cubicBezTo>
                    <a:cubicBezTo>
                      <a:pt x="542696" y="168894"/>
                      <a:pt x="543496" y="168092"/>
                      <a:pt x="544030" y="166869"/>
                    </a:cubicBezTo>
                    <a:cubicBezTo>
                      <a:pt x="544563" y="165646"/>
                      <a:pt x="544868" y="163889"/>
                      <a:pt x="544944" y="161599"/>
                    </a:cubicBezTo>
                    <a:cubicBezTo>
                      <a:pt x="545021" y="159308"/>
                      <a:pt x="545059" y="156099"/>
                      <a:pt x="545059" y="151972"/>
                    </a:cubicBezTo>
                    <a:lnTo>
                      <a:pt x="545059" y="97887"/>
                    </a:lnTo>
                    <a:cubicBezTo>
                      <a:pt x="545059" y="91012"/>
                      <a:pt x="544716" y="86238"/>
                      <a:pt x="544030" y="83564"/>
                    </a:cubicBezTo>
                    <a:cubicBezTo>
                      <a:pt x="543344" y="80890"/>
                      <a:pt x="541173" y="79476"/>
                      <a:pt x="537515" y="79324"/>
                    </a:cubicBezTo>
                    <a:lnTo>
                      <a:pt x="537515" y="71094"/>
                    </a:lnTo>
                    <a:cubicBezTo>
                      <a:pt x="540106" y="70942"/>
                      <a:pt x="542468" y="70752"/>
                      <a:pt x="544601" y="70523"/>
                    </a:cubicBezTo>
                    <a:cubicBezTo>
                      <a:pt x="546735" y="70294"/>
                      <a:pt x="549021" y="69951"/>
                      <a:pt x="551459" y="69494"/>
                    </a:cubicBezTo>
                    <a:cubicBezTo>
                      <a:pt x="553898" y="69037"/>
                      <a:pt x="556527" y="68389"/>
                      <a:pt x="559346" y="67551"/>
                    </a:cubicBezTo>
                    <a:cubicBezTo>
                      <a:pt x="562165" y="66713"/>
                      <a:pt x="565556" y="65608"/>
                      <a:pt x="569519" y="64236"/>
                    </a:cubicBezTo>
                    <a:lnTo>
                      <a:pt x="579349" y="64236"/>
                    </a:lnTo>
                    <a:cubicBezTo>
                      <a:pt x="579349" y="66827"/>
                      <a:pt x="579349" y="68923"/>
                      <a:pt x="579349" y="70523"/>
                    </a:cubicBezTo>
                    <a:cubicBezTo>
                      <a:pt x="579349" y="72123"/>
                      <a:pt x="579387" y="73723"/>
                      <a:pt x="579463" y="75324"/>
                    </a:cubicBezTo>
                    <a:cubicBezTo>
                      <a:pt x="579539" y="76924"/>
                      <a:pt x="579691" y="78676"/>
                      <a:pt x="579920" y="80581"/>
                    </a:cubicBezTo>
                    <a:cubicBezTo>
                      <a:pt x="580149" y="82486"/>
                      <a:pt x="580415" y="84963"/>
                      <a:pt x="580720" y="88011"/>
                    </a:cubicBezTo>
                    <a:cubicBezTo>
                      <a:pt x="581787" y="86182"/>
                      <a:pt x="583197" y="83934"/>
                      <a:pt x="584949" y="81267"/>
                    </a:cubicBezTo>
                    <a:cubicBezTo>
                      <a:pt x="586702" y="78600"/>
                      <a:pt x="588721" y="75971"/>
                      <a:pt x="591007" y="73380"/>
                    </a:cubicBezTo>
                    <a:cubicBezTo>
                      <a:pt x="593293" y="70790"/>
                      <a:pt x="595808" y="68580"/>
                      <a:pt x="598551" y="66751"/>
                    </a:cubicBezTo>
                    <a:cubicBezTo>
                      <a:pt x="601294" y="64922"/>
                      <a:pt x="604190" y="64008"/>
                      <a:pt x="607238" y="64008"/>
                    </a:cubicBezTo>
                    <a:close/>
                    <a:moveTo>
                      <a:pt x="191555" y="64008"/>
                    </a:moveTo>
                    <a:lnTo>
                      <a:pt x="202006" y="64008"/>
                    </a:lnTo>
                    <a:cubicBezTo>
                      <a:pt x="201702" y="66903"/>
                      <a:pt x="201511" y="69266"/>
                      <a:pt x="201435" y="71094"/>
                    </a:cubicBezTo>
                    <a:cubicBezTo>
                      <a:pt x="201359" y="72923"/>
                      <a:pt x="201244" y="75590"/>
                      <a:pt x="201092" y="79095"/>
                    </a:cubicBezTo>
                    <a:cubicBezTo>
                      <a:pt x="207671" y="73914"/>
                      <a:pt x="213409" y="70180"/>
                      <a:pt x="218305" y="67894"/>
                    </a:cubicBezTo>
                    <a:cubicBezTo>
                      <a:pt x="223201" y="65608"/>
                      <a:pt x="228632" y="64465"/>
                      <a:pt x="234600" y="64465"/>
                    </a:cubicBezTo>
                    <a:cubicBezTo>
                      <a:pt x="238424" y="64465"/>
                      <a:pt x="241981" y="65265"/>
                      <a:pt x="245271" y="66865"/>
                    </a:cubicBezTo>
                    <a:cubicBezTo>
                      <a:pt x="248560" y="68466"/>
                      <a:pt x="251276" y="70561"/>
                      <a:pt x="253416" y="73152"/>
                    </a:cubicBezTo>
                    <a:cubicBezTo>
                      <a:pt x="256171" y="76657"/>
                      <a:pt x="257817" y="80619"/>
                      <a:pt x="258353" y="85039"/>
                    </a:cubicBezTo>
                    <a:cubicBezTo>
                      <a:pt x="258888" y="89459"/>
                      <a:pt x="259233" y="93878"/>
                      <a:pt x="259385" y="98298"/>
                    </a:cubicBezTo>
                    <a:lnTo>
                      <a:pt x="259385" y="152247"/>
                    </a:lnTo>
                    <a:cubicBezTo>
                      <a:pt x="259385" y="156057"/>
                      <a:pt x="259423" y="159105"/>
                      <a:pt x="259499" y="161391"/>
                    </a:cubicBezTo>
                    <a:cubicBezTo>
                      <a:pt x="259575" y="163677"/>
                      <a:pt x="259880" y="165468"/>
                      <a:pt x="260414" y="166764"/>
                    </a:cubicBezTo>
                    <a:cubicBezTo>
                      <a:pt x="260947" y="168059"/>
                      <a:pt x="261747" y="168935"/>
                      <a:pt x="262814" y="169392"/>
                    </a:cubicBezTo>
                    <a:cubicBezTo>
                      <a:pt x="263881" y="169850"/>
                      <a:pt x="265405" y="170154"/>
                      <a:pt x="267386" y="170307"/>
                    </a:cubicBezTo>
                    <a:lnTo>
                      <a:pt x="267386" y="178079"/>
                    </a:lnTo>
                    <a:cubicBezTo>
                      <a:pt x="262966" y="177927"/>
                      <a:pt x="259263" y="177813"/>
                      <a:pt x="256276" y="177736"/>
                    </a:cubicBezTo>
                    <a:cubicBezTo>
                      <a:pt x="253288" y="177660"/>
                      <a:pt x="249572" y="177622"/>
                      <a:pt x="245126" y="177622"/>
                    </a:cubicBezTo>
                    <a:cubicBezTo>
                      <a:pt x="241447" y="177622"/>
                      <a:pt x="238266" y="177622"/>
                      <a:pt x="235582" y="177622"/>
                    </a:cubicBezTo>
                    <a:cubicBezTo>
                      <a:pt x="232898" y="177622"/>
                      <a:pt x="230445" y="177660"/>
                      <a:pt x="228222" y="177736"/>
                    </a:cubicBezTo>
                    <a:cubicBezTo>
                      <a:pt x="225999" y="177813"/>
                      <a:pt x="223855" y="177889"/>
                      <a:pt x="221791" y="177965"/>
                    </a:cubicBezTo>
                    <a:cubicBezTo>
                      <a:pt x="219726" y="178041"/>
                      <a:pt x="217475" y="178079"/>
                      <a:pt x="215037" y="178079"/>
                    </a:cubicBezTo>
                    <a:lnTo>
                      <a:pt x="215037" y="170307"/>
                    </a:lnTo>
                    <a:cubicBezTo>
                      <a:pt x="216560" y="170002"/>
                      <a:pt x="217780" y="169583"/>
                      <a:pt x="218694" y="169050"/>
                    </a:cubicBezTo>
                    <a:cubicBezTo>
                      <a:pt x="219609" y="168516"/>
                      <a:pt x="220256" y="167678"/>
                      <a:pt x="220637" y="166535"/>
                    </a:cubicBezTo>
                    <a:cubicBezTo>
                      <a:pt x="221018" y="165392"/>
                      <a:pt x="221247" y="163792"/>
                      <a:pt x="221323" y="161734"/>
                    </a:cubicBezTo>
                    <a:cubicBezTo>
                      <a:pt x="221399" y="159677"/>
                      <a:pt x="221437" y="156896"/>
                      <a:pt x="221437" y="153390"/>
                    </a:cubicBezTo>
                    <a:lnTo>
                      <a:pt x="221437" y="103327"/>
                    </a:lnTo>
                    <a:cubicBezTo>
                      <a:pt x="221437" y="99365"/>
                      <a:pt x="221399" y="96431"/>
                      <a:pt x="221323" y="94526"/>
                    </a:cubicBezTo>
                    <a:cubicBezTo>
                      <a:pt x="221247" y="92621"/>
                      <a:pt x="220828" y="91059"/>
                      <a:pt x="220066" y="89840"/>
                    </a:cubicBezTo>
                    <a:cubicBezTo>
                      <a:pt x="219609" y="89078"/>
                      <a:pt x="218808" y="88316"/>
                      <a:pt x="217665" y="87554"/>
                    </a:cubicBezTo>
                    <a:cubicBezTo>
                      <a:pt x="216522" y="86792"/>
                      <a:pt x="215037" y="86411"/>
                      <a:pt x="213208" y="86411"/>
                    </a:cubicBezTo>
                    <a:cubicBezTo>
                      <a:pt x="211684" y="86411"/>
                      <a:pt x="210198" y="86677"/>
                      <a:pt x="208750" y="87211"/>
                    </a:cubicBezTo>
                    <a:cubicBezTo>
                      <a:pt x="207302" y="87744"/>
                      <a:pt x="205054" y="88697"/>
                      <a:pt x="202006" y="90068"/>
                    </a:cubicBezTo>
                    <a:lnTo>
                      <a:pt x="202006" y="153619"/>
                    </a:lnTo>
                    <a:cubicBezTo>
                      <a:pt x="202006" y="159867"/>
                      <a:pt x="202273" y="164097"/>
                      <a:pt x="202806" y="166306"/>
                    </a:cubicBezTo>
                    <a:cubicBezTo>
                      <a:pt x="203340" y="168516"/>
                      <a:pt x="205054" y="169773"/>
                      <a:pt x="207950" y="170078"/>
                    </a:cubicBezTo>
                    <a:lnTo>
                      <a:pt x="207950" y="178079"/>
                    </a:lnTo>
                    <a:cubicBezTo>
                      <a:pt x="205359" y="178079"/>
                      <a:pt x="203077" y="178041"/>
                      <a:pt x="201104" y="177965"/>
                    </a:cubicBezTo>
                    <a:cubicBezTo>
                      <a:pt x="199131" y="177889"/>
                      <a:pt x="197236" y="177813"/>
                      <a:pt x="195418" y="177736"/>
                    </a:cubicBezTo>
                    <a:cubicBezTo>
                      <a:pt x="193600" y="177660"/>
                      <a:pt x="191782" y="177622"/>
                      <a:pt x="189964" y="177622"/>
                    </a:cubicBezTo>
                    <a:cubicBezTo>
                      <a:pt x="188146" y="177622"/>
                      <a:pt x="186101" y="177622"/>
                      <a:pt x="183829" y="177622"/>
                    </a:cubicBezTo>
                    <a:cubicBezTo>
                      <a:pt x="181103" y="177622"/>
                      <a:pt x="178678" y="177622"/>
                      <a:pt x="176557" y="177622"/>
                    </a:cubicBezTo>
                    <a:cubicBezTo>
                      <a:pt x="174435" y="177622"/>
                      <a:pt x="172352" y="177660"/>
                      <a:pt x="170308" y="177736"/>
                    </a:cubicBezTo>
                    <a:cubicBezTo>
                      <a:pt x="168263" y="177813"/>
                      <a:pt x="166139" y="177889"/>
                      <a:pt x="163935" y="177965"/>
                    </a:cubicBezTo>
                    <a:cubicBezTo>
                      <a:pt x="161732" y="178041"/>
                      <a:pt x="159182" y="178079"/>
                      <a:pt x="156286" y="178079"/>
                    </a:cubicBezTo>
                    <a:lnTo>
                      <a:pt x="156286" y="170307"/>
                    </a:lnTo>
                    <a:cubicBezTo>
                      <a:pt x="158268" y="170154"/>
                      <a:pt x="159792" y="169811"/>
                      <a:pt x="160858" y="169276"/>
                    </a:cubicBezTo>
                    <a:cubicBezTo>
                      <a:pt x="161925" y="168742"/>
                      <a:pt x="162687" y="167901"/>
                      <a:pt x="163144" y="166755"/>
                    </a:cubicBezTo>
                    <a:cubicBezTo>
                      <a:pt x="163602" y="165608"/>
                      <a:pt x="163868" y="164042"/>
                      <a:pt x="163944" y="162056"/>
                    </a:cubicBezTo>
                    <a:cubicBezTo>
                      <a:pt x="164021" y="160070"/>
                      <a:pt x="164059" y="157397"/>
                      <a:pt x="164059" y="154037"/>
                    </a:cubicBezTo>
                    <a:lnTo>
                      <a:pt x="164059" y="95140"/>
                    </a:lnTo>
                    <a:cubicBezTo>
                      <a:pt x="164059" y="91778"/>
                      <a:pt x="164021" y="89028"/>
                      <a:pt x="163944" y="86889"/>
                    </a:cubicBezTo>
                    <a:cubicBezTo>
                      <a:pt x="163868" y="84751"/>
                      <a:pt x="163602" y="83032"/>
                      <a:pt x="163144" y="81733"/>
                    </a:cubicBezTo>
                    <a:cubicBezTo>
                      <a:pt x="162687" y="80434"/>
                      <a:pt x="161925" y="79556"/>
                      <a:pt x="160858" y="79097"/>
                    </a:cubicBezTo>
                    <a:cubicBezTo>
                      <a:pt x="159792" y="78639"/>
                      <a:pt x="158344" y="78333"/>
                      <a:pt x="156515" y="78181"/>
                    </a:cubicBezTo>
                    <a:lnTo>
                      <a:pt x="156515" y="69951"/>
                    </a:lnTo>
                    <a:cubicBezTo>
                      <a:pt x="160173" y="69799"/>
                      <a:pt x="163367" y="69570"/>
                      <a:pt x="166098" y="69266"/>
                    </a:cubicBezTo>
                    <a:cubicBezTo>
                      <a:pt x="168830" y="68961"/>
                      <a:pt x="171483" y="68580"/>
                      <a:pt x="174058" y="68123"/>
                    </a:cubicBezTo>
                    <a:cubicBezTo>
                      <a:pt x="176634" y="67665"/>
                      <a:pt x="179284" y="67132"/>
                      <a:pt x="182011" y="66522"/>
                    </a:cubicBezTo>
                    <a:cubicBezTo>
                      <a:pt x="184737" y="65913"/>
                      <a:pt x="187919" y="65075"/>
                      <a:pt x="191555" y="64008"/>
                    </a:cubicBezTo>
                    <a:close/>
                    <a:moveTo>
                      <a:pt x="3458859" y="63779"/>
                    </a:moveTo>
                    <a:lnTo>
                      <a:pt x="3469310" y="63779"/>
                    </a:lnTo>
                    <a:lnTo>
                      <a:pt x="3469310" y="153883"/>
                    </a:lnTo>
                    <a:cubicBezTo>
                      <a:pt x="3469310" y="156467"/>
                      <a:pt x="3469310" y="158520"/>
                      <a:pt x="3469310" y="160041"/>
                    </a:cubicBezTo>
                    <a:cubicBezTo>
                      <a:pt x="3469310" y="161563"/>
                      <a:pt x="3469386" y="162818"/>
                      <a:pt x="3469538" y="163806"/>
                    </a:cubicBezTo>
                    <a:cubicBezTo>
                      <a:pt x="3469691" y="164794"/>
                      <a:pt x="3469881" y="165554"/>
                      <a:pt x="3470110" y="166087"/>
                    </a:cubicBezTo>
                    <a:cubicBezTo>
                      <a:pt x="3470338" y="166619"/>
                      <a:pt x="3470681" y="167114"/>
                      <a:pt x="3471139" y="167571"/>
                    </a:cubicBezTo>
                    <a:cubicBezTo>
                      <a:pt x="3472053" y="168785"/>
                      <a:pt x="3473082" y="169507"/>
                      <a:pt x="3474225" y="169735"/>
                    </a:cubicBezTo>
                    <a:cubicBezTo>
                      <a:pt x="3475368" y="169964"/>
                      <a:pt x="3476320" y="170078"/>
                      <a:pt x="3477082" y="170078"/>
                    </a:cubicBezTo>
                    <a:lnTo>
                      <a:pt x="3477082" y="178308"/>
                    </a:lnTo>
                    <a:cubicBezTo>
                      <a:pt x="3474491" y="178155"/>
                      <a:pt x="3472207" y="178041"/>
                      <a:pt x="3470229" y="177965"/>
                    </a:cubicBezTo>
                    <a:cubicBezTo>
                      <a:pt x="3468252" y="177889"/>
                      <a:pt x="3466392" y="177813"/>
                      <a:pt x="3464650" y="177736"/>
                    </a:cubicBezTo>
                    <a:cubicBezTo>
                      <a:pt x="3462908" y="177660"/>
                      <a:pt x="3461167" y="177622"/>
                      <a:pt x="3459424" y="177622"/>
                    </a:cubicBezTo>
                    <a:cubicBezTo>
                      <a:pt x="3457683" y="177622"/>
                      <a:pt x="3455676" y="177622"/>
                      <a:pt x="3453404" y="177622"/>
                    </a:cubicBezTo>
                    <a:cubicBezTo>
                      <a:pt x="3449768" y="177622"/>
                      <a:pt x="3446700" y="177622"/>
                      <a:pt x="3444201" y="177622"/>
                    </a:cubicBezTo>
                    <a:cubicBezTo>
                      <a:pt x="3441702" y="177622"/>
                      <a:pt x="3439392" y="177660"/>
                      <a:pt x="3437270" y="177736"/>
                    </a:cubicBezTo>
                    <a:cubicBezTo>
                      <a:pt x="3435148" y="177813"/>
                      <a:pt x="3433024" y="177889"/>
                      <a:pt x="3430896" y="177965"/>
                    </a:cubicBezTo>
                    <a:cubicBezTo>
                      <a:pt x="3428768" y="178041"/>
                      <a:pt x="3426333" y="178155"/>
                      <a:pt x="3423590" y="178308"/>
                    </a:cubicBezTo>
                    <a:lnTo>
                      <a:pt x="3423590" y="170307"/>
                    </a:lnTo>
                    <a:cubicBezTo>
                      <a:pt x="3425571" y="170154"/>
                      <a:pt x="3427095" y="169774"/>
                      <a:pt x="3428162" y="169166"/>
                    </a:cubicBezTo>
                    <a:cubicBezTo>
                      <a:pt x="3429229" y="168557"/>
                      <a:pt x="3429991" y="167683"/>
                      <a:pt x="3430448" y="166544"/>
                    </a:cubicBezTo>
                    <a:cubicBezTo>
                      <a:pt x="3430905" y="165404"/>
                      <a:pt x="3431172" y="163808"/>
                      <a:pt x="3431248" y="161756"/>
                    </a:cubicBezTo>
                    <a:cubicBezTo>
                      <a:pt x="3431324" y="159703"/>
                      <a:pt x="3431362" y="157080"/>
                      <a:pt x="3431362" y="153887"/>
                    </a:cubicBezTo>
                    <a:lnTo>
                      <a:pt x="3431362" y="94830"/>
                    </a:lnTo>
                    <a:cubicBezTo>
                      <a:pt x="3431362" y="91941"/>
                      <a:pt x="3431286" y="89509"/>
                      <a:pt x="3431133" y="87532"/>
                    </a:cubicBezTo>
                    <a:cubicBezTo>
                      <a:pt x="3430981" y="85556"/>
                      <a:pt x="3430676" y="83960"/>
                      <a:pt x="3430219" y="82744"/>
                    </a:cubicBezTo>
                    <a:cubicBezTo>
                      <a:pt x="3429762" y="81528"/>
                      <a:pt x="3429000" y="80616"/>
                      <a:pt x="3427933" y="80008"/>
                    </a:cubicBezTo>
                    <a:cubicBezTo>
                      <a:pt x="3426866" y="79400"/>
                      <a:pt x="3425418" y="79019"/>
                      <a:pt x="3423590" y="78867"/>
                    </a:cubicBezTo>
                    <a:lnTo>
                      <a:pt x="3423590" y="70637"/>
                    </a:lnTo>
                    <a:cubicBezTo>
                      <a:pt x="3427400" y="70332"/>
                      <a:pt x="3430708" y="70028"/>
                      <a:pt x="3433514" y="69723"/>
                    </a:cubicBezTo>
                    <a:cubicBezTo>
                      <a:pt x="3436320" y="69418"/>
                      <a:pt x="3438974" y="68999"/>
                      <a:pt x="3441474" y="68466"/>
                    </a:cubicBezTo>
                    <a:cubicBezTo>
                      <a:pt x="3443975" y="67932"/>
                      <a:pt x="3446588" y="67323"/>
                      <a:pt x="3449314" y="66637"/>
                    </a:cubicBezTo>
                    <a:cubicBezTo>
                      <a:pt x="3452041" y="65951"/>
                      <a:pt x="3455222" y="64998"/>
                      <a:pt x="3458859" y="63779"/>
                    </a:cubicBezTo>
                    <a:close/>
                    <a:moveTo>
                      <a:pt x="1553858" y="63779"/>
                    </a:moveTo>
                    <a:lnTo>
                      <a:pt x="1564310" y="63779"/>
                    </a:lnTo>
                    <a:lnTo>
                      <a:pt x="1564310" y="153883"/>
                    </a:lnTo>
                    <a:cubicBezTo>
                      <a:pt x="1564310" y="156467"/>
                      <a:pt x="1564310" y="158520"/>
                      <a:pt x="1564310" y="160041"/>
                    </a:cubicBezTo>
                    <a:cubicBezTo>
                      <a:pt x="1564310" y="161563"/>
                      <a:pt x="1564386" y="162818"/>
                      <a:pt x="1564538" y="163806"/>
                    </a:cubicBezTo>
                    <a:cubicBezTo>
                      <a:pt x="1564691" y="164794"/>
                      <a:pt x="1564881" y="165554"/>
                      <a:pt x="1565110" y="166087"/>
                    </a:cubicBezTo>
                    <a:cubicBezTo>
                      <a:pt x="1565339" y="166619"/>
                      <a:pt x="1565682" y="167114"/>
                      <a:pt x="1566138" y="167571"/>
                    </a:cubicBezTo>
                    <a:cubicBezTo>
                      <a:pt x="1567053" y="168785"/>
                      <a:pt x="1568082" y="169507"/>
                      <a:pt x="1569225" y="169735"/>
                    </a:cubicBezTo>
                    <a:cubicBezTo>
                      <a:pt x="1570367" y="169964"/>
                      <a:pt x="1571320" y="170078"/>
                      <a:pt x="1572082" y="170078"/>
                    </a:cubicBezTo>
                    <a:lnTo>
                      <a:pt x="1572082" y="178308"/>
                    </a:lnTo>
                    <a:cubicBezTo>
                      <a:pt x="1569491" y="178155"/>
                      <a:pt x="1567207" y="178041"/>
                      <a:pt x="1565229" y="177965"/>
                    </a:cubicBezTo>
                    <a:cubicBezTo>
                      <a:pt x="1563252" y="177889"/>
                      <a:pt x="1561392" y="177813"/>
                      <a:pt x="1559650" y="177736"/>
                    </a:cubicBezTo>
                    <a:cubicBezTo>
                      <a:pt x="1557908" y="177660"/>
                      <a:pt x="1556167" y="177622"/>
                      <a:pt x="1554425" y="177622"/>
                    </a:cubicBezTo>
                    <a:cubicBezTo>
                      <a:pt x="1552683" y="177622"/>
                      <a:pt x="1550676" y="177622"/>
                      <a:pt x="1548404" y="177622"/>
                    </a:cubicBezTo>
                    <a:cubicBezTo>
                      <a:pt x="1544768" y="177622"/>
                      <a:pt x="1541701" y="177622"/>
                      <a:pt x="1539201" y="177622"/>
                    </a:cubicBezTo>
                    <a:cubicBezTo>
                      <a:pt x="1536702" y="177622"/>
                      <a:pt x="1534392" y="177660"/>
                      <a:pt x="1532270" y="177736"/>
                    </a:cubicBezTo>
                    <a:cubicBezTo>
                      <a:pt x="1530148" y="177813"/>
                      <a:pt x="1528024" y="177889"/>
                      <a:pt x="1525896" y="177965"/>
                    </a:cubicBezTo>
                    <a:cubicBezTo>
                      <a:pt x="1523768" y="178041"/>
                      <a:pt x="1521333" y="178155"/>
                      <a:pt x="1518590" y="178308"/>
                    </a:cubicBezTo>
                    <a:lnTo>
                      <a:pt x="1518590" y="170307"/>
                    </a:lnTo>
                    <a:cubicBezTo>
                      <a:pt x="1520571" y="170154"/>
                      <a:pt x="1522095" y="169774"/>
                      <a:pt x="1523162" y="169166"/>
                    </a:cubicBezTo>
                    <a:cubicBezTo>
                      <a:pt x="1524229" y="168557"/>
                      <a:pt x="1524991" y="167683"/>
                      <a:pt x="1525448" y="166544"/>
                    </a:cubicBezTo>
                    <a:cubicBezTo>
                      <a:pt x="1525905" y="165404"/>
                      <a:pt x="1526172" y="163808"/>
                      <a:pt x="1526248" y="161756"/>
                    </a:cubicBezTo>
                    <a:cubicBezTo>
                      <a:pt x="1526324" y="159703"/>
                      <a:pt x="1526362" y="157080"/>
                      <a:pt x="1526362" y="153887"/>
                    </a:cubicBezTo>
                    <a:lnTo>
                      <a:pt x="1526362" y="94830"/>
                    </a:lnTo>
                    <a:cubicBezTo>
                      <a:pt x="1526362" y="91941"/>
                      <a:pt x="1526286" y="89509"/>
                      <a:pt x="1526134" y="87532"/>
                    </a:cubicBezTo>
                    <a:cubicBezTo>
                      <a:pt x="1525981" y="85556"/>
                      <a:pt x="1525676" y="83960"/>
                      <a:pt x="1525219" y="82744"/>
                    </a:cubicBezTo>
                    <a:cubicBezTo>
                      <a:pt x="1524762" y="81528"/>
                      <a:pt x="1524000" y="80616"/>
                      <a:pt x="1522933" y="80008"/>
                    </a:cubicBezTo>
                    <a:cubicBezTo>
                      <a:pt x="1521866" y="79400"/>
                      <a:pt x="1520419" y="79019"/>
                      <a:pt x="1518590" y="78867"/>
                    </a:cubicBezTo>
                    <a:lnTo>
                      <a:pt x="1518590" y="70637"/>
                    </a:lnTo>
                    <a:cubicBezTo>
                      <a:pt x="1522400" y="70332"/>
                      <a:pt x="1525708" y="70028"/>
                      <a:pt x="1528514" y="69723"/>
                    </a:cubicBezTo>
                    <a:cubicBezTo>
                      <a:pt x="1531321" y="69418"/>
                      <a:pt x="1533974" y="68999"/>
                      <a:pt x="1536474" y="68466"/>
                    </a:cubicBezTo>
                    <a:cubicBezTo>
                      <a:pt x="1538975" y="67932"/>
                      <a:pt x="1541588" y="67323"/>
                      <a:pt x="1544314" y="66637"/>
                    </a:cubicBezTo>
                    <a:cubicBezTo>
                      <a:pt x="1547041" y="65951"/>
                      <a:pt x="1550223" y="64998"/>
                      <a:pt x="1553858" y="63779"/>
                    </a:cubicBezTo>
                    <a:close/>
                    <a:moveTo>
                      <a:pt x="753758" y="63779"/>
                    </a:moveTo>
                    <a:lnTo>
                      <a:pt x="764210" y="63779"/>
                    </a:lnTo>
                    <a:lnTo>
                      <a:pt x="764210" y="153883"/>
                    </a:lnTo>
                    <a:cubicBezTo>
                      <a:pt x="764210" y="156467"/>
                      <a:pt x="764210" y="158520"/>
                      <a:pt x="764210" y="160041"/>
                    </a:cubicBezTo>
                    <a:cubicBezTo>
                      <a:pt x="764210" y="161563"/>
                      <a:pt x="764286" y="162818"/>
                      <a:pt x="764438" y="163806"/>
                    </a:cubicBezTo>
                    <a:cubicBezTo>
                      <a:pt x="764591" y="164794"/>
                      <a:pt x="764781" y="165554"/>
                      <a:pt x="765010" y="166087"/>
                    </a:cubicBezTo>
                    <a:cubicBezTo>
                      <a:pt x="765238" y="166619"/>
                      <a:pt x="765581" y="167114"/>
                      <a:pt x="766039" y="167571"/>
                    </a:cubicBezTo>
                    <a:cubicBezTo>
                      <a:pt x="766953" y="168785"/>
                      <a:pt x="767982" y="169507"/>
                      <a:pt x="769125" y="169735"/>
                    </a:cubicBezTo>
                    <a:cubicBezTo>
                      <a:pt x="770268" y="169964"/>
                      <a:pt x="771220" y="170078"/>
                      <a:pt x="771982" y="170078"/>
                    </a:cubicBezTo>
                    <a:lnTo>
                      <a:pt x="771982" y="178308"/>
                    </a:lnTo>
                    <a:cubicBezTo>
                      <a:pt x="769391" y="178155"/>
                      <a:pt x="767107" y="178041"/>
                      <a:pt x="765130" y="177965"/>
                    </a:cubicBezTo>
                    <a:cubicBezTo>
                      <a:pt x="763152" y="177889"/>
                      <a:pt x="761292" y="177813"/>
                      <a:pt x="759550" y="177736"/>
                    </a:cubicBezTo>
                    <a:cubicBezTo>
                      <a:pt x="757809" y="177660"/>
                      <a:pt x="756066" y="177622"/>
                      <a:pt x="754325" y="177622"/>
                    </a:cubicBezTo>
                    <a:cubicBezTo>
                      <a:pt x="752583" y="177622"/>
                      <a:pt x="750576" y="177622"/>
                      <a:pt x="748304" y="177622"/>
                    </a:cubicBezTo>
                    <a:cubicBezTo>
                      <a:pt x="744668" y="177622"/>
                      <a:pt x="741600" y="177622"/>
                      <a:pt x="739101" y="177622"/>
                    </a:cubicBezTo>
                    <a:cubicBezTo>
                      <a:pt x="736602" y="177622"/>
                      <a:pt x="734292" y="177660"/>
                      <a:pt x="732170" y="177736"/>
                    </a:cubicBezTo>
                    <a:cubicBezTo>
                      <a:pt x="730048" y="177813"/>
                      <a:pt x="727924" y="177889"/>
                      <a:pt x="725796" y="177965"/>
                    </a:cubicBezTo>
                    <a:cubicBezTo>
                      <a:pt x="723668" y="178041"/>
                      <a:pt x="721233" y="178155"/>
                      <a:pt x="718490" y="178308"/>
                    </a:cubicBezTo>
                    <a:lnTo>
                      <a:pt x="718490" y="170307"/>
                    </a:lnTo>
                    <a:cubicBezTo>
                      <a:pt x="720471" y="170154"/>
                      <a:pt x="721995" y="169774"/>
                      <a:pt x="723062" y="169166"/>
                    </a:cubicBezTo>
                    <a:cubicBezTo>
                      <a:pt x="724128" y="168557"/>
                      <a:pt x="724891" y="167683"/>
                      <a:pt x="725348" y="166544"/>
                    </a:cubicBezTo>
                    <a:cubicBezTo>
                      <a:pt x="725805" y="165404"/>
                      <a:pt x="726072" y="163808"/>
                      <a:pt x="726148" y="161756"/>
                    </a:cubicBezTo>
                    <a:cubicBezTo>
                      <a:pt x="726224" y="159703"/>
                      <a:pt x="726262" y="157080"/>
                      <a:pt x="726262" y="153887"/>
                    </a:cubicBezTo>
                    <a:lnTo>
                      <a:pt x="726262" y="94830"/>
                    </a:lnTo>
                    <a:cubicBezTo>
                      <a:pt x="726262" y="91941"/>
                      <a:pt x="726186" y="89509"/>
                      <a:pt x="726034" y="87532"/>
                    </a:cubicBezTo>
                    <a:cubicBezTo>
                      <a:pt x="725881" y="85556"/>
                      <a:pt x="725577" y="83960"/>
                      <a:pt x="725119" y="82744"/>
                    </a:cubicBezTo>
                    <a:cubicBezTo>
                      <a:pt x="724662" y="81528"/>
                      <a:pt x="723900" y="80616"/>
                      <a:pt x="722833" y="80008"/>
                    </a:cubicBezTo>
                    <a:cubicBezTo>
                      <a:pt x="721767" y="79400"/>
                      <a:pt x="720319" y="79019"/>
                      <a:pt x="718490" y="78867"/>
                    </a:cubicBezTo>
                    <a:lnTo>
                      <a:pt x="718490" y="70637"/>
                    </a:lnTo>
                    <a:cubicBezTo>
                      <a:pt x="722300" y="70332"/>
                      <a:pt x="725608" y="70028"/>
                      <a:pt x="728414" y="69723"/>
                    </a:cubicBezTo>
                    <a:cubicBezTo>
                      <a:pt x="731220" y="69418"/>
                      <a:pt x="733874" y="68999"/>
                      <a:pt x="736374" y="68466"/>
                    </a:cubicBezTo>
                    <a:cubicBezTo>
                      <a:pt x="738874" y="67932"/>
                      <a:pt x="741488" y="67323"/>
                      <a:pt x="744215" y="66637"/>
                    </a:cubicBezTo>
                    <a:cubicBezTo>
                      <a:pt x="746941" y="65951"/>
                      <a:pt x="750122" y="64998"/>
                      <a:pt x="753758" y="63779"/>
                    </a:cubicBezTo>
                    <a:close/>
                    <a:moveTo>
                      <a:pt x="315609" y="63779"/>
                    </a:moveTo>
                    <a:lnTo>
                      <a:pt x="326060" y="63779"/>
                    </a:lnTo>
                    <a:lnTo>
                      <a:pt x="326060" y="153883"/>
                    </a:lnTo>
                    <a:cubicBezTo>
                      <a:pt x="326060" y="156467"/>
                      <a:pt x="326060" y="158520"/>
                      <a:pt x="326060" y="160041"/>
                    </a:cubicBezTo>
                    <a:cubicBezTo>
                      <a:pt x="326060" y="161563"/>
                      <a:pt x="326136" y="162818"/>
                      <a:pt x="326288" y="163806"/>
                    </a:cubicBezTo>
                    <a:cubicBezTo>
                      <a:pt x="326441" y="164794"/>
                      <a:pt x="326631" y="165554"/>
                      <a:pt x="326860" y="166087"/>
                    </a:cubicBezTo>
                    <a:cubicBezTo>
                      <a:pt x="327089" y="166619"/>
                      <a:pt x="327432" y="167114"/>
                      <a:pt x="327889" y="167571"/>
                    </a:cubicBezTo>
                    <a:cubicBezTo>
                      <a:pt x="328803" y="168785"/>
                      <a:pt x="329832" y="169507"/>
                      <a:pt x="330975" y="169735"/>
                    </a:cubicBezTo>
                    <a:cubicBezTo>
                      <a:pt x="332118" y="169964"/>
                      <a:pt x="333070" y="170078"/>
                      <a:pt x="333832" y="170078"/>
                    </a:cubicBezTo>
                    <a:lnTo>
                      <a:pt x="333832" y="178308"/>
                    </a:lnTo>
                    <a:cubicBezTo>
                      <a:pt x="331241" y="178155"/>
                      <a:pt x="328957" y="178041"/>
                      <a:pt x="326980" y="177965"/>
                    </a:cubicBezTo>
                    <a:cubicBezTo>
                      <a:pt x="325002" y="177889"/>
                      <a:pt x="323142" y="177813"/>
                      <a:pt x="321400" y="177736"/>
                    </a:cubicBezTo>
                    <a:cubicBezTo>
                      <a:pt x="319658" y="177660"/>
                      <a:pt x="317917" y="177622"/>
                      <a:pt x="316175" y="177622"/>
                    </a:cubicBezTo>
                    <a:cubicBezTo>
                      <a:pt x="314433" y="177622"/>
                      <a:pt x="312426" y="177622"/>
                      <a:pt x="310154" y="177622"/>
                    </a:cubicBezTo>
                    <a:cubicBezTo>
                      <a:pt x="306518" y="177622"/>
                      <a:pt x="303451" y="177622"/>
                      <a:pt x="300951" y="177622"/>
                    </a:cubicBezTo>
                    <a:cubicBezTo>
                      <a:pt x="298452" y="177622"/>
                      <a:pt x="296142" y="177660"/>
                      <a:pt x="294020" y="177736"/>
                    </a:cubicBezTo>
                    <a:cubicBezTo>
                      <a:pt x="291899" y="177813"/>
                      <a:pt x="289774" y="177889"/>
                      <a:pt x="287646" y="177965"/>
                    </a:cubicBezTo>
                    <a:cubicBezTo>
                      <a:pt x="285519" y="178041"/>
                      <a:pt x="283083" y="178155"/>
                      <a:pt x="280340" y="178308"/>
                    </a:cubicBezTo>
                    <a:lnTo>
                      <a:pt x="280340" y="170307"/>
                    </a:lnTo>
                    <a:cubicBezTo>
                      <a:pt x="282321" y="170154"/>
                      <a:pt x="283845" y="169774"/>
                      <a:pt x="284912" y="169166"/>
                    </a:cubicBezTo>
                    <a:cubicBezTo>
                      <a:pt x="285979" y="168557"/>
                      <a:pt x="286741" y="167683"/>
                      <a:pt x="287198" y="166544"/>
                    </a:cubicBezTo>
                    <a:cubicBezTo>
                      <a:pt x="287655" y="165404"/>
                      <a:pt x="287922" y="163808"/>
                      <a:pt x="287998" y="161756"/>
                    </a:cubicBezTo>
                    <a:cubicBezTo>
                      <a:pt x="288074" y="159703"/>
                      <a:pt x="288112" y="157080"/>
                      <a:pt x="288112" y="153887"/>
                    </a:cubicBezTo>
                    <a:lnTo>
                      <a:pt x="288112" y="94830"/>
                    </a:lnTo>
                    <a:cubicBezTo>
                      <a:pt x="288112" y="91941"/>
                      <a:pt x="288036" y="89509"/>
                      <a:pt x="287884" y="87532"/>
                    </a:cubicBezTo>
                    <a:cubicBezTo>
                      <a:pt x="287731" y="85556"/>
                      <a:pt x="287427" y="83960"/>
                      <a:pt x="286969" y="82744"/>
                    </a:cubicBezTo>
                    <a:cubicBezTo>
                      <a:pt x="286512" y="81528"/>
                      <a:pt x="285750" y="80616"/>
                      <a:pt x="284683" y="80008"/>
                    </a:cubicBezTo>
                    <a:cubicBezTo>
                      <a:pt x="283616" y="79400"/>
                      <a:pt x="282169" y="79019"/>
                      <a:pt x="280340" y="78867"/>
                    </a:cubicBezTo>
                    <a:lnTo>
                      <a:pt x="280340" y="70637"/>
                    </a:lnTo>
                    <a:cubicBezTo>
                      <a:pt x="284150" y="70332"/>
                      <a:pt x="287458" y="70028"/>
                      <a:pt x="290264" y="69723"/>
                    </a:cubicBezTo>
                    <a:cubicBezTo>
                      <a:pt x="293071" y="69418"/>
                      <a:pt x="295724" y="68999"/>
                      <a:pt x="298224" y="68466"/>
                    </a:cubicBezTo>
                    <a:cubicBezTo>
                      <a:pt x="300725" y="67932"/>
                      <a:pt x="303338" y="67323"/>
                      <a:pt x="306065" y="66637"/>
                    </a:cubicBezTo>
                    <a:cubicBezTo>
                      <a:pt x="308791" y="65951"/>
                      <a:pt x="311972" y="64998"/>
                      <a:pt x="315609" y="63779"/>
                    </a:cubicBezTo>
                    <a:close/>
                    <a:moveTo>
                      <a:pt x="3854653" y="63093"/>
                    </a:moveTo>
                    <a:cubicBezTo>
                      <a:pt x="3862578" y="63093"/>
                      <a:pt x="3869360" y="64541"/>
                      <a:pt x="3874999" y="67437"/>
                    </a:cubicBezTo>
                    <a:cubicBezTo>
                      <a:pt x="3880637" y="70332"/>
                      <a:pt x="3885324" y="74295"/>
                      <a:pt x="3889058" y="79324"/>
                    </a:cubicBezTo>
                    <a:cubicBezTo>
                      <a:pt x="3892791" y="84353"/>
                      <a:pt x="3895573" y="90144"/>
                      <a:pt x="3897401" y="96698"/>
                    </a:cubicBezTo>
                    <a:cubicBezTo>
                      <a:pt x="3899230" y="103251"/>
                      <a:pt x="3900221" y="110185"/>
                      <a:pt x="3900373" y="117500"/>
                    </a:cubicBezTo>
                    <a:lnTo>
                      <a:pt x="3843909" y="117500"/>
                    </a:lnTo>
                    <a:cubicBezTo>
                      <a:pt x="3844061" y="120548"/>
                      <a:pt x="3844480" y="124625"/>
                      <a:pt x="3845166" y="129730"/>
                    </a:cubicBezTo>
                    <a:cubicBezTo>
                      <a:pt x="3845852" y="134836"/>
                      <a:pt x="3847566" y="139674"/>
                      <a:pt x="3850310" y="144246"/>
                    </a:cubicBezTo>
                    <a:cubicBezTo>
                      <a:pt x="3850767" y="145008"/>
                      <a:pt x="3851453" y="145999"/>
                      <a:pt x="3852367" y="147218"/>
                    </a:cubicBezTo>
                    <a:cubicBezTo>
                      <a:pt x="3853282" y="148437"/>
                      <a:pt x="3854463" y="149619"/>
                      <a:pt x="3855910" y="150762"/>
                    </a:cubicBezTo>
                    <a:cubicBezTo>
                      <a:pt x="3857358" y="151905"/>
                      <a:pt x="3859035" y="152857"/>
                      <a:pt x="3860940" y="153619"/>
                    </a:cubicBezTo>
                    <a:cubicBezTo>
                      <a:pt x="3862845" y="154381"/>
                      <a:pt x="3865092" y="154762"/>
                      <a:pt x="3867683" y="154762"/>
                    </a:cubicBezTo>
                    <a:cubicBezTo>
                      <a:pt x="3870884" y="154762"/>
                      <a:pt x="3873741" y="154114"/>
                      <a:pt x="3876256" y="152819"/>
                    </a:cubicBezTo>
                    <a:cubicBezTo>
                      <a:pt x="3878770" y="151524"/>
                      <a:pt x="3881018" y="149847"/>
                      <a:pt x="3883000" y="147790"/>
                    </a:cubicBezTo>
                    <a:cubicBezTo>
                      <a:pt x="3884981" y="145732"/>
                      <a:pt x="3886733" y="143523"/>
                      <a:pt x="3888257" y="141160"/>
                    </a:cubicBezTo>
                    <a:cubicBezTo>
                      <a:pt x="3889781" y="138798"/>
                      <a:pt x="3891153" y="136474"/>
                      <a:pt x="3892372" y="134188"/>
                    </a:cubicBezTo>
                    <a:lnTo>
                      <a:pt x="3900602" y="137388"/>
                    </a:lnTo>
                    <a:cubicBezTo>
                      <a:pt x="3898468" y="143180"/>
                      <a:pt x="3896373" y="148285"/>
                      <a:pt x="3894315" y="152705"/>
                    </a:cubicBezTo>
                    <a:cubicBezTo>
                      <a:pt x="3892258" y="157124"/>
                      <a:pt x="3889553" y="161315"/>
                      <a:pt x="3886200" y="165278"/>
                    </a:cubicBezTo>
                    <a:cubicBezTo>
                      <a:pt x="3882085" y="170154"/>
                      <a:pt x="3877094" y="173812"/>
                      <a:pt x="3871227" y="176250"/>
                    </a:cubicBezTo>
                    <a:cubicBezTo>
                      <a:pt x="3865359" y="178689"/>
                      <a:pt x="3859225" y="179908"/>
                      <a:pt x="3852824" y="179908"/>
                    </a:cubicBezTo>
                    <a:cubicBezTo>
                      <a:pt x="3851453" y="179908"/>
                      <a:pt x="3849662" y="179794"/>
                      <a:pt x="3847452" y="179565"/>
                    </a:cubicBezTo>
                    <a:cubicBezTo>
                      <a:pt x="3845243" y="179337"/>
                      <a:pt x="3842804" y="178841"/>
                      <a:pt x="3840137" y="178079"/>
                    </a:cubicBezTo>
                    <a:cubicBezTo>
                      <a:pt x="3837470" y="177317"/>
                      <a:pt x="3834613" y="176098"/>
                      <a:pt x="3831565" y="174422"/>
                    </a:cubicBezTo>
                    <a:cubicBezTo>
                      <a:pt x="3828516" y="172745"/>
                      <a:pt x="3825468" y="170459"/>
                      <a:pt x="3822421" y="167564"/>
                    </a:cubicBezTo>
                    <a:cubicBezTo>
                      <a:pt x="3816325" y="162077"/>
                      <a:pt x="3812133" y="155448"/>
                      <a:pt x="3809848" y="147675"/>
                    </a:cubicBezTo>
                    <a:cubicBezTo>
                      <a:pt x="3807562" y="139903"/>
                      <a:pt x="3806418" y="131902"/>
                      <a:pt x="3806418" y="123672"/>
                    </a:cubicBezTo>
                    <a:cubicBezTo>
                      <a:pt x="3806418" y="113462"/>
                      <a:pt x="3807676" y="104584"/>
                      <a:pt x="3810191" y="97041"/>
                    </a:cubicBezTo>
                    <a:cubicBezTo>
                      <a:pt x="3812705" y="89497"/>
                      <a:pt x="3816134" y="83210"/>
                      <a:pt x="3820477" y="78181"/>
                    </a:cubicBezTo>
                    <a:cubicBezTo>
                      <a:pt x="3824821" y="73152"/>
                      <a:pt x="3829926" y="69380"/>
                      <a:pt x="3835794" y="66865"/>
                    </a:cubicBezTo>
                    <a:cubicBezTo>
                      <a:pt x="3841661" y="64351"/>
                      <a:pt x="3847948" y="63093"/>
                      <a:pt x="3854653" y="63093"/>
                    </a:cubicBezTo>
                    <a:close/>
                    <a:moveTo>
                      <a:pt x="3530803" y="63093"/>
                    </a:moveTo>
                    <a:cubicBezTo>
                      <a:pt x="3538728" y="63093"/>
                      <a:pt x="3545510" y="64541"/>
                      <a:pt x="3551149" y="67437"/>
                    </a:cubicBezTo>
                    <a:cubicBezTo>
                      <a:pt x="3556787" y="70332"/>
                      <a:pt x="3561473" y="74295"/>
                      <a:pt x="3565208" y="79324"/>
                    </a:cubicBezTo>
                    <a:cubicBezTo>
                      <a:pt x="3568941" y="84353"/>
                      <a:pt x="3571723" y="90144"/>
                      <a:pt x="3573551" y="96698"/>
                    </a:cubicBezTo>
                    <a:cubicBezTo>
                      <a:pt x="3575380" y="103251"/>
                      <a:pt x="3576371" y="110185"/>
                      <a:pt x="3576523" y="117500"/>
                    </a:cubicBezTo>
                    <a:lnTo>
                      <a:pt x="3520059" y="117500"/>
                    </a:lnTo>
                    <a:cubicBezTo>
                      <a:pt x="3520211" y="120548"/>
                      <a:pt x="3520630" y="124625"/>
                      <a:pt x="3521316" y="129730"/>
                    </a:cubicBezTo>
                    <a:cubicBezTo>
                      <a:pt x="3522002" y="134836"/>
                      <a:pt x="3523716" y="139674"/>
                      <a:pt x="3526460" y="144246"/>
                    </a:cubicBezTo>
                    <a:cubicBezTo>
                      <a:pt x="3526917" y="145008"/>
                      <a:pt x="3527603" y="145999"/>
                      <a:pt x="3528517" y="147218"/>
                    </a:cubicBezTo>
                    <a:cubicBezTo>
                      <a:pt x="3529432" y="148437"/>
                      <a:pt x="3530613" y="149619"/>
                      <a:pt x="3532060" y="150762"/>
                    </a:cubicBezTo>
                    <a:cubicBezTo>
                      <a:pt x="3533508" y="151905"/>
                      <a:pt x="3535185" y="152857"/>
                      <a:pt x="3537090" y="153619"/>
                    </a:cubicBezTo>
                    <a:cubicBezTo>
                      <a:pt x="3538995" y="154381"/>
                      <a:pt x="3541242" y="154762"/>
                      <a:pt x="3543833" y="154762"/>
                    </a:cubicBezTo>
                    <a:cubicBezTo>
                      <a:pt x="3547034" y="154762"/>
                      <a:pt x="3549891" y="154114"/>
                      <a:pt x="3552406" y="152819"/>
                    </a:cubicBezTo>
                    <a:cubicBezTo>
                      <a:pt x="3554920" y="151524"/>
                      <a:pt x="3557168" y="149847"/>
                      <a:pt x="3559150" y="147790"/>
                    </a:cubicBezTo>
                    <a:cubicBezTo>
                      <a:pt x="3561131" y="145732"/>
                      <a:pt x="3562883" y="143523"/>
                      <a:pt x="3564407" y="141160"/>
                    </a:cubicBezTo>
                    <a:cubicBezTo>
                      <a:pt x="3565931" y="138798"/>
                      <a:pt x="3567303" y="136474"/>
                      <a:pt x="3568522" y="134188"/>
                    </a:cubicBezTo>
                    <a:lnTo>
                      <a:pt x="3576752" y="137388"/>
                    </a:lnTo>
                    <a:cubicBezTo>
                      <a:pt x="3574618" y="143180"/>
                      <a:pt x="3572523" y="148285"/>
                      <a:pt x="3570465" y="152705"/>
                    </a:cubicBezTo>
                    <a:cubicBezTo>
                      <a:pt x="3568408" y="157124"/>
                      <a:pt x="3565703" y="161315"/>
                      <a:pt x="3562350" y="165278"/>
                    </a:cubicBezTo>
                    <a:cubicBezTo>
                      <a:pt x="3558235" y="170154"/>
                      <a:pt x="3553244" y="173812"/>
                      <a:pt x="3547377" y="176250"/>
                    </a:cubicBezTo>
                    <a:cubicBezTo>
                      <a:pt x="3541509" y="178689"/>
                      <a:pt x="3535375" y="179908"/>
                      <a:pt x="3528974" y="179908"/>
                    </a:cubicBezTo>
                    <a:cubicBezTo>
                      <a:pt x="3527603" y="179908"/>
                      <a:pt x="3525812" y="179794"/>
                      <a:pt x="3523602" y="179565"/>
                    </a:cubicBezTo>
                    <a:cubicBezTo>
                      <a:pt x="3521393" y="179337"/>
                      <a:pt x="3518954" y="178841"/>
                      <a:pt x="3516287" y="178079"/>
                    </a:cubicBezTo>
                    <a:cubicBezTo>
                      <a:pt x="3513620" y="177317"/>
                      <a:pt x="3510763" y="176098"/>
                      <a:pt x="3507715" y="174422"/>
                    </a:cubicBezTo>
                    <a:cubicBezTo>
                      <a:pt x="3504666" y="172745"/>
                      <a:pt x="3501618" y="170459"/>
                      <a:pt x="3498571" y="167564"/>
                    </a:cubicBezTo>
                    <a:cubicBezTo>
                      <a:pt x="3492475" y="162077"/>
                      <a:pt x="3488283" y="155448"/>
                      <a:pt x="3485998" y="147675"/>
                    </a:cubicBezTo>
                    <a:cubicBezTo>
                      <a:pt x="3483712" y="139903"/>
                      <a:pt x="3482568" y="131902"/>
                      <a:pt x="3482568" y="123672"/>
                    </a:cubicBezTo>
                    <a:cubicBezTo>
                      <a:pt x="3482568" y="113462"/>
                      <a:pt x="3483826" y="104584"/>
                      <a:pt x="3486340" y="97041"/>
                    </a:cubicBezTo>
                    <a:cubicBezTo>
                      <a:pt x="3488855" y="89497"/>
                      <a:pt x="3492284" y="83210"/>
                      <a:pt x="3496627" y="78181"/>
                    </a:cubicBezTo>
                    <a:cubicBezTo>
                      <a:pt x="3500971" y="73152"/>
                      <a:pt x="3506076" y="69380"/>
                      <a:pt x="3511944" y="66865"/>
                    </a:cubicBezTo>
                    <a:cubicBezTo>
                      <a:pt x="3517811" y="64351"/>
                      <a:pt x="3524098" y="63093"/>
                      <a:pt x="3530803" y="63093"/>
                    </a:cubicBezTo>
                    <a:close/>
                    <a:moveTo>
                      <a:pt x="2568778" y="63093"/>
                    </a:moveTo>
                    <a:cubicBezTo>
                      <a:pt x="2576703" y="63093"/>
                      <a:pt x="2583485" y="64541"/>
                      <a:pt x="2589124" y="67437"/>
                    </a:cubicBezTo>
                    <a:cubicBezTo>
                      <a:pt x="2594762" y="70332"/>
                      <a:pt x="2599448" y="74295"/>
                      <a:pt x="2603183" y="79324"/>
                    </a:cubicBezTo>
                    <a:cubicBezTo>
                      <a:pt x="2606916" y="84353"/>
                      <a:pt x="2609698" y="90144"/>
                      <a:pt x="2611526" y="96698"/>
                    </a:cubicBezTo>
                    <a:cubicBezTo>
                      <a:pt x="2613355" y="103251"/>
                      <a:pt x="2614346" y="110185"/>
                      <a:pt x="2614498" y="117500"/>
                    </a:cubicBezTo>
                    <a:lnTo>
                      <a:pt x="2558034" y="117500"/>
                    </a:lnTo>
                    <a:cubicBezTo>
                      <a:pt x="2558186" y="120548"/>
                      <a:pt x="2558605" y="124625"/>
                      <a:pt x="2559291" y="129730"/>
                    </a:cubicBezTo>
                    <a:cubicBezTo>
                      <a:pt x="2559977" y="134836"/>
                      <a:pt x="2561691" y="139674"/>
                      <a:pt x="2564435" y="144246"/>
                    </a:cubicBezTo>
                    <a:cubicBezTo>
                      <a:pt x="2564892" y="145008"/>
                      <a:pt x="2565578" y="145999"/>
                      <a:pt x="2566492" y="147218"/>
                    </a:cubicBezTo>
                    <a:cubicBezTo>
                      <a:pt x="2567407" y="148437"/>
                      <a:pt x="2568588" y="149619"/>
                      <a:pt x="2570035" y="150762"/>
                    </a:cubicBezTo>
                    <a:cubicBezTo>
                      <a:pt x="2571483" y="151905"/>
                      <a:pt x="2573160" y="152857"/>
                      <a:pt x="2575065" y="153619"/>
                    </a:cubicBezTo>
                    <a:cubicBezTo>
                      <a:pt x="2576970" y="154381"/>
                      <a:pt x="2579217" y="154762"/>
                      <a:pt x="2581808" y="154762"/>
                    </a:cubicBezTo>
                    <a:cubicBezTo>
                      <a:pt x="2585009" y="154762"/>
                      <a:pt x="2587866" y="154114"/>
                      <a:pt x="2590381" y="152819"/>
                    </a:cubicBezTo>
                    <a:cubicBezTo>
                      <a:pt x="2592895" y="151524"/>
                      <a:pt x="2595143" y="149847"/>
                      <a:pt x="2597125" y="147790"/>
                    </a:cubicBezTo>
                    <a:cubicBezTo>
                      <a:pt x="2599106" y="145732"/>
                      <a:pt x="2600858" y="143523"/>
                      <a:pt x="2602382" y="141160"/>
                    </a:cubicBezTo>
                    <a:cubicBezTo>
                      <a:pt x="2603906" y="138798"/>
                      <a:pt x="2605278" y="136474"/>
                      <a:pt x="2606497" y="134188"/>
                    </a:cubicBezTo>
                    <a:lnTo>
                      <a:pt x="2614727" y="137388"/>
                    </a:lnTo>
                    <a:cubicBezTo>
                      <a:pt x="2612593" y="143180"/>
                      <a:pt x="2610498" y="148285"/>
                      <a:pt x="2608440" y="152705"/>
                    </a:cubicBezTo>
                    <a:cubicBezTo>
                      <a:pt x="2606383" y="157124"/>
                      <a:pt x="2603678" y="161315"/>
                      <a:pt x="2600325" y="165278"/>
                    </a:cubicBezTo>
                    <a:cubicBezTo>
                      <a:pt x="2596210" y="170154"/>
                      <a:pt x="2591219" y="173812"/>
                      <a:pt x="2585352" y="176250"/>
                    </a:cubicBezTo>
                    <a:cubicBezTo>
                      <a:pt x="2579484" y="178689"/>
                      <a:pt x="2573350" y="179908"/>
                      <a:pt x="2566949" y="179908"/>
                    </a:cubicBezTo>
                    <a:cubicBezTo>
                      <a:pt x="2565578" y="179908"/>
                      <a:pt x="2563787" y="179794"/>
                      <a:pt x="2561577" y="179565"/>
                    </a:cubicBezTo>
                    <a:cubicBezTo>
                      <a:pt x="2559368" y="179337"/>
                      <a:pt x="2556929" y="178841"/>
                      <a:pt x="2554262" y="178079"/>
                    </a:cubicBezTo>
                    <a:cubicBezTo>
                      <a:pt x="2551595" y="177317"/>
                      <a:pt x="2548738" y="176098"/>
                      <a:pt x="2545690" y="174422"/>
                    </a:cubicBezTo>
                    <a:cubicBezTo>
                      <a:pt x="2542641" y="172745"/>
                      <a:pt x="2539593" y="170459"/>
                      <a:pt x="2536546" y="167564"/>
                    </a:cubicBezTo>
                    <a:cubicBezTo>
                      <a:pt x="2530450" y="162077"/>
                      <a:pt x="2526258" y="155448"/>
                      <a:pt x="2523973" y="147675"/>
                    </a:cubicBezTo>
                    <a:cubicBezTo>
                      <a:pt x="2521687" y="139903"/>
                      <a:pt x="2520543" y="131902"/>
                      <a:pt x="2520543" y="123672"/>
                    </a:cubicBezTo>
                    <a:cubicBezTo>
                      <a:pt x="2520543" y="113462"/>
                      <a:pt x="2521801" y="104584"/>
                      <a:pt x="2524316" y="97041"/>
                    </a:cubicBezTo>
                    <a:cubicBezTo>
                      <a:pt x="2526830" y="89497"/>
                      <a:pt x="2530259" y="83210"/>
                      <a:pt x="2534602" y="78181"/>
                    </a:cubicBezTo>
                    <a:cubicBezTo>
                      <a:pt x="2538946" y="73152"/>
                      <a:pt x="2544051" y="69380"/>
                      <a:pt x="2549919" y="66865"/>
                    </a:cubicBezTo>
                    <a:cubicBezTo>
                      <a:pt x="2555786" y="64351"/>
                      <a:pt x="2562073" y="63093"/>
                      <a:pt x="2568778" y="63093"/>
                    </a:cubicBezTo>
                    <a:close/>
                    <a:moveTo>
                      <a:pt x="1949653" y="63093"/>
                    </a:moveTo>
                    <a:cubicBezTo>
                      <a:pt x="1957578" y="63093"/>
                      <a:pt x="1964360" y="64541"/>
                      <a:pt x="1969999" y="67437"/>
                    </a:cubicBezTo>
                    <a:cubicBezTo>
                      <a:pt x="1975637" y="70332"/>
                      <a:pt x="1980324" y="74295"/>
                      <a:pt x="1984057" y="79324"/>
                    </a:cubicBezTo>
                    <a:cubicBezTo>
                      <a:pt x="1987791" y="84353"/>
                      <a:pt x="1990573" y="90144"/>
                      <a:pt x="1992401" y="96698"/>
                    </a:cubicBezTo>
                    <a:cubicBezTo>
                      <a:pt x="1994230" y="103251"/>
                      <a:pt x="1995221" y="110185"/>
                      <a:pt x="1995373" y="117500"/>
                    </a:cubicBezTo>
                    <a:lnTo>
                      <a:pt x="1938909" y="117500"/>
                    </a:lnTo>
                    <a:cubicBezTo>
                      <a:pt x="1939061" y="120548"/>
                      <a:pt x="1939481" y="124625"/>
                      <a:pt x="1940166" y="129730"/>
                    </a:cubicBezTo>
                    <a:cubicBezTo>
                      <a:pt x="1940852" y="134836"/>
                      <a:pt x="1942567" y="139674"/>
                      <a:pt x="1945310" y="144246"/>
                    </a:cubicBezTo>
                    <a:cubicBezTo>
                      <a:pt x="1945767" y="145008"/>
                      <a:pt x="1946453" y="145999"/>
                      <a:pt x="1947367" y="147218"/>
                    </a:cubicBezTo>
                    <a:cubicBezTo>
                      <a:pt x="1948282" y="148437"/>
                      <a:pt x="1949463" y="149619"/>
                      <a:pt x="1950911" y="150762"/>
                    </a:cubicBezTo>
                    <a:cubicBezTo>
                      <a:pt x="1952358" y="151905"/>
                      <a:pt x="1954035" y="152857"/>
                      <a:pt x="1955940" y="153619"/>
                    </a:cubicBezTo>
                    <a:cubicBezTo>
                      <a:pt x="1957845" y="154381"/>
                      <a:pt x="1960093" y="154762"/>
                      <a:pt x="1962683" y="154762"/>
                    </a:cubicBezTo>
                    <a:cubicBezTo>
                      <a:pt x="1965884" y="154762"/>
                      <a:pt x="1968741" y="154114"/>
                      <a:pt x="1971256" y="152819"/>
                    </a:cubicBezTo>
                    <a:cubicBezTo>
                      <a:pt x="1973770" y="151524"/>
                      <a:pt x="1976018" y="149847"/>
                      <a:pt x="1978000" y="147790"/>
                    </a:cubicBezTo>
                    <a:cubicBezTo>
                      <a:pt x="1979981" y="145732"/>
                      <a:pt x="1981733" y="143523"/>
                      <a:pt x="1983257" y="141160"/>
                    </a:cubicBezTo>
                    <a:cubicBezTo>
                      <a:pt x="1984781" y="138798"/>
                      <a:pt x="1986153" y="136474"/>
                      <a:pt x="1987372" y="134188"/>
                    </a:cubicBezTo>
                    <a:lnTo>
                      <a:pt x="1995602" y="137388"/>
                    </a:lnTo>
                    <a:cubicBezTo>
                      <a:pt x="1993468" y="143180"/>
                      <a:pt x="1991373" y="148285"/>
                      <a:pt x="1989315" y="152705"/>
                    </a:cubicBezTo>
                    <a:cubicBezTo>
                      <a:pt x="1987258" y="157124"/>
                      <a:pt x="1984553" y="161315"/>
                      <a:pt x="1981200" y="165278"/>
                    </a:cubicBezTo>
                    <a:cubicBezTo>
                      <a:pt x="1977085" y="170154"/>
                      <a:pt x="1972094" y="173812"/>
                      <a:pt x="1966227" y="176250"/>
                    </a:cubicBezTo>
                    <a:cubicBezTo>
                      <a:pt x="1960359" y="178689"/>
                      <a:pt x="1954225" y="179908"/>
                      <a:pt x="1947824" y="179908"/>
                    </a:cubicBezTo>
                    <a:cubicBezTo>
                      <a:pt x="1946453" y="179908"/>
                      <a:pt x="1944662" y="179794"/>
                      <a:pt x="1942452" y="179565"/>
                    </a:cubicBezTo>
                    <a:cubicBezTo>
                      <a:pt x="1940243" y="179337"/>
                      <a:pt x="1937804" y="178841"/>
                      <a:pt x="1935137" y="178079"/>
                    </a:cubicBezTo>
                    <a:cubicBezTo>
                      <a:pt x="1932470" y="177317"/>
                      <a:pt x="1929613" y="176098"/>
                      <a:pt x="1926565" y="174422"/>
                    </a:cubicBezTo>
                    <a:cubicBezTo>
                      <a:pt x="1923517" y="172745"/>
                      <a:pt x="1920469" y="170459"/>
                      <a:pt x="1917421" y="167564"/>
                    </a:cubicBezTo>
                    <a:cubicBezTo>
                      <a:pt x="1911325" y="162077"/>
                      <a:pt x="1907134" y="155448"/>
                      <a:pt x="1904848" y="147675"/>
                    </a:cubicBezTo>
                    <a:cubicBezTo>
                      <a:pt x="1902562" y="139903"/>
                      <a:pt x="1901419" y="131902"/>
                      <a:pt x="1901419" y="123672"/>
                    </a:cubicBezTo>
                    <a:cubicBezTo>
                      <a:pt x="1901419" y="113462"/>
                      <a:pt x="1902676" y="104584"/>
                      <a:pt x="1905191" y="97041"/>
                    </a:cubicBezTo>
                    <a:cubicBezTo>
                      <a:pt x="1907705" y="89497"/>
                      <a:pt x="1911134" y="83210"/>
                      <a:pt x="1915478" y="78181"/>
                    </a:cubicBezTo>
                    <a:cubicBezTo>
                      <a:pt x="1919821" y="73152"/>
                      <a:pt x="1924926" y="69380"/>
                      <a:pt x="1930794" y="66865"/>
                    </a:cubicBezTo>
                    <a:cubicBezTo>
                      <a:pt x="1936661" y="64351"/>
                      <a:pt x="1942948" y="63093"/>
                      <a:pt x="1949653" y="63093"/>
                    </a:cubicBezTo>
                    <a:close/>
                    <a:moveTo>
                      <a:pt x="1843888" y="63093"/>
                    </a:moveTo>
                    <a:cubicBezTo>
                      <a:pt x="1849374" y="63093"/>
                      <a:pt x="1854365" y="63589"/>
                      <a:pt x="1858861" y="64579"/>
                    </a:cubicBezTo>
                    <a:cubicBezTo>
                      <a:pt x="1863357" y="65570"/>
                      <a:pt x="1868729" y="66827"/>
                      <a:pt x="1874977" y="68351"/>
                    </a:cubicBezTo>
                    <a:lnTo>
                      <a:pt x="1874520" y="95097"/>
                    </a:lnTo>
                    <a:lnTo>
                      <a:pt x="1864004" y="95097"/>
                    </a:lnTo>
                    <a:cubicBezTo>
                      <a:pt x="1864004" y="92811"/>
                      <a:pt x="1863776" y="90068"/>
                      <a:pt x="1863319" y="86868"/>
                    </a:cubicBezTo>
                    <a:cubicBezTo>
                      <a:pt x="1862861" y="83667"/>
                      <a:pt x="1861414" y="80619"/>
                      <a:pt x="1858975" y="77724"/>
                    </a:cubicBezTo>
                    <a:cubicBezTo>
                      <a:pt x="1857299" y="75743"/>
                      <a:pt x="1855318" y="74333"/>
                      <a:pt x="1853032" y="73495"/>
                    </a:cubicBezTo>
                    <a:cubicBezTo>
                      <a:pt x="1850746" y="72657"/>
                      <a:pt x="1848536" y="72237"/>
                      <a:pt x="1846402" y="72237"/>
                    </a:cubicBezTo>
                    <a:cubicBezTo>
                      <a:pt x="1843049" y="72237"/>
                      <a:pt x="1840382" y="72923"/>
                      <a:pt x="1838401" y="74295"/>
                    </a:cubicBezTo>
                    <a:cubicBezTo>
                      <a:pt x="1836877" y="75209"/>
                      <a:pt x="1835849" y="76352"/>
                      <a:pt x="1835315" y="77724"/>
                    </a:cubicBezTo>
                    <a:cubicBezTo>
                      <a:pt x="1834782" y="79095"/>
                      <a:pt x="1834515" y="80696"/>
                      <a:pt x="1834515" y="82524"/>
                    </a:cubicBezTo>
                    <a:cubicBezTo>
                      <a:pt x="1834515" y="84658"/>
                      <a:pt x="1835239" y="86677"/>
                      <a:pt x="1836687" y="88582"/>
                    </a:cubicBezTo>
                    <a:cubicBezTo>
                      <a:pt x="1838134" y="90487"/>
                      <a:pt x="1841525" y="93116"/>
                      <a:pt x="1846859" y="96469"/>
                    </a:cubicBezTo>
                    <a:lnTo>
                      <a:pt x="1861718" y="105842"/>
                    </a:lnTo>
                    <a:cubicBezTo>
                      <a:pt x="1863852" y="107518"/>
                      <a:pt x="1866138" y="109309"/>
                      <a:pt x="1868576" y="111214"/>
                    </a:cubicBezTo>
                    <a:cubicBezTo>
                      <a:pt x="1871015" y="113119"/>
                      <a:pt x="1873263" y="115443"/>
                      <a:pt x="1875320" y="118186"/>
                    </a:cubicBezTo>
                    <a:cubicBezTo>
                      <a:pt x="1877378" y="120929"/>
                      <a:pt x="1879054" y="124130"/>
                      <a:pt x="1880349" y="127787"/>
                    </a:cubicBezTo>
                    <a:cubicBezTo>
                      <a:pt x="1881645" y="131445"/>
                      <a:pt x="1882292" y="135788"/>
                      <a:pt x="1882292" y="140817"/>
                    </a:cubicBezTo>
                    <a:cubicBezTo>
                      <a:pt x="1882292" y="145694"/>
                      <a:pt x="1881530" y="150495"/>
                      <a:pt x="1880006" y="155219"/>
                    </a:cubicBezTo>
                    <a:cubicBezTo>
                      <a:pt x="1878482" y="159944"/>
                      <a:pt x="1876044" y="164135"/>
                      <a:pt x="1872691" y="167792"/>
                    </a:cubicBezTo>
                    <a:cubicBezTo>
                      <a:pt x="1869338" y="171450"/>
                      <a:pt x="1864881" y="174384"/>
                      <a:pt x="1859318" y="176593"/>
                    </a:cubicBezTo>
                    <a:cubicBezTo>
                      <a:pt x="1853755" y="178803"/>
                      <a:pt x="1847012" y="179908"/>
                      <a:pt x="1839087" y="179908"/>
                    </a:cubicBezTo>
                    <a:cubicBezTo>
                      <a:pt x="1834972" y="179908"/>
                      <a:pt x="1831162" y="179603"/>
                      <a:pt x="1827657" y="178994"/>
                    </a:cubicBezTo>
                    <a:cubicBezTo>
                      <a:pt x="1824152" y="178384"/>
                      <a:pt x="1820990" y="177622"/>
                      <a:pt x="1818170" y="176708"/>
                    </a:cubicBezTo>
                    <a:cubicBezTo>
                      <a:pt x="1815351" y="175793"/>
                      <a:pt x="1812912" y="174879"/>
                      <a:pt x="1810855" y="173964"/>
                    </a:cubicBezTo>
                    <a:cubicBezTo>
                      <a:pt x="1808798" y="173050"/>
                      <a:pt x="1807235" y="172288"/>
                      <a:pt x="1806169" y="171678"/>
                    </a:cubicBezTo>
                    <a:lnTo>
                      <a:pt x="1805711" y="139674"/>
                    </a:lnTo>
                    <a:lnTo>
                      <a:pt x="1817141" y="139674"/>
                    </a:lnTo>
                    <a:cubicBezTo>
                      <a:pt x="1817141" y="140894"/>
                      <a:pt x="1817218" y="142380"/>
                      <a:pt x="1817370" y="144132"/>
                    </a:cubicBezTo>
                    <a:cubicBezTo>
                      <a:pt x="1817522" y="145885"/>
                      <a:pt x="1817789" y="147752"/>
                      <a:pt x="1818170" y="149733"/>
                    </a:cubicBezTo>
                    <a:cubicBezTo>
                      <a:pt x="1818551" y="151714"/>
                      <a:pt x="1819046" y="153695"/>
                      <a:pt x="1819656" y="155676"/>
                    </a:cubicBezTo>
                    <a:cubicBezTo>
                      <a:pt x="1820266" y="157658"/>
                      <a:pt x="1821104" y="159563"/>
                      <a:pt x="1822171" y="161391"/>
                    </a:cubicBezTo>
                    <a:cubicBezTo>
                      <a:pt x="1823847" y="164439"/>
                      <a:pt x="1826095" y="166802"/>
                      <a:pt x="1828914" y="168478"/>
                    </a:cubicBezTo>
                    <a:cubicBezTo>
                      <a:pt x="1831734" y="170154"/>
                      <a:pt x="1834820" y="170993"/>
                      <a:pt x="1838173" y="170993"/>
                    </a:cubicBezTo>
                    <a:cubicBezTo>
                      <a:pt x="1842135" y="170993"/>
                      <a:pt x="1845450" y="169964"/>
                      <a:pt x="1848117" y="167907"/>
                    </a:cubicBezTo>
                    <a:cubicBezTo>
                      <a:pt x="1850784" y="165849"/>
                      <a:pt x="1852117" y="162839"/>
                      <a:pt x="1852117" y="158877"/>
                    </a:cubicBezTo>
                    <a:cubicBezTo>
                      <a:pt x="1852117" y="155219"/>
                      <a:pt x="1850974" y="152247"/>
                      <a:pt x="1848688" y="149961"/>
                    </a:cubicBezTo>
                    <a:cubicBezTo>
                      <a:pt x="1846402" y="147675"/>
                      <a:pt x="1842821" y="145008"/>
                      <a:pt x="1837944" y="141960"/>
                    </a:cubicBezTo>
                    <a:lnTo>
                      <a:pt x="1825828" y="134645"/>
                    </a:lnTo>
                    <a:cubicBezTo>
                      <a:pt x="1823085" y="132969"/>
                      <a:pt x="1820266" y="131064"/>
                      <a:pt x="1817370" y="128930"/>
                    </a:cubicBezTo>
                    <a:cubicBezTo>
                      <a:pt x="1814474" y="126797"/>
                      <a:pt x="1812036" y="124206"/>
                      <a:pt x="1810055" y="121158"/>
                    </a:cubicBezTo>
                    <a:cubicBezTo>
                      <a:pt x="1808226" y="118415"/>
                      <a:pt x="1806854" y="115100"/>
                      <a:pt x="1805940" y="111214"/>
                    </a:cubicBezTo>
                    <a:cubicBezTo>
                      <a:pt x="1805026" y="107328"/>
                      <a:pt x="1804568" y="103632"/>
                      <a:pt x="1804568" y="100127"/>
                    </a:cubicBezTo>
                    <a:cubicBezTo>
                      <a:pt x="1804568" y="95859"/>
                      <a:pt x="1805140" y="91668"/>
                      <a:pt x="1806283" y="87554"/>
                    </a:cubicBezTo>
                    <a:cubicBezTo>
                      <a:pt x="1807426" y="83439"/>
                      <a:pt x="1809217" y="79781"/>
                      <a:pt x="1811655" y="76581"/>
                    </a:cubicBezTo>
                    <a:cubicBezTo>
                      <a:pt x="1814093" y="73228"/>
                      <a:pt x="1816951" y="70637"/>
                      <a:pt x="1820228" y="68808"/>
                    </a:cubicBezTo>
                    <a:cubicBezTo>
                      <a:pt x="1823504" y="66980"/>
                      <a:pt x="1826666" y="65646"/>
                      <a:pt x="1829714" y="64808"/>
                    </a:cubicBezTo>
                    <a:cubicBezTo>
                      <a:pt x="1832762" y="63970"/>
                      <a:pt x="1835582" y="63474"/>
                      <a:pt x="1838173" y="63322"/>
                    </a:cubicBezTo>
                    <a:cubicBezTo>
                      <a:pt x="1840763" y="63170"/>
                      <a:pt x="1842668" y="63093"/>
                      <a:pt x="1843888" y="63093"/>
                    </a:cubicBezTo>
                    <a:close/>
                    <a:moveTo>
                      <a:pt x="1749628" y="63093"/>
                    </a:moveTo>
                    <a:cubicBezTo>
                      <a:pt x="1757553" y="63093"/>
                      <a:pt x="1764335" y="64541"/>
                      <a:pt x="1769974" y="67437"/>
                    </a:cubicBezTo>
                    <a:cubicBezTo>
                      <a:pt x="1775612" y="70332"/>
                      <a:pt x="1780299" y="74295"/>
                      <a:pt x="1784032" y="79324"/>
                    </a:cubicBezTo>
                    <a:cubicBezTo>
                      <a:pt x="1787766" y="84353"/>
                      <a:pt x="1790548" y="90144"/>
                      <a:pt x="1792376" y="96698"/>
                    </a:cubicBezTo>
                    <a:cubicBezTo>
                      <a:pt x="1794205" y="103251"/>
                      <a:pt x="1795196" y="110185"/>
                      <a:pt x="1795348" y="117500"/>
                    </a:cubicBezTo>
                    <a:lnTo>
                      <a:pt x="1738884" y="117500"/>
                    </a:lnTo>
                    <a:cubicBezTo>
                      <a:pt x="1739036" y="120548"/>
                      <a:pt x="1739455" y="124625"/>
                      <a:pt x="1740141" y="129730"/>
                    </a:cubicBezTo>
                    <a:cubicBezTo>
                      <a:pt x="1740827" y="134836"/>
                      <a:pt x="1742542" y="139674"/>
                      <a:pt x="1745285" y="144246"/>
                    </a:cubicBezTo>
                    <a:cubicBezTo>
                      <a:pt x="1745742" y="145008"/>
                      <a:pt x="1746428" y="145999"/>
                      <a:pt x="1747342" y="147218"/>
                    </a:cubicBezTo>
                    <a:cubicBezTo>
                      <a:pt x="1748257" y="148437"/>
                      <a:pt x="1749438" y="149619"/>
                      <a:pt x="1750886" y="150762"/>
                    </a:cubicBezTo>
                    <a:cubicBezTo>
                      <a:pt x="1752333" y="151905"/>
                      <a:pt x="1754010" y="152857"/>
                      <a:pt x="1755915" y="153619"/>
                    </a:cubicBezTo>
                    <a:cubicBezTo>
                      <a:pt x="1757820" y="154381"/>
                      <a:pt x="1760068" y="154762"/>
                      <a:pt x="1762658" y="154762"/>
                    </a:cubicBezTo>
                    <a:cubicBezTo>
                      <a:pt x="1765859" y="154762"/>
                      <a:pt x="1768716" y="154114"/>
                      <a:pt x="1771231" y="152819"/>
                    </a:cubicBezTo>
                    <a:cubicBezTo>
                      <a:pt x="1773745" y="151524"/>
                      <a:pt x="1775993" y="149847"/>
                      <a:pt x="1777975" y="147790"/>
                    </a:cubicBezTo>
                    <a:cubicBezTo>
                      <a:pt x="1779956" y="145732"/>
                      <a:pt x="1781708" y="143523"/>
                      <a:pt x="1783232" y="141160"/>
                    </a:cubicBezTo>
                    <a:cubicBezTo>
                      <a:pt x="1784756" y="138798"/>
                      <a:pt x="1786128" y="136474"/>
                      <a:pt x="1787347" y="134188"/>
                    </a:cubicBezTo>
                    <a:lnTo>
                      <a:pt x="1795577" y="137388"/>
                    </a:lnTo>
                    <a:cubicBezTo>
                      <a:pt x="1793443" y="143180"/>
                      <a:pt x="1791348" y="148285"/>
                      <a:pt x="1789290" y="152705"/>
                    </a:cubicBezTo>
                    <a:cubicBezTo>
                      <a:pt x="1787233" y="157124"/>
                      <a:pt x="1784528" y="161315"/>
                      <a:pt x="1781175" y="165278"/>
                    </a:cubicBezTo>
                    <a:cubicBezTo>
                      <a:pt x="1777060" y="170154"/>
                      <a:pt x="1772069" y="173812"/>
                      <a:pt x="1766202" y="176250"/>
                    </a:cubicBezTo>
                    <a:cubicBezTo>
                      <a:pt x="1760334" y="178689"/>
                      <a:pt x="1754200" y="179908"/>
                      <a:pt x="1747799" y="179908"/>
                    </a:cubicBezTo>
                    <a:cubicBezTo>
                      <a:pt x="1746428" y="179908"/>
                      <a:pt x="1744637" y="179794"/>
                      <a:pt x="1742427" y="179565"/>
                    </a:cubicBezTo>
                    <a:cubicBezTo>
                      <a:pt x="1740218" y="179337"/>
                      <a:pt x="1737779" y="178841"/>
                      <a:pt x="1735112" y="178079"/>
                    </a:cubicBezTo>
                    <a:cubicBezTo>
                      <a:pt x="1732445" y="177317"/>
                      <a:pt x="1729588" y="176098"/>
                      <a:pt x="1726540" y="174422"/>
                    </a:cubicBezTo>
                    <a:cubicBezTo>
                      <a:pt x="1723492" y="172745"/>
                      <a:pt x="1720444" y="170459"/>
                      <a:pt x="1717396" y="167564"/>
                    </a:cubicBezTo>
                    <a:cubicBezTo>
                      <a:pt x="1711300" y="162077"/>
                      <a:pt x="1707109" y="155448"/>
                      <a:pt x="1704823" y="147675"/>
                    </a:cubicBezTo>
                    <a:cubicBezTo>
                      <a:pt x="1702537" y="139903"/>
                      <a:pt x="1701394" y="131902"/>
                      <a:pt x="1701394" y="123672"/>
                    </a:cubicBezTo>
                    <a:cubicBezTo>
                      <a:pt x="1701394" y="113462"/>
                      <a:pt x="1702651" y="104584"/>
                      <a:pt x="1705166" y="97041"/>
                    </a:cubicBezTo>
                    <a:cubicBezTo>
                      <a:pt x="1707680" y="89497"/>
                      <a:pt x="1711109" y="83210"/>
                      <a:pt x="1715453" y="78181"/>
                    </a:cubicBezTo>
                    <a:cubicBezTo>
                      <a:pt x="1719796" y="73152"/>
                      <a:pt x="1724901" y="69380"/>
                      <a:pt x="1730769" y="66865"/>
                    </a:cubicBezTo>
                    <a:cubicBezTo>
                      <a:pt x="1736636" y="64351"/>
                      <a:pt x="1742923" y="63093"/>
                      <a:pt x="1749628" y="63093"/>
                    </a:cubicBezTo>
                    <a:close/>
                    <a:moveTo>
                      <a:pt x="662788" y="63093"/>
                    </a:moveTo>
                    <a:cubicBezTo>
                      <a:pt x="668274" y="63093"/>
                      <a:pt x="673265" y="63589"/>
                      <a:pt x="677761" y="64579"/>
                    </a:cubicBezTo>
                    <a:cubicBezTo>
                      <a:pt x="682257" y="65570"/>
                      <a:pt x="687629" y="66827"/>
                      <a:pt x="693877" y="68351"/>
                    </a:cubicBezTo>
                    <a:lnTo>
                      <a:pt x="693420" y="95097"/>
                    </a:lnTo>
                    <a:lnTo>
                      <a:pt x="682905" y="95097"/>
                    </a:lnTo>
                    <a:cubicBezTo>
                      <a:pt x="682905" y="92811"/>
                      <a:pt x="682676" y="90068"/>
                      <a:pt x="682219" y="86868"/>
                    </a:cubicBezTo>
                    <a:cubicBezTo>
                      <a:pt x="681761" y="83667"/>
                      <a:pt x="680314" y="80619"/>
                      <a:pt x="677875" y="77724"/>
                    </a:cubicBezTo>
                    <a:cubicBezTo>
                      <a:pt x="676199" y="75743"/>
                      <a:pt x="674217" y="74333"/>
                      <a:pt x="671932" y="73495"/>
                    </a:cubicBezTo>
                    <a:cubicBezTo>
                      <a:pt x="669645" y="72657"/>
                      <a:pt x="667436" y="72237"/>
                      <a:pt x="665302" y="72237"/>
                    </a:cubicBezTo>
                    <a:cubicBezTo>
                      <a:pt x="661949" y="72237"/>
                      <a:pt x="659283" y="72923"/>
                      <a:pt x="657301" y="74295"/>
                    </a:cubicBezTo>
                    <a:cubicBezTo>
                      <a:pt x="655777" y="75209"/>
                      <a:pt x="654748" y="76352"/>
                      <a:pt x="654215" y="77724"/>
                    </a:cubicBezTo>
                    <a:cubicBezTo>
                      <a:pt x="653682" y="79095"/>
                      <a:pt x="653415" y="80696"/>
                      <a:pt x="653415" y="82524"/>
                    </a:cubicBezTo>
                    <a:cubicBezTo>
                      <a:pt x="653415" y="84658"/>
                      <a:pt x="654139" y="86677"/>
                      <a:pt x="655587" y="88582"/>
                    </a:cubicBezTo>
                    <a:cubicBezTo>
                      <a:pt x="657034" y="90487"/>
                      <a:pt x="660425" y="93116"/>
                      <a:pt x="665759" y="96469"/>
                    </a:cubicBezTo>
                    <a:lnTo>
                      <a:pt x="680618" y="105842"/>
                    </a:lnTo>
                    <a:cubicBezTo>
                      <a:pt x="682752" y="107518"/>
                      <a:pt x="685038" y="109309"/>
                      <a:pt x="687476" y="111214"/>
                    </a:cubicBezTo>
                    <a:cubicBezTo>
                      <a:pt x="689915" y="113119"/>
                      <a:pt x="692163" y="115443"/>
                      <a:pt x="694220" y="118186"/>
                    </a:cubicBezTo>
                    <a:cubicBezTo>
                      <a:pt x="696277" y="120929"/>
                      <a:pt x="697954" y="124130"/>
                      <a:pt x="699249" y="127787"/>
                    </a:cubicBezTo>
                    <a:cubicBezTo>
                      <a:pt x="700545" y="131445"/>
                      <a:pt x="701192" y="135788"/>
                      <a:pt x="701192" y="140817"/>
                    </a:cubicBezTo>
                    <a:cubicBezTo>
                      <a:pt x="701192" y="145694"/>
                      <a:pt x="700430" y="150495"/>
                      <a:pt x="698906" y="155219"/>
                    </a:cubicBezTo>
                    <a:cubicBezTo>
                      <a:pt x="697382" y="159944"/>
                      <a:pt x="694944" y="164135"/>
                      <a:pt x="691591" y="167792"/>
                    </a:cubicBezTo>
                    <a:cubicBezTo>
                      <a:pt x="688238" y="171450"/>
                      <a:pt x="683781" y="174384"/>
                      <a:pt x="678218" y="176593"/>
                    </a:cubicBezTo>
                    <a:cubicBezTo>
                      <a:pt x="672655" y="178803"/>
                      <a:pt x="665912" y="179908"/>
                      <a:pt x="657987" y="179908"/>
                    </a:cubicBezTo>
                    <a:cubicBezTo>
                      <a:pt x="653872" y="179908"/>
                      <a:pt x="650062" y="179603"/>
                      <a:pt x="646557" y="178994"/>
                    </a:cubicBezTo>
                    <a:cubicBezTo>
                      <a:pt x="643052" y="178384"/>
                      <a:pt x="639890" y="177622"/>
                      <a:pt x="637070" y="176708"/>
                    </a:cubicBezTo>
                    <a:cubicBezTo>
                      <a:pt x="634251" y="175793"/>
                      <a:pt x="631812" y="174879"/>
                      <a:pt x="629755" y="173964"/>
                    </a:cubicBezTo>
                    <a:cubicBezTo>
                      <a:pt x="627697" y="173050"/>
                      <a:pt x="626136" y="172288"/>
                      <a:pt x="625069" y="171678"/>
                    </a:cubicBezTo>
                    <a:lnTo>
                      <a:pt x="624611" y="139674"/>
                    </a:lnTo>
                    <a:lnTo>
                      <a:pt x="636042" y="139674"/>
                    </a:lnTo>
                    <a:cubicBezTo>
                      <a:pt x="636042" y="140894"/>
                      <a:pt x="636118" y="142380"/>
                      <a:pt x="636270" y="144132"/>
                    </a:cubicBezTo>
                    <a:cubicBezTo>
                      <a:pt x="636423" y="145885"/>
                      <a:pt x="636689" y="147752"/>
                      <a:pt x="637070" y="149733"/>
                    </a:cubicBezTo>
                    <a:cubicBezTo>
                      <a:pt x="637451" y="151714"/>
                      <a:pt x="637946" y="153695"/>
                      <a:pt x="638556" y="155676"/>
                    </a:cubicBezTo>
                    <a:cubicBezTo>
                      <a:pt x="639166" y="157658"/>
                      <a:pt x="640004" y="159563"/>
                      <a:pt x="641071" y="161391"/>
                    </a:cubicBezTo>
                    <a:cubicBezTo>
                      <a:pt x="642747" y="164439"/>
                      <a:pt x="644995" y="166802"/>
                      <a:pt x="647814" y="168478"/>
                    </a:cubicBezTo>
                    <a:cubicBezTo>
                      <a:pt x="650634" y="170154"/>
                      <a:pt x="653720" y="170993"/>
                      <a:pt x="657073" y="170993"/>
                    </a:cubicBezTo>
                    <a:cubicBezTo>
                      <a:pt x="661035" y="170993"/>
                      <a:pt x="664350" y="169964"/>
                      <a:pt x="667017" y="167907"/>
                    </a:cubicBezTo>
                    <a:cubicBezTo>
                      <a:pt x="669684" y="165849"/>
                      <a:pt x="671017" y="162839"/>
                      <a:pt x="671017" y="158877"/>
                    </a:cubicBezTo>
                    <a:cubicBezTo>
                      <a:pt x="671017" y="155219"/>
                      <a:pt x="669874" y="152247"/>
                      <a:pt x="667588" y="149961"/>
                    </a:cubicBezTo>
                    <a:cubicBezTo>
                      <a:pt x="665302" y="147675"/>
                      <a:pt x="661721" y="145008"/>
                      <a:pt x="656844" y="141960"/>
                    </a:cubicBezTo>
                    <a:lnTo>
                      <a:pt x="644728" y="134645"/>
                    </a:lnTo>
                    <a:cubicBezTo>
                      <a:pt x="641985" y="132969"/>
                      <a:pt x="639166" y="131064"/>
                      <a:pt x="636270" y="128930"/>
                    </a:cubicBezTo>
                    <a:cubicBezTo>
                      <a:pt x="633375" y="126797"/>
                      <a:pt x="630936" y="124206"/>
                      <a:pt x="628955" y="121158"/>
                    </a:cubicBezTo>
                    <a:cubicBezTo>
                      <a:pt x="627126" y="118415"/>
                      <a:pt x="625755" y="115100"/>
                      <a:pt x="624840" y="111214"/>
                    </a:cubicBezTo>
                    <a:cubicBezTo>
                      <a:pt x="623925" y="107328"/>
                      <a:pt x="623469" y="103632"/>
                      <a:pt x="623469" y="100127"/>
                    </a:cubicBezTo>
                    <a:cubicBezTo>
                      <a:pt x="623469" y="95859"/>
                      <a:pt x="624040" y="91668"/>
                      <a:pt x="625183" y="87554"/>
                    </a:cubicBezTo>
                    <a:cubicBezTo>
                      <a:pt x="626326" y="83439"/>
                      <a:pt x="628117" y="79781"/>
                      <a:pt x="630555" y="76581"/>
                    </a:cubicBezTo>
                    <a:cubicBezTo>
                      <a:pt x="632993" y="73228"/>
                      <a:pt x="635851" y="70637"/>
                      <a:pt x="639127" y="68808"/>
                    </a:cubicBezTo>
                    <a:cubicBezTo>
                      <a:pt x="642404" y="66980"/>
                      <a:pt x="645566" y="65646"/>
                      <a:pt x="648614" y="64808"/>
                    </a:cubicBezTo>
                    <a:cubicBezTo>
                      <a:pt x="651662" y="63970"/>
                      <a:pt x="654482" y="63474"/>
                      <a:pt x="657073" y="63322"/>
                    </a:cubicBezTo>
                    <a:cubicBezTo>
                      <a:pt x="659663" y="63170"/>
                      <a:pt x="661569" y="63093"/>
                      <a:pt x="662788" y="63093"/>
                    </a:cubicBezTo>
                    <a:close/>
                    <a:moveTo>
                      <a:pt x="482803" y="63093"/>
                    </a:moveTo>
                    <a:cubicBezTo>
                      <a:pt x="490728" y="63093"/>
                      <a:pt x="497510" y="64541"/>
                      <a:pt x="503149" y="67437"/>
                    </a:cubicBezTo>
                    <a:cubicBezTo>
                      <a:pt x="508787" y="70332"/>
                      <a:pt x="513474" y="74295"/>
                      <a:pt x="517208" y="79324"/>
                    </a:cubicBezTo>
                    <a:cubicBezTo>
                      <a:pt x="520941" y="84353"/>
                      <a:pt x="523722" y="90144"/>
                      <a:pt x="525551" y="96698"/>
                    </a:cubicBezTo>
                    <a:cubicBezTo>
                      <a:pt x="527380" y="103251"/>
                      <a:pt x="528371" y="110185"/>
                      <a:pt x="528523" y="117500"/>
                    </a:cubicBezTo>
                    <a:lnTo>
                      <a:pt x="472059" y="117500"/>
                    </a:lnTo>
                    <a:cubicBezTo>
                      <a:pt x="472212" y="120548"/>
                      <a:pt x="472631" y="124625"/>
                      <a:pt x="473316" y="129730"/>
                    </a:cubicBezTo>
                    <a:cubicBezTo>
                      <a:pt x="474002" y="134836"/>
                      <a:pt x="475717" y="139674"/>
                      <a:pt x="478460" y="144246"/>
                    </a:cubicBezTo>
                    <a:cubicBezTo>
                      <a:pt x="478917" y="145008"/>
                      <a:pt x="479603" y="145999"/>
                      <a:pt x="480517" y="147218"/>
                    </a:cubicBezTo>
                    <a:cubicBezTo>
                      <a:pt x="481432" y="148437"/>
                      <a:pt x="482613" y="149619"/>
                      <a:pt x="484061" y="150762"/>
                    </a:cubicBezTo>
                    <a:cubicBezTo>
                      <a:pt x="485508" y="151905"/>
                      <a:pt x="487185" y="152857"/>
                      <a:pt x="489090" y="153619"/>
                    </a:cubicBezTo>
                    <a:cubicBezTo>
                      <a:pt x="490995" y="154381"/>
                      <a:pt x="493243" y="154762"/>
                      <a:pt x="495833" y="154762"/>
                    </a:cubicBezTo>
                    <a:cubicBezTo>
                      <a:pt x="499034" y="154762"/>
                      <a:pt x="501891" y="154114"/>
                      <a:pt x="504406" y="152819"/>
                    </a:cubicBezTo>
                    <a:cubicBezTo>
                      <a:pt x="506921" y="151524"/>
                      <a:pt x="509168" y="149847"/>
                      <a:pt x="511150" y="147790"/>
                    </a:cubicBezTo>
                    <a:cubicBezTo>
                      <a:pt x="513131" y="145732"/>
                      <a:pt x="514883" y="143523"/>
                      <a:pt x="516408" y="141160"/>
                    </a:cubicBezTo>
                    <a:cubicBezTo>
                      <a:pt x="517932" y="138798"/>
                      <a:pt x="519303" y="136474"/>
                      <a:pt x="520522" y="134188"/>
                    </a:cubicBezTo>
                    <a:lnTo>
                      <a:pt x="528752" y="137388"/>
                    </a:lnTo>
                    <a:cubicBezTo>
                      <a:pt x="526618" y="143180"/>
                      <a:pt x="524523" y="148285"/>
                      <a:pt x="522465" y="152705"/>
                    </a:cubicBezTo>
                    <a:cubicBezTo>
                      <a:pt x="520408" y="157124"/>
                      <a:pt x="517703" y="161315"/>
                      <a:pt x="514350" y="165278"/>
                    </a:cubicBezTo>
                    <a:cubicBezTo>
                      <a:pt x="510235" y="170154"/>
                      <a:pt x="505244" y="173812"/>
                      <a:pt x="499377" y="176250"/>
                    </a:cubicBezTo>
                    <a:cubicBezTo>
                      <a:pt x="493509" y="178689"/>
                      <a:pt x="487375" y="179908"/>
                      <a:pt x="480974" y="179908"/>
                    </a:cubicBezTo>
                    <a:cubicBezTo>
                      <a:pt x="479603" y="179908"/>
                      <a:pt x="477812" y="179794"/>
                      <a:pt x="475602" y="179565"/>
                    </a:cubicBezTo>
                    <a:cubicBezTo>
                      <a:pt x="473393" y="179337"/>
                      <a:pt x="470954" y="178841"/>
                      <a:pt x="468287" y="178079"/>
                    </a:cubicBezTo>
                    <a:cubicBezTo>
                      <a:pt x="465620" y="177317"/>
                      <a:pt x="462763" y="176098"/>
                      <a:pt x="459715" y="174422"/>
                    </a:cubicBezTo>
                    <a:cubicBezTo>
                      <a:pt x="456667" y="172745"/>
                      <a:pt x="453619" y="170459"/>
                      <a:pt x="450571" y="167564"/>
                    </a:cubicBezTo>
                    <a:cubicBezTo>
                      <a:pt x="444475" y="162077"/>
                      <a:pt x="440284" y="155448"/>
                      <a:pt x="437998" y="147675"/>
                    </a:cubicBezTo>
                    <a:cubicBezTo>
                      <a:pt x="435712" y="139903"/>
                      <a:pt x="434569" y="131902"/>
                      <a:pt x="434569" y="123672"/>
                    </a:cubicBezTo>
                    <a:cubicBezTo>
                      <a:pt x="434569" y="113462"/>
                      <a:pt x="435826" y="104584"/>
                      <a:pt x="438341" y="97041"/>
                    </a:cubicBezTo>
                    <a:cubicBezTo>
                      <a:pt x="440855" y="89497"/>
                      <a:pt x="444284" y="83210"/>
                      <a:pt x="448628" y="78181"/>
                    </a:cubicBezTo>
                    <a:cubicBezTo>
                      <a:pt x="452971" y="73152"/>
                      <a:pt x="458076" y="69380"/>
                      <a:pt x="463944" y="66865"/>
                    </a:cubicBezTo>
                    <a:cubicBezTo>
                      <a:pt x="469811" y="64351"/>
                      <a:pt x="476098" y="63093"/>
                      <a:pt x="482803" y="63093"/>
                    </a:cubicBezTo>
                    <a:close/>
                    <a:moveTo>
                      <a:pt x="2349932" y="62179"/>
                    </a:moveTo>
                    <a:cubicBezTo>
                      <a:pt x="2355266" y="62179"/>
                      <a:pt x="2360447" y="62674"/>
                      <a:pt x="2365476" y="63665"/>
                    </a:cubicBezTo>
                    <a:cubicBezTo>
                      <a:pt x="2370506" y="64656"/>
                      <a:pt x="2374925" y="66218"/>
                      <a:pt x="2378735" y="68351"/>
                    </a:cubicBezTo>
                    <a:cubicBezTo>
                      <a:pt x="2381936" y="70180"/>
                      <a:pt x="2384450" y="72199"/>
                      <a:pt x="2386279" y="74409"/>
                    </a:cubicBezTo>
                    <a:cubicBezTo>
                      <a:pt x="2388108" y="76619"/>
                      <a:pt x="2389442" y="78905"/>
                      <a:pt x="2390280" y="81267"/>
                    </a:cubicBezTo>
                    <a:cubicBezTo>
                      <a:pt x="2391118" y="83629"/>
                      <a:pt x="2391613" y="85992"/>
                      <a:pt x="2391766" y="88354"/>
                    </a:cubicBezTo>
                    <a:cubicBezTo>
                      <a:pt x="2391918" y="90716"/>
                      <a:pt x="2391994" y="93040"/>
                      <a:pt x="2391994" y="95326"/>
                    </a:cubicBezTo>
                    <a:lnTo>
                      <a:pt x="2391994" y="154305"/>
                    </a:lnTo>
                    <a:cubicBezTo>
                      <a:pt x="2391994" y="155067"/>
                      <a:pt x="2392109" y="156134"/>
                      <a:pt x="2392337" y="157505"/>
                    </a:cubicBezTo>
                    <a:cubicBezTo>
                      <a:pt x="2392566" y="158877"/>
                      <a:pt x="2393442" y="159563"/>
                      <a:pt x="2394966" y="159563"/>
                    </a:cubicBezTo>
                    <a:cubicBezTo>
                      <a:pt x="2395575" y="159563"/>
                      <a:pt x="2396147" y="159410"/>
                      <a:pt x="2396680" y="159105"/>
                    </a:cubicBezTo>
                    <a:cubicBezTo>
                      <a:pt x="2397214" y="158801"/>
                      <a:pt x="2397862" y="158420"/>
                      <a:pt x="2398624" y="157962"/>
                    </a:cubicBezTo>
                    <a:lnTo>
                      <a:pt x="2402281" y="165049"/>
                    </a:lnTo>
                    <a:cubicBezTo>
                      <a:pt x="2399538" y="167487"/>
                      <a:pt x="2397100" y="169621"/>
                      <a:pt x="2394966" y="171450"/>
                    </a:cubicBezTo>
                    <a:cubicBezTo>
                      <a:pt x="2392832" y="173279"/>
                      <a:pt x="2390775" y="174765"/>
                      <a:pt x="2388794" y="175908"/>
                    </a:cubicBezTo>
                    <a:cubicBezTo>
                      <a:pt x="2386813" y="177051"/>
                      <a:pt x="2384793" y="177889"/>
                      <a:pt x="2382736" y="178422"/>
                    </a:cubicBezTo>
                    <a:cubicBezTo>
                      <a:pt x="2380678" y="178956"/>
                      <a:pt x="2378278" y="179222"/>
                      <a:pt x="2375535" y="179222"/>
                    </a:cubicBezTo>
                    <a:cubicBezTo>
                      <a:pt x="2372030" y="179222"/>
                      <a:pt x="2369134" y="178613"/>
                      <a:pt x="2366848" y="177393"/>
                    </a:cubicBezTo>
                    <a:cubicBezTo>
                      <a:pt x="2364562" y="176174"/>
                      <a:pt x="2362695" y="174688"/>
                      <a:pt x="2361247" y="172936"/>
                    </a:cubicBezTo>
                    <a:cubicBezTo>
                      <a:pt x="2359800" y="171183"/>
                      <a:pt x="2358733" y="169316"/>
                      <a:pt x="2358047" y="167335"/>
                    </a:cubicBezTo>
                    <a:cubicBezTo>
                      <a:pt x="2357361" y="165354"/>
                      <a:pt x="2356790" y="163677"/>
                      <a:pt x="2356333" y="162306"/>
                    </a:cubicBezTo>
                    <a:cubicBezTo>
                      <a:pt x="2351303" y="168402"/>
                      <a:pt x="2346769" y="172821"/>
                      <a:pt x="2342731" y="175565"/>
                    </a:cubicBezTo>
                    <a:cubicBezTo>
                      <a:pt x="2338692" y="178308"/>
                      <a:pt x="2334006" y="179679"/>
                      <a:pt x="2328672" y="179679"/>
                    </a:cubicBezTo>
                    <a:cubicBezTo>
                      <a:pt x="2324252" y="179679"/>
                      <a:pt x="2320404" y="178841"/>
                      <a:pt x="2317128" y="177165"/>
                    </a:cubicBezTo>
                    <a:cubicBezTo>
                      <a:pt x="2313851" y="175488"/>
                      <a:pt x="2311108" y="173202"/>
                      <a:pt x="2308898" y="170307"/>
                    </a:cubicBezTo>
                    <a:cubicBezTo>
                      <a:pt x="2306688" y="167411"/>
                      <a:pt x="2305012" y="163982"/>
                      <a:pt x="2303869" y="160020"/>
                    </a:cubicBezTo>
                    <a:cubicBezTo>
                      <a:pt x="2302726" y="156057"/>
                      <a:pt x="2302154" y="151866"/>
                      <a:pt x="2302154" y="147447"/>
                    </a:cubicBezTo>
                    <a:cubicBezTo>
                      <a:pt x="2302154" y="140741"/>
                      <a:pt x="2303335" y="135217"/>
                      <a:pt x="2305698" y="130873"/>
                    </a:cubicBezTo>
                    <a:cubicBezTo>
                      <a:pt x="2308060" y="126530"/>
                      <a:pt x="2310994" y="123025"/>
                      <a:pt x="2314499" y="120358"/>
                    </a:cubicBezTo>
                    <a:cubicBezTo>
                      <a:pt x="2318004" y="117691"/>
                      <a:pt x="2321738" y="115595"/>
                      <a:pt x="2325700" y="114071"/>
                    </a:cubicBezTo>
                    <a:cubicBezTo>
                      <a:pt x="2329662" y="112547"/>
                      <a:pt x="2333244" y="111328"/>
                      <a:pt x="2336444" y="110414"/>
                    </a:cubicBezTo>
                    <a:lnTo>
                      <a:pt x="2355875" y="105156"/>
                    </a:lnTo>
                    <a:lnTo>
                      <a:pt x="2355875" y="83667"/>
                    </a:lnTo>
                    <a:cubicBezTo>
                      <a:pt x="2355875" y="82601"/>
                      <a:pt x="2355799" y="81381"/>
                      <a:pt x="2355647" y="80010"/>
                    </a:cubicBezTo>
                    <a:cubicBezTo>
                      <a:pt x="2355494" y="78638"/>
                      <a:pt x="2355151" y="77381"/>
                      <a:pt x="2354618" y="76238"/>
                    </a:cubicBezTo>
                    <a:cubicBezTo>
                      <a:pt x="2354085" y="75095"/>
                      <a:pt x="2353246" y="74142"/>
                      <a:pt x="2352103" y="73380"/>
                    </a:cubicBezTo>
                    <a:cubicBezTo>
                      <a:pt x="2350960" y="72618"/>
                      <a:pt x="2349398" y="72237"/>
                      <a:pt x="2347417" y="72237"/>
                    </a:cubicBezTo>
                    <a:cubicBezTo>
                      <a:pt x="2345436" y="72237"/>
                      <a:pt x="2343760" y="72695"/>
                      <a:pt x="2342388" y="73609"/>
                    </a:cubicBezTo>
                    <a:cubicBezTo>
                      <a:pt x="2340712" y="74828"/>
                      <a:pt x="2339683" y="76314"/>
                      <a:pt x="2339302" y="78067"/>
                    </a:cubicBezTo>
                    <a:cubicBezTo>
                      <a:pt x="2338921" y="79819"/>
                      <a:pt x="2338654" y="82524"/>
                      <a:pt x="2338502" y="86182"/>
                    </a:cubicBezTo>
                    <a:cubicBezTo>
                      <a:pt x="2338349" y="88163"/>
                      <a:pt x="2338159" y="90297"/>
                      <a:pt x="2337930" y="92583"/>
                    </a:cubicBezTo>
                    <a:cubicBezTo>
                      <a:pt x="2337702" y="94869"/>
                      <a:pt x="2337054" y="96964"/>
                      <a:pt x="2335987" y="98869"/>
                    </a:cubicBezTo>
                    <a:cubicBezTo>
                      <a:pt x="2334920" y="100774"/>
                      <a:pt x="2333358" y="102375"/>
                      <a:pt x="2331301" y="103670"/>
                    </a:cubicBezTo>
                    <a:cubicBezTo>
                      <a:pt x="2329243" y="104965"/>
                      <a:pt x="2326386" y="105613"/>
                      <a:pt x="2322728" y="105613"/>
                    </a:cubicBezTo>
                    <a:cubicBezTo>
                      <a:pt x="2319375" y="105613"/>
                      <a:pt x="2316670" y="105042"/>
                      <a:pt x="2314613" y="103899"/>
                    </a:cubicBezTo>
                    <a:cubicBezTo>
                      <a:pt x="2312556" y="102756"/>
                      <a:pt x="2310994" y="101384"/>
                      <a:pt x="2309927" y="99784"/>
                    </a:cubicBezTo>
                    <a:cubicBezTo>
                      <a:pt x="2308860" y="98184"/>
                      <a:pt x="2308136" y="96507"/>
                      <a:pt x="2307755" y="94755"/>
                    </a:cubicBezTo>
                    <a:cubicBezTo>
                      <a:pt x="2307374" y="93002"/>
                      <a:pt x="2307183" y="91592"/>
                      <a:pt x="2307183" y="90525"/>
                    </a:cubicBezTo>
                    <a:cubicBezTo>
                      <a:pt x="2307183" y="86715"/>
                      <a:pt x="2308365" y="82867"/>
                      <a:pt x="2310727" y="78981"/>
                    </a:cubicBezTo>
                    <a:cubicBezTo>
                      <a:pt x="2313089" y="75095"/>
                      <a:pt x="2316251" y="71856"/>
                      <a:pt x="2320214" y="69266"/>
                    </a:cubicBezTo>
                    <a:cubicBezTo>
                      <a:pt x="2322804" y="67589"/>
                      <a:pt x="2326462" y="65989"/>
                      <a:pt x="2331187" y="64465"/>
                    </a:cubicBezTo>
                    <a:cubicBezTo>
                      <a:pt x="2335911" y="62941"/>
                      <a:pt x="2342159" y="62179"/>
                      <a:pt x="2349932" y="62179"/>
                    </a:cubicBezTo>
                    <a:close/>
                    <a:moveTo>
                      <a:pt x="3761689" y="61493"/>
                    </a:moveTo>
                    <a:cubicBezTo>
                      <a:pt x="3766566" y="61493"/>
                      <a:pt x="3771138" y="62179"/>
                      <a:pt x="3775405" y="63551"/>
                    </a:cubicBezTo>
                    <a:cubicBezTo>
                      <a:pt x="3779672" y="64922"/>
                      <a:pt x="3783406" y="66865"/>
                      <a:pt x="3786607" y="69380"/>
                    </a:cubicBezTo>
                    <a:cubicBezTo>
                      <a:pt x="3789807" y="71895"/>
                      <a:pt x="3792322" y="74866"/>
                      <a:pt x="3794150" y="78295"/>
                    </a:cubicBezTo>
                    <a:cubicBezTo>
                      <a:pt x="3795979" y="81724"/>
                      <a:pt x="3796893" y="85420"/>
                      <a:pt x="3796893" y="89382"/>
                    </a:cubicBezTo>
                    <a:cubicBezTo>
                      <a:pt x="3796893" y="94869"/>
                      <a:pt x="3795293" y="98946"/>
                      <a:pt x="3792093" y="101613"/>
                    </a:cubicBezTo>
                    <a:cubicBezTo>
                      <a:pt x="3788892" y="104280"/>
                      <a:pt x="3785311" y="105613"/>
                      <a:pt x="3781349" y="105613"/>
                    </a:cubicBezTo>
                    <a:cubicBezTo>
                      <a:pt x="3779977" y="105613"/>
                      <a:pt x="3778415" y="105384"/>
                      <a:pt x="3776662" y="104927"/>
                    </a:cubicBezTo>
                    <a:cubicBezTo>
                      <a:pt x="3774910" y="104470"/>
                      <a:pt x="3773272" y="103632"/>
                      <a:pt x="3771748" y="102413"/>
                    </a:cubicBezTo>
                    <a:cubicBezTo>
                      <a:pt x="3770224" y="101193"/>
                      <a:pt x="3768966" y="99593"/>
                      <a:pt x="3767976" y="97612"/>
                    </a:cubicBezTo>
                    <a:cubicBezTo>
                      <a:pt x="3766985" y="95631"/>
                      <a:pt x="3766490" y="93040"/>
                      <a:pt x="3766490" y="89840"/>
                    </a:cubicBezTo>
                    <a:cubicBezTo>
                      <a:pt x="3766490" y="87706"/>
                      <a:pt x="3766718" y="85572"/>
                      <a:pt x="3767175" y="83439"/>
                    </a:cubicBezTo>
                    <a:cubicBezTo>
                      <a:pt x="3767328" y="82524"/>
                      <a:pt x="3767442" y="81648"/>
                      <a:pt x="3767518" y="80810"/>
                    </a:cubicBezTo>
                    <a:cubicBezTo>
                      <a:pt x="3767595" y="79972"/>
                      <a:pt x="3767633" y="79095"/>
                      <a:pt x="3767633" y="78181"/>
                    </a:cubicBezTo>
                    <a:cubicBezTo>
                      <a:pt x="3767633" y="76505"/>
                      <a:pt x="3767252" y="74904"/>
                      <a:pt x="3766490" y="73380"/>
                    </a:cubicBezTo>
                    <a:cubicBezTo>
                      <a:pt x="3765728" y="71856"/>
                      <a:pt x="3764432" y="71094"/>
                      <a:pt x="3762603" y="71094"/>
                    </a:cubicBezTo>
                    <a:cubicBezTo>
                      <a:pt x="3759556" y="71094"/>
                      <a:pt x="3756774" y="74371"/>
                      <a:pt x="3754260" y="80924"/>
                    </a:cubicBezTo>
                    <a:cubicBezTo>
                      <a:pt x="3751745" y="87477"/>
                      <a:pt x="3750488" y="97231"/>
                      <a:pt x="3750488" y="110185"/>
                    </a:cubicBezTo>
                    <a:cubicBezTo>
                      <a:pt x="3750488" y="115214"/>
                      <a:pt x="3750754" y="120243"/>
                      <a:pt x="3751288" y="125273"/>
                    </a:cubicBezTo>
                    <a:cubicBezTo>
                      <a:pt x="3751821" y="130302"/>
                      <a:pt x="3752888" y="134836"/>
                      <a:pt x="3754488" y="138874"/>
                    </a:cubicBezTo>
                    <a:cubicBezTo>
                      <a:pt x="3756088" y="142913"/>
                      <a:pt x="3758260" y="146228"/>
                      <a:pt x="3761003" y="148818"/>
                    </a:cubicBezTo>
                    <a:cubicBezTo>
                      <a:pt x="3763747" y="151409"/>
                      <a:pt x="3767404" y="152705"/>
                      <a:pt x="3771976" y="152705"/>
                    </a:cubicBezTo>
                    <a:cubicBezTo>
                      <a:pt x="3775176" y="152705"/>
                      <a:pt x="3777882" y="152057"/>
                      <a:pt x="3780092" y="150762"/>
                    </a:cubicBezTo>
                    <a:cubicBezTo>
                      <a:pt x="3782301" y="149466"/>
                      <a:pt x="3784168" y="147790"/>
                      <a:pt x="3785692" y="145732"/>
                    </a:cubicBezTo>
                    <a:cubicBezTo>
                      <a:pt x="3787216" y="143675"/>
                      <a:pt x="3788473" y="141351"/>
                      <a:pt x="3789464" y="138760"/>
                    </a:cubicBezTo>
                    <a:cubicBezTo>
                      <a:pt x="3790455" y="136169"/>
                      <a:pt x="3791331" y="133655"/>
                      <a:pt x="3792093" y="131216"/>
                    </a:cubicBezTo>
                    <a:lnTo>
                      <a:pt x="3800780" y="133502"/>
                    </a:lnTo>
                    <a:cubicBezTo>
                      <a:pt x="3799103" y="139903"/>
                      <a:pt x="3797160" y="145885"/>
                      <a:pt x="3794951" y="151447"/>
                    </a:cubicBezTo>
                    <a:cubicBezTo>
                      <a:pt x="3792741" y="157010"/>
                      <a:pt x="3788892" y="162382"/>
                      <a:pt x="3783406" y="167564"/>
                    </a:cubicBezTo>
                    <a:cubicBezTo>
                      <a:pt x="3775329" y="175184"/>
                      <a:pt x="3765804" y="178994"/>
                      <a:pt x="3754831" y="178994"/>
                    </a:cubicBezTo>
                    <a:cubicBezTo>
                      <a:pt x="3748125" y="178994"/>
                      <a:pt x="3742106" y="177660"/>
                      <a:pt x="3736772" y="174993"/>
                    </a:cubicBezTo>
                    <a:cubicBezTo>
                      <a:pt x="3731438" y="172326"/>
                      <a:pt x="3726828" y="168554"/>
                      <a:pt x="3722942" y="163677"/>
                    </a:cubicBezTo>
                    <a:cubicBezTo>
                      <a:pt x="3719055" y="158801"/>
                      <a:pt x="3716084" y="152933"/>
                      <a:pt x="3714026" y="146075"/>
                    </a:cubicBezTo>
                    <a:cubicBezTo>
                      <a:pt x="3711969" y="139217"/>
                      <a:pt x="3710940" y="131521"/>
                      <a:pt x="3710940" y="122987"/>
                    </a:cubicBezTo>
                    <a:cubicBezTo>
                      <a:pt x="3710940" y="117348"/>
                      <a:pt x="3711397" y="111785"/>
                      <a:pt x="3712311" y="106299"/>
                    </a:cubicBezTo>
                    <a:cubicBezTo>
                      <a:pt x="3713226" y="100812"/>
                      <a:pt x="3714712" y="95593"/>
                      <a:pt x="3716769" y="90640"/>
                    </a:cubicBezTo>
                    <a:cubicBezTo>
                      <a:pt x="3718827" y="85687"/>
                      <a:pt x="3721532" y="81229"/>
                      <a:pt x="3724884" y="77267"/>
                    </a:cubicBezTo>
                    <a:cubicBezTo>
                      <a:pt x="3728237" y="73304"/>
                      <a:pt x="3732352" y="70028"/>
                      <a:pt x="3737229" y="67437"/>
                    </a:cubicBezTo>
                    <a:cubicBezTo>
                      <a:pt x="3740734" y="65456"/>
                      <a:pt x="3744697" y="63970"/>
                      <a:pt x="3749116" y="62979"/>
                    </a:cubicBezTo>
                    <a:cubicBezTo>
                      <a:pt x="3753536" y="61989"/>
                      <a:pt x="3757727" y="61493"/>
                      <a:pt x="3761689" y="61493"/>
                    </a:cubicBezTo>
                    <a:close/>
                    <a:moveTo>
                      <a:pt x="3380689" y="61493"/>
                    </a:moveTo>
                    <a:cubicBezTo>
                      <a:pt x="3385566" y="61493"/>
                      <a:pt x="3390138" y="62179"/>
                      <a:pt x="3394405" y="63551"/>
                    </a:cubicBezTo>
                    <a:cubicBezTo>
                      <a:pt x="3398672" y="64922"/>
                      <a:pt x="3402406" y="66865"/>
                      <a:pt x="3405607" y="69380"/>
                    </a:cubicBezTo>
                    <a:cubicBezTo>
                      <a:pt x="3408807" y="71895"/>
                      <a:pt x="3411322" y="74866"/>
                      <a:pt x="3413150" y="78295"/>
                    </a:cubicBezTo>
                    <a:cubicBezTo>
                      <a:pt x="3414979" y="81724"/>
                      <a:pt x="3415893" y="85420"/>
                      <a:pt x="3415893" y="89382"/>
                    </a:cubicBezTo>
                    <a:cubicBezTo>
                      <a:pt x="3415893" y="94869"/>
                      <a:pt x="3414293" y="98946"/>
                      <a:pt x="3411093" y="101613"/>
                    </a:cubicBezTo>
                    <a:cubicBezTo>
                      <a:pt x="3407892" y="104280"/>
                      <a:pt x="3404311" y="105613"/>
                      <a:pt x="3400349" y="105613"/>
                    </a:cubicBezTo>
                    <a:cubicBezTo>
                      <a:pt x="3398977" y="105613"/>
                      <a:pt x="3397415" y="105384"/>
                      <a:pt x="3395662" y="104927"/>
                    </a:cubicBezTo>
                    <a:cubicBezTo>
                      <a:pt x="3393910" y="104470"/>
                      <a:pt x="3392272" y="103632"/>
                      <a:pt x="3390748" y="102413"/>
                    </a:cubicBezTo>
                    <a:cubicBezTo>
                      <a:pt x="3389224" y="101193"/>
                      <a:pt x="3387966" y="99593"/>
                      <a:pt x="3386976" y="97612"/>
                    </a:cubicBezTo>
                    <a:cubicBezTo>
                      <a:pt x="3385985" y="95631"/>
                      <a:pt x="3385490" y="93040"/>
                      <a:pt x="3385490" y="89840"/>
                    </a:cubicBezTo>
                    <a:cubicBezTo>
                      <a:pt x="3385490" y="87706"/>
                      <a:pt x="3385718" y="85572"/>
                      <a:pt x="3386175" y="83439"/>
                    </a:cubicBezTo>
                    <a:cubicBezTo>
                      <a:pt x="3386328" y="82524"/>
                      <a:pt x="3386442" y="81648"/>
                      <a:pt x="3386518" y="80810"/>
                    </a:cubicBezTo>
                    <a:cubicBezTo>
                      <a:pt x="3386595" y="79972"/>
                      <a:pt x="3386633" y="79095"/>
                      <a:pt x="3386633" y="78181"/>
                    </a:cubicBezTo>
                    <a:cubicBezTo>
                      <a:pt x="3386633" y="76505"/>
                      <a:pt x="3386252" y="74904"/>
                      <a:pt x="3385490" y="73380"/>
                    </a:cubicBezTo>
                    <a:cubicBezTo>
                      <a:pt x="3384728" y="71856"/>
                      <a:pt x="3383432" y="71094"/>
                      <a:pt x="3381604" y="71094"/>
                    </a:cubicBezTo>
                    <a:cubicBezTo>
                      <a:pt x="3378556" y="71094"/>
                      <a:pt x="3375774" y="74371"/>
                      <a:pt x="3373260" y="80924"/>
                    </a:cubicBezTo>
                    <a:cubicBezTo>
                      <a:pt x="3370745" y="87477"/>
                      <a:pt x="3369488" y="97231"/>
                      <a:pt x="3369488" y="110185"/>
                    </a:cubicBezTo>
                    <a:cubicBezTo>
                      <a:pt x="3369488" y="115214"/>
                      <a:pt x="3369754" y="120243"/>
                      <a:pt x="3370288" y="125273"/>
                    </a:cubicBezTo>
                    <a:cubicBezTo>
                      <a:pt x="3370821" y="130302"/>
                      <a:pt x="3371888" y="134836"/>
                      <a:pt x="3373488" y="138874"/>
                    </a:cubicBezTo>
                    <a:cubicBezTo>
                      <a:pt x="3375088" y="142913"/>
                      <a:pt x="3377260" y="146228"/>
                      <a:pt x="3380003" y="148818"/>
                    </a:cubicBezTo>
                    <a:cubicBezTo>
                      <a:pt x="3382747" y="151409"/>
                      <a:pt x="3386404" y="152705"/>
                      <a:pt x="3390976" y="152705"/>
                    </a:cubicBezTo>
                    <a:cubicBezTo>
                      <a:pt x="3394176" y="152705"/>
                      <a:pt x="3396882" y="152057"/>
                      <a:pt x="3399092" y="150762"/>
                    </a:cubicBezTo>
                    <a:cubicBezTo>
                      <a:pt x="3401301" y="149466"/>
                      <a:pt x="3403168" y="147790"/>
                      <a:pt x="3404692" y="145732"/>
                    </a:cubicBezTo>
                    <a:cubicBezTo>
                      <a:pt x="3406216" y="143675"/>
                      <a:pt x="3407473" y="141351"/>
                      <a:pt x="3408464" y="138760"/>
                    </a:cubicBezTo>
                    <a:cubicBezTo>
                      <a:pt x="3409455" y="136169"/>
                      <a:pt x="3410331" y="133655"/>
                      <a:pt x="3411093" y="131216"/>
                    </a:cubicBezTo>
                    <a:lnTo>
                      <a:pt x="3419780" y="133502"/>
                    </a:lnTo>
                    <a:cubicBezTo>
                      <a:pt x="3418103" y="139903"/>
                      <a:pt x="3416160" y="145885"/>
                      <a:pt x="3413951" y="151447"/>
                    </a:cubicBezTo>
                    <a:cubicBezTo>
                      <a:pt x="3411740" y="157010"/>
                      <a:pt x="3407892" y="162382"/>
                      <a:pt x="3402406" y="167564"/>
                    </a:cubicBezTo>
                    <a:cubicBezTo>
                      <a:pt x="3394329" y="175184"/>
                      <a:pt x="3384804" y="178994"/>
                      <a:pt x="3373831" y="178994"/>
                    </a:cubicBezTo>
                    <a:cubicBezTo>
                      <a:pt x="3367125" y="178994"/>
                      <a:pt x="3361106" y="177660"/>
                      <a:pt x="3355772" y="174993"/>
                    </a:cubicBezTo>
                    <a:cubicBezTo>
                      <a:pt x="3350438" y="172326"/>
                      <a:pt x="3345828" y="168554"/>
                      <a:pt x="3341942" y="163677"/>
                    </a:cubicBezTo>
                    <a:cubicBezTo>
                      <a:pt x="3338055" y="158801"/>
                      <a:pt x="3335084" y="152933"/>
                      <a:pt x="3333026" y="146075"/>
                    </a:cubicBezTo>
                    <a:cubicBezTo>
                      <a:pt x="3330969" y="139217"/>
                      <a:pt x="3329940" y="131521"/>
                      <a:pt x="3329940" y="122987"/>
                    </a:cubicBezTo>
                    <a:cubicBezTo>
                      <a:pt x="3329940" y="117348"/>
                      <a:pt x="3330397" y="111785"/>
                      <a:pt x="3331312" y="106299"/>
                    </a:cubicBezTo>
                    <a:cubicBezTo>
                      <a:pt x="3332226" y="100812"/>
                      <a:pt x="3333712" y="95593"/>
                      <a:pt x="3335769" y="90640"/>
                    </a:cubicBezTo>
                    <a:cubicBezTo>
                      <a:pt x="3337827" y="85687"/>
                      <a:pt x="3340532" y="81229"/>
                      <a:pt x="3343884" y="77267"/>
                    </a:cubicBezTo>
                    <a:cubicBezTo>
                      <a:pt x="3347237" y="73304"/>
                      <a:pt x="3351352" y="70028"/>
                      <a:pt x="3356229" y="67437"/>
                    </a:cubicBezTo>
                    <a:cubicBezTo>
                      <a:pt x="3359734" y="65456"/>
                      <a:pt x="3363697" y="63970"/>
                      <a:pt x="3368116" y="62979"/>
                    </a:cubicBezTo>
                    <a:cubicBezTo>
                      <a:pt x="3372536" y="61989"/>
                      <a:pt x="3376727" y="61493"/>
                      <a:pt x="3380689" y="61493"/>
                    </a:cubicBezTo>
                    <a:close/>
                    <a:moveTo>
                      <a:pt x="2256739" y="61493"/>
                    </a:moveTo>
                    <a:cubicBezTo>
                      <a:pt x="2261616" y="61493"/>
                      <a:pt x="2266188" y="62179"/>
                      <a:pt x="2270455" y="63551"/>
                    </a:cubicBezTo>
                    <a:cubicBezTo>
                      <a:pt x="2274722" y="64922"/>
                      <a:pt x="2278456" y="66865"/>
                      <a:pt x="2281657" y="69380"/>
                    </a:cubicBezTo>
                    <a:cubicBezTo>
                      <a:pt x="2284857" y="71895"/>
                      <a:pt x="2287371" y="74866"/>
                      <a:pt x="2289200" y="78295"/>
                    </a:cubicBezTo>
                    <a:cubicBezTo>
                      <a:pt x="2291029" y="81724"/>
                      <a:pt x="2291944" y="85420"/>
                      <a:pt x="2291944" y="89382"/>
                    </a:cubicBezTo>
                    <a:cubicBezTo>
                      <a:pt x="2291944" y="94869"/>
                      <a:pt x="2290343" y="98946"/>
                      <a:pt x="2287143" y="101613"/>
                    </a:cubicBezTo>
                    <a:cubicBezTo>
                      <a:pt x="2283942" y="104280"/>
                      <a:pt x="2280361" y="105613"/>
                      <a:pt x="2276399" y="105613"/>
                    </a:cubicBezTo>
                    <a:cubicBezTo>
                      <a:pt x="2275027" y="105613"/>
                      <a:pt x="2273465" y="105384"/>
                      <a:pt x="2271712" y="104927"/>
                    </a:cubicBezTo>
                    <a:cubicBezTo>
                      <a:pt x="2269960" y="104470"/>
                      <a:pt x="2268321" y="103632"/>
                      <a:pt x="2266798" y="102413"/>
                    </a:cubicBezTo>
                    <a:cubicBezTo>
                      <a:pt x="2265274" y="101193"/>
                      <a:pt x="2264016" y="99593"/>
                      <a:pt x="2263026" y="97612"/>
                    </a:cubicBezTo>
                    <a:cubicBezTo>
                      <a:pt x="2262035" y="95631"/>
                      <a:pt x="2261540" y="93040"/>
                      <a:pt x="2261540" y="89840"/>
                    </a:cubicBezTo>
                    <a:cubicBezTo>
                      <a:pt x="2261540" y="87706"/>
                      <a:pt x="2261768" y="85572"/>
                      <a:pt x="2262225" y="83439"/>
                    </a:cubicBezTo>
                    <a:cubicBezTo>
                      <a:pt x="2262378" y="82524"/>
                      <a:pt x="2262492" y="81648"/>
                      <a:pt x="2262568" y="80810"/>
                    </a:cubicBezTo>
                    <a:cubicBezTo>
                      <a:pt x="2262645" y="79972"/>
                      <a:pt x="2262683" y="79095"/>
                      <a:pt x="2262683" y="78181"/>
                    </a:cubicBezTo>
                    <a:cubicBezTo>
                      <a:pt x="2262683" y="76505"/>
                      <a:pt x="2262302" y="74904"/>
                      <a:pt x="2261540" y="73380"/>
                    </a:cubicBezTo>
                    <a:cubicBezTo>
                      <a:pt x="2260778" y="71856"/>
                      <a:pt x="2259482" y="71094"/>
                      <a:pt x="2257654" y="71094"/>
                    </a:cubicBezTo>
                    <a:cubicBezTo>
                      <a:pt x="2254605" y="71094"/>
                      <a:pt x="2251824" y="74371"/>
                      <a:pt x="2249310" y="80924"/>
                    </a:cubicBezTo>
                    <a:cubicBezTo>
                      <a:pt x="2246795" y="87477"/>
                      <a:pt x="2245538" y="97231"/>
                      <a:pt x="2245538" y="110185"/>
                    </a:cubicBezTo>
                    <a:cubicBezTo>
                      <a:pt x="2245538" y="115214"/>
                      <a:pt x="2245804" y="120243"/>
                      <a:pt x="2246338" y="125273"/>
                    </a:cubicBezTo>
                    <a:cubicBezTo>
                      <a:pt x="2246871" y="130302"/>
                      <a:pt x="2247938" y="134836"/>
                      <a:pt x="2249538" y="138874"/>
                    </a:cubicBezTo>
                    <a:cubicBezTo>
                      <a:pt x="2251139" y="142913"/>
                      <a:pt x="2253310" y="146228"/>
                      <a:pt x="2256053" y="148818"/>
                    </a:cubicBezTo>
                    <a:cubicBezTo>
                      <a:pt x="2258796" y="151409"/>
                      <a:pt x="2262454" y="152705"/>
                      <a:pt x="2267026" y="152705"/>
                    </a:cubicBezTo>
                    <a:cubicBezTo>
                      <a:pt x="2270227" y="152705"/>
                      <a:pt x="2272932" y="152057"/>
                      <a:pt x="2275141" y="150762"/>
                    </a:cubicBezTo>
                    <a:cubicBezTo>
                      <a:pt x="2277351" y="149466"/>
                      <a:pt x="2279218" y="147790"/>
                      <a:pt x="2280742" y="145732"/>
                    </a:cubicBezTo>
                    <a:cubicBezTo>
                      <a:pt x="2282266" y="143675"/>
                      <a:pt x="2283523" y="141351"/>
                      <a:pt x="2284514" y="138760"/>
                    </a:cubicBezTo>
                    <a:cubicBezTo>
                      <a:pt x="2285505" y="136169"/>
                      <a:pt x="2286381" y="133655"/>
                      <a:pt x="2287143" y="131216"/>
                    </a:cubicBezTo>
                    <a:lnTo>
                      <a:pt x="2295830" y="133502"/>
                    </a:lnTo>
                    <a:cubicBezTo>
                      <a:pt x="2294153" y="139903"/>
                      <a:pt x="2292210" y="145885"/>
                      <a:pt x="2290000" y="151447"/>
                    </a:cubicBezTo>
                    <a:cubicBezTo>
                      <a:pt x="2287791" y="157010"/>
                      <a:pt x="2283942" y="162382"/>
                      <a:pt x="2278456" y="167564"/>
                    </a:cubicBezTo>
                    <a:cubicBezTo>
                      <a:pt x="2270379" y="175184"/>
                      <a:pt x="2260854" y="178994"/>
                      <a:pt x="2249881" y="178994"/>
                    </a:cubicBezTo>
                    <a:cubicBezTo>
                      <a:pt x="2243175" y="178994"/>
                      <a:pt x="2237156" y="177660"/>
                      <a:pt x="2231822" y="174993"/>
                    </a:cubicBezTo>
                    <a:cubicBezTo>
                      <a:pt x="2226488" y="172326"/>
                      <a:pt x="2221878" y="168554"/>
                      <a:pt x="2217991" y="163677"/>
                    </a:cubicBezTo>
                    <a:cubicBezTo>
                      <a:pt x="2214105" y="158801"/>
                      <a:pt x="2211133" y="152933"/>
                      <a:pt x="2209076" y="146075"/>
                    </a:cubicBezTo>
                    <a:cubicBezTo>
                      <a:pt x="2207019" y="139217"/>
                      <a:pt x="2205990" y="131521"/>
                      <a:pt x="2205990" y="122987"/>
                    </a:cubicBezTo>
                    <a:cubicBezTo>
                      <a:pt x="2205990" y="117348"/>
                      <a:pt x="2206447" y="111785"/>
                      <a:pt x="2207362" y="106299"/>
                    </a:cubicBezTo>
                    <a:cubicBezTo>
                      <a:pt x="2208276" y="100812"/>
                      <a:pt x="2209762" y="95593"/>
                      <a:pt x="2211819" y="90640"/>
                    </a:cubicBezTo>
                    <a:cubicBezTo>
                      <a:pt x="2213877" y="85687"/>
                      <a:pt x="2216582" y="81229"/>
                      <a:pt x="2219935" y="77267"/>
                    </a:cubicBezTo>
                    <a:cubicBezTo>
                      <a:pt x="2223287" y="73304"/>
                      <a:pt x="2227402" y="70028"/>
                      <a:pt x="2232279" y="67437"/>
                    </a:cubicBezTo>
                    <a:cubicBezTo>
                      <a:pt x="2235784" y="65456"/>
                      <a:pt x="2239746" y="63970"/>
                      <a:pt x="2244166" y="62979"/>
                    </a:cubicBezTo>
                    <a:cubicBezTo>
                      <a:pt x="2248586" y="61989"/>
                      <a:pt x="2252777" y="61493"/>
                      <a:pt x="2256739" y="61493"/>
                    </a:cubicBezTo>
                    <a:close/>
                    <a:moveTo>
                      <a:pt x="3009900" y="61265"/>
                    </a:moveTo>
                    <a:cubicBezTo>
                      <a:pt x="3016301" y="61265"/>
                      <a:pt x="3022397" y="62408"/>
                      <a:pt x="3028188" y="64694"/>
                    </a:cubicBezTo>
                    <a:cubicBezTo>
                      <a:pt x="3033065" y="66827"/>
                      <a:pt x="3037598" y="69837"/>
                      <a:pt x="3041790" y="73723"/>
                    </a:cubicBezTo>
                    <a:cubicBezTo>
                      <a:pt x="3045981" y="77610"/>
                      <a:pt x="3049295" y="81915"/>
                      <a:pt x="3051734" y="86639"/>
                    </a:cubicBezTo>
                    <a:cubicBezTo>
                      <a:pt x="3054325" y="91211"/>
                      <a:pt x="3056268" y="96621"/>
                      <a:pt x="3057563" y="102870"/>
                    </a:cubicBezTo>
                    <a:cubicBezTo>
                      <a:pt x="3058859" y="109118"/>
                      <a:pt x="3059506" y="115138"/>
                      <a:pt x="3059506" y="120929"/>
                    </a:cubicBezTo>
                    <a:cubicBezTo>
                      <a:pt x="3059506" y="127940"/>
                      <a:pt x="3058516" y="134912"/>
                      <a:pt x="3056534" y="141846"/>
                    </a:cubicBezTo>
                    <a:cubicBezTo>
                      <a:pt x="3054553" y="148780"/>
                      <a:pt x="3051467" y="154991"/>
                      <a:pt x="3047276" y="160477"/>
                    </a:cubicBezTo>
                    <a:cubicBezTo>
                      <a:pt x="3043085" y="165963"/>
                      <a:pt x="3037751" y="170421"/>
                      <a:pt x="3031274" y="173850"/>
                    </a:cubicBezTo>
                    <a:cubicBezTo>
                      <a:pt x="3024797" y="177279"/>
                      <a:pt x="3017063" y="178994"/>
                      <a:pt x="3008071" y="178994"/>
                    </a:cubicBezTo>
                    <a:cubicBezTo>
                      <a:pt x="2999994" y="178994"/>
                      <a:pt x="2992831" y="177508"/>
                      <a:pt x="2986583" y="174536"/>
                    </a:cubicBezTo>
                    <a:cubicBezTo>
                      <a:pt x="2980334" y="171564"/>
                      <a:pt x="2975076" y="167487"/>
                      <a:pt x="2970809" y="162306"/>
                    </a:cubicBezTo>
                    <a:cubicBezTo>
                      <a:pt x="2966542" y="157124"/>
                      <a:pt x="2963304" y="150990"/>
                      <a:pt x="2961094" y="143904"/>
                    </a:cubicBezTo>
                    <a:cubicBezTo>
                      <a:pt x="2958884" y="136817"/>
                      <a:pt x="2957779" y="129159"/>
                      <a:pt x="2957779" y="120929"/>
                    </a:cubicBezTo>
                    <a:cubicBezTo>
                      <a:pt x="2957779" y="110718"/>
                      <a:pt x="2959227" y="101879"/>
                      <a:pt x="2962123" y="94412"/>
                    </a:cubicBezTo>
                    <a:cubicBezTo>
                      <a:pt x="2965018" y="86944"/>
                      <a:pt x="2968904" y="80734"/>
                      <a:pt x="2973781" y="75781"/>
                    </a:cubicBezTo>
                    <a:cubicBezTo>
                      <a:pt x="2978658" y="70828"/>
                      <a:pt x="2984221" y="67170"/>
                      <a:pt x="2990469" y="64808"/>
                    </a:cubicBezTo>
                    <a:cubicBezTo>
                      <a:pt x="2996717" y="62446"/>
                      <a:pt x="3003194" y="61265"/>
                      <a:pt x="3009900" y="61265"/>
                    </a:cubicBezTo>
                    <a:close/>
                    <a:moveTo>
                      <a:pt x="1057275" y="61265"/>
                    </a:moveTo>
                    <a:cubicBezTo>
                      <a:pt x="1063676" y="61265"/>
                      <a:pt x="1069772" y="62408"/>
                      <a:pt x="1075563" y="64694"/>
                    </a:cubicBezTo>
                    <a:cubicBezTo>
                      <a:pt x="1080440" y="66827"/>
                      <a:pt x="1084974" y="69837"/>
                      <a:pt x="1089165" y="73723"/>
                    </a:cubicBezTo>
                    <a:cubicBezTo>
                      <a:pt x="1093356" y="77610"/>
                      <a:pt x="1096670" y="81915"/>
                      <a:pt x="1099109" y="86639"/>
                    </a:cubicBezTo>
                    <a:cubicBezTo>
                      <a:pt x="1101700" y="91211"/>
                      <a:pt x="1103643" y="96621"/>
                      <a:pt x="1104938" y="102870"/>
                    </a:cubicBezTo>
                    <a:cubicBezTo>
                      <a:pt x="1106233" y="109118"/>
                      <a:pt x="1106881" y="115138"/>
                      <a:pt x="1106881" y="120929"/>
                    </a:cubicBezTo>
                    <a:cubicBezTo>
                      <a:pt x="1106881" y="127940"/>
                      <a:pt x="1105891" y="134912"/>
                      <a:pt x="1103909" y="141846"/>
                    </a:cubicBezTo>
                    <a:cubicBezTo>
                      <a:pt x="1101928" y="148780"/>
                      <a:pt x="1098842" y="154991"/>
                      <a:pt x="1094651" y="160477"/>
                    </a:cubicBezTo>
                    <a:cubicBezTo>
                      <a:pt x="1090460" y="165963"/>
                      <a:pt x="1085126" y="170421"/>
                      <a:pt x="1078649" y="173850"/>
                    </a:cubicBezTo>
                    <a:cubicBezTo>
                      <a:pt x="1072172" y="177279"/>
                      <a:pt x="1064438" y="178994"/>
                      <a:pt x="1055446" y="178994"/>
                    </a:cubicBezTo>
                    <a:cubicBezTo>
                      <a:pt x="1047369" y="178994"/>
                      <a:pt x="1040206" y="177508"/>
                      <a:pt x="1033958" y="174536"/>
                    </a:cubicBezTo>
                    <a:cubicBezTo>
                      <a:pt x="1027710" y="171564"/>
                      <a:pt x="1022452" y="167487"/>
                      <a:pt x="1018184" y="162306"/>
                    </a:cubicBezTo>
                    <a:cubicBezTo>
                      <a:pt x="1013917" y="157124"/>
                      <a:pt x="1010679" y="150990"/>
                      <a:pt x="1008469" y="143904"/>
                    </a:cubicBezTo>
                    <a:cubicBezTo>
                      <a:pt x="1006259" y="136817"/>
                      <a:pt x="1005154" y="129159"/>
                      <a:pt x="1005154" y="120929"/>
                    </a:cubicBezTo>
                    <a:cubicBezTo>
                      <a:pt x="1005154" y="110718"/>
                      <a:pt x="1006602" y="101879"/>
                      <a:pt x="1009498" y="94412"/>
                    </a:cubicBezTo>
                    <a:cubicBezTo>
                      <a:pt x="1012393" y="86944"/>
                      <a:pt x="1016279" y="80734"/>
                      <a:pt x="1021156" y="75781"/>
                    </a:cubicBezTo>
                    <a:cubicBezTo>
                      <a:pt x="1026033" y="70828"/>
                      <a:pt x="1031596" y="67170"/>
                      <a:pt x="1037844" y="64808"/>
                    </a:cubicBezTo>
                    <a:cubicBezTo>
                      <a:pt x="1044092" y="62446"/>
                      <a:pt x="1050569" y="61265"/>
                      <a:pt x="1057275" y="61265"/>
                    </a:cubicBezTo>
                    <a:close/>
                    <a:moveTo>
                      <a:pt x="811462" y="21717"/>
                    </a:moveTo>
                    <a:lnTo>
                      <a:pt x="822503" y="21717"/>
                    </a:lnTo>
                    <a:lnTo>
                      <a:pt x="822503" y="64922"/>
                    </a:lnTo>
                    <a:lnTo>
                      <a:pt x="834161" y="64922"/>
                    </a:lnTo>
                    <a:lnTo>
                      <a:pt x="834161" y="74523"/>
                    </a:lnTo>
                    <a:lnTo>
                      <a:pt x="822274" y="74523"/>
                    </a:lnTo>
                    <a:lnTo>
                      <a:pt x="822274" y="128930"/>
                    </a:lnTo>
                    <a:cubicBezTo>
                      <a:pt x="822274" y="132435"/>
                      <a:pt x="822274" y="136245"/>
                      <a:pt x="822274" y="140360"/>
                    </a:cubicBezTo>
                    <a:cubicBezTo>
                      <a:pt x="822274" y="144475"/>
                      <a:pt x="822350" y="147980"/>
                      <a:pt x="822503" y="150876"/>
                    </a:cubicBezTo>
                    <a:cubicBezTo>
                      <a:pt x="822655" y="152400"/>
                      <a:pt x="823036" y="154076"/>
                      <a:pt x="823646" y="155905"/>
                    </a:cubicBezTo>
                    <a:cubicBezTo>
                      <a:pt x="824255" y="157734"/>
                      <a:pt x="825932" y="158648"/>
                      <a:pt x="828675" y="158648"/>
                    </a:cubicBezTo>
                    <a:cubicBezTo>
                      <a:pt x="829742" y="158648"/>
                      <a:pt x="830694" y="158458"/>
                      <a:pt x="831532" y="158077"/>
                    </a:cubicBezTo>
                    <a:cubicBezTo>
                      <a:pt x="832371" y="157696"/>
                      <a:pt x="833399" y="157124"/>
                      <a:pt x="834619" y="156362"/>
                    </a:cubicBezTo>
                    <a:lnTo>
                      <a:pt x="839419" y="163449"/>
                    </a:lnTo>
                    <a:cubicBezTo>
                      <a:pt x="835304" y="166802"/>
                      <a:pt x="831761" y="169469"/>
                      <a:pt x="828789" y="171450"/>
                    </a:cubicBezTo>
                    <a:cubicBezTo>
                      <a:pt x="825818" y="173431"/>
                      <a:pt x="823145" y="174955"/>
                      <a:pt x="820772" y="176022"/>
                    </a:cubicBezTo>
                    <a:cubicBezTo>
                      <a:pt x="818399" y="177089"/>
                      <a:pt x="816254" y="177813"/>
                      <a:pt x="814338" y="178194"/>
                    </a:cubicBezTo>
                    <a:cubicBezTo>
                      <a:pt x="812420" y="178575"/>
                      <a:pt x="810543" y="178765"/>
                      <a:pt x="808705" y="178765"/>
                    </a:cubicBezTo>
                    <a:cubicBezTo>
                      <a:pt x="801958" y="178765"/>
                      <a:pt x="796515" y="176936"/>
                      <a:pt x="792374" y="173279"/>
                    </a:cubicBezTo>
                    <a:cubicBezTo>
                      <a:pt x="788388" y="169773"/>
                      <a:pt x="786088" y="165430"/>
                      <a:pt x="785475" y="160248"/>
                    </a:cubicBezTo>
                    <a:cubicBezTo>
                      <a:pt x="784862" y="155067"/>
                      <a:pt x="784479" y="149504"/>
                      <a:pt x="784327" y="143561"/>
                    </a:cubicBezTo>
                    <a:lnTo>
                      <a:pt x="784327" y="74523"/>
                    </a:lnTo>
                    <a:lnTo>
                      <a:pt x="776554" y="74523"/>
                    </a:lnTo>
                    <a:lnTo>
                      <a:pt x="776554" y="65837"/>
                    </a:lnTo>
                    <a:cubicBezTo>
                      <a:pt x="779145" y="64008"/>
                      <a:pt x="782276" y="61646"/>
                      <a:pt x="785948" y="58750"/>
                    </a:cubicBezTo>
                    <a:cubicBezTo>
                      <a:pt x="789620" y="55854"/>
                      <a:pt x="793679" y="51511"/>
                      <a:pt x="798125" y="45720"/>
                    </a:cubicBezTo>
                    <a:cubicBezTo>
                      <a:pt x="802111" y="40691"/>
                      <a:pt x="805062" y="36119"/>
                      <a:pt x="806979" y="32004"/>
                    </a:cubicBezTo>
                    <a:cubicBezTo>
                      <a:pt x="808896" y="27889"/>
                      <a:pt x="810391" y="24460"/>
                      <a:pt x="811462" y="21717"/>
                    </a:cubicBezTo>
                    <a:close/>
                    <a:moveTo>
                      <a:pt x="0" y="14173"/>
                    </a:moveTo>
                    <a:cubicBezTo>
                      <a:pt x="3353" y="14478"/>
                      <a:pt x="6325" y="14668"/>
                      <a:pt x="8916" y="14745"/>
                    </a:cubicBezTo>
                    <a:cubicBezTo>
                      <a:pt x="11506" y="14821"/>
                      <a:pt x="14065" y="14935"/>
                      <a:pt x="16591" y="15087"/>
                    </a:cubicBezTo>
                    <a:cubicBezTo>
                      <a:pt x="19118" y="15240"/>
                      <a:pt x="21760" y="15316"/>
                      <a:pt x="24517" y="15316"/>
                    </a:cubicBezTo>
                    <a:cubicBezTo>
                      <a:pt x="27275" y="15316"/>
                      <a:pt x="30568" y="15316"/>
                      <a:pt x="34397" y="15316"/>
                    </a:cubicBezTo>
                    <a:cubicBezTo>
                      <a:pt x="38381" y="15316"/>
                      <a:pt x="41943" y="15278"/>
                      <a:pt x="45084" y="15202"/>
                    </a:cubicBezTo>
                    <a:cubicBezTo>
                      <a:pt x="48225" y="15126"/>
                      <a:pt x="51212" y="15049"/>
                      <a:pt x="54044" y="14973"/>
                    </a:cubicBezTo>
                    <a:cubicBezTo>
                      <a:pt x="56877" y="14897"/>
                      <a:pt x="59665" y="14783"/>
                      <a:pt x="62408" y="14630"/>
                    </a:cubicBezTo>
                    <a:cubicBezTo>
                      <a:pt x="65151" y="14478"/>
                      <a:pt x="68047" y="14325"/>
                      <a:pt x="71095" y="14173"/>
                    </a:cubicBezTo>
                    <a:lnTo>
                      <a:pt x="71095" y="22631"/>
                    </a:lnTo>
                    <a:cubicBezTo>
                      <a:pt x="67590" y="22936"/>
                      <a:pt x="64923" y="23544"/>
                      <a:pt x="63094" y="24456"/>
                    </a:cubicBezTo>
                    <a:cubicBezTo>
                      <a:pt x="61265" y="25368"/>
                      <a:pt x="59931" y="26852"/>
                      <a:pt x="59093" y="28907"/>
                    </a:cubicBezTo>
                    <a:cubicBezTo>
                      <a:pt x="58255" y="30962"/>
                      <a:pt x="57760" y="33663"/>
                      <a:pt x="57607" y="37010"/>
                    </a:cubicBezTo>
                    <a:cubicBezTo>
                      <a:pt x="57455" y="40357"/>
                      <a:pt x="57379" y="44616"/>
                      <a:pt x="57379" y="49788"/>
                    </a:cubicBezTo>
                    <a:lnTo>
                      <a:pt x="57379" y="109353"/>
                    </a:lnTo>
                    <a:cubicBezTo>
                      <a:pt x="57379" y="117416"/>
                      <a:pt x="57492" y="123615"/>
                      <a:pt x="57720" y="127952"/>
                    </a:cubicBezTo>
                    <a:cubicBezTo>
                      <a:pt x="57947" y="132288"/>
                      <a:pt x="58668" y="136130"/>
                      <a:pt x="59883" y="139478"/>
                    </a:cubicBezTo>
                    <a:cubicBezTo>
                      <a:pt x="61249" y="143586"/>
                      <a:pt x="63148" y="146856"/>
                      <a:pt x="65578" y="149290"/>
                    </a:cubicBezTo>
                    <a:cubicBezTo>
                      <a:pt x="68008" y="151724"/>
                      <a:pt x="70551" y="153549"/>
                      <a:pt x="73207" y="154767"/>
                    </a:cubicBezTo>
                    <a:cubicBezTo>
                      <a:pt x="75864" y="155985"/>
                      <a:pt x="78445" y="156784"/>
                      <a:pt x="80951" y="157164"/>
                    </a:cubicBezTo>
                    <a:cubicBezTo>
                      <a:pt x="83458" y="157544"/>
                      <a:pt x="85545" y="157734"/>
                      <a:pt x="87215" y="157734"/>
                    </a:cubicBezTo>
                    <a:cubicBezTo>
                      <a:pt x="91163" y="157734"/>
                      <a:pt x="94845" y="157164"/>
                      <a:pt x="98261" y="156023"/>
                    </a:cubicBezTo>
                    <a:cubicBezTo>
                      <a:pt x="101677" y="154882"/>
                      <a:pt x="104599" y="153323"/>
                      <a:pt x="107028" y="151344"/>
                    </a:cubicBezTo>
                    <a:cubicBezTo>
                      <a:pt x="109914" y="149063"/>
                      <a:pt x="112154" y="146400"/>
                      <a:pt x="113748" y="143357"/>
                    </a:cubicBezTo>
                    <a:cubicBezTo>
                      <a:pt x="115342" y="140314"/>
                      <a:pt x="116519" y="137195"/>
                      <a:pt x="117277" y="134001"/>
                    </a:cubicBezTo>
                    <a:cubicBezTo>
                      <a:pt x="118036" y="130806"/>
                      <a:pt x="118491" y="127687"/>
                      <a:pt x="118644" y="124644"/>
                    </a:cubicBezTo>
                    <a:cubicBezTo>
                      <a:pt x="118796" y="121601"/>
                      <a:pt x="118872" y="118862"/>
                      <a:pt x="118872" y="116429"/>
                    </a:cubicBezTo>
                    <a:lnTo>
                      <a:pt x="118872" y="53896"/>
                    </a:lnTo>
                    <a:cubicBezTo>
                      <a:pt x="118872" y="51310"/>
                      <a:pt x="118872" y="48495"/>
                      <a:pt x="118872" y="45452"/>
                    </a:cubicBezTo>
                    <a:cubicBezTo>
                      <a:pt x="118872" y="42409"/>
                      <a:pt x="118720" y="39442"/>
                      <a:pt x="118415" y="36551"/>
                    </a:cubicBezTo>
                    <a:cubicBezTo>
                      <a:pt x="118110" y="31684"/>
                      <a:pt x="116967" y="28147"/>
                      <a:pt x="114986" y="25941"/>
                    </a:cubicBezTo>
                    <a:cubicBezTo>
                      <a:pt x="113005" y="23734"/>
                      <a:pt x="109576" y="22631"/>
                      <a:pt x="104699" y="22631"/>
                    </a:cubicBezTo>
                    <a:lnTo>
                      <a:pt x="104699" y="14173"/>
                    </a:lnTo>
                    <a:cubicBezTo>
                      <a:pt x="108509" y="14478"/>
                      <a:pt x="111709" y="14668"/>
                      <a:pt x="114300" y="14745"/>
                    </a:cubicBezTo>
                    <a:cubicBezTo>
                      <a:pt x="116891" y="14821"/>
                      <a:pt x="119787" y="14859"/>
                      <a:pt x="122987" y="14859"/>
                    </a:cubicBezTo>
                    <a:cubicBezTo>
                      <a:pt x="132131" y="14859"/>
                      <a:pt x="139599" y="14630"/>
                      <a:pt x="145390" y="14173"/>
                    </a:cubicBezTo>
                    <a:lnTo>
                      <a:pt x="145390" y="22403"/>
                    </a:lnTo>
                    <a:cubicBezTo>
                      <a:pt x="140056" y="22860"/>
                      <a:pt x="136550" y="24230"/>
                      <a:pt x="134874" y="26512"/>
                    </a:cubicBezTo>
                    <a:cubicBezTo>
                      <a:pt x="133198" y="28795"/>
                      <a:pt x="132131" y="32599"/>
                      <a:pt x="131674" y="37926"/>
                    </a:cubicBezTo>
                    <a:cubicBezTo>
                      <a:pt x="131674" y="38686"/>
                      <a:pt x="131636" y="39979"/>
                      <a:pt x="131559" y="41805"/>
                    </a:cubicBezTo>
                    <a:cubicBezTo>
                      <a:pt x="131483" y="43631"/>
                      <a:pt x="131407" y="45762"/>
                      <a:pt x="131331" y="48197"/>
                    </a:cubicBezTo>
                    <a:cubicBezTo>
                      <a:pt x="131255" y="50632"/>
                      <a:pt x="131216" y="53219"/>
                      <a:pt x="131216" y="55959"/>
                    </a:cubicBezTo>
                    <a:cubicBezTo>
                      <a:pt x="131216" y="58698"/>
                      <a:pt x="131216" y="61209"/>
                      <a:pt x="131216" y="63490"/>
                    </a:cubicBezTo>
                    <a:lnTo>
                      <a:pt x="131216" y="118047"/>
                    </a:lnTo>
                    <a:cubicBezTo>
                      <a:pt x="131064" y="124438"/>
                      <a:pt x="130569" y="130906"/>
                      <a:pt x="129731" y="137451"/>
                    </a:cubicBezTo>
                    <a:cubicBezTo>
                      <a:pt x="128892" y="143996"/>
                      <a:pt x="126492" y="150464"/>
                      <a:pt x="122530" y="156855"/>
                    </a:cubicBezTo>
                    <a:cubicBezTo>
                      <a:pt x="117043" y="165680"/>
                      <a:pt x="109880" y="171881"/>
                      <a:pt x="101041" y="175457"/>
                    </a:cubicBezTo>
                    <a:cubicBezTo>
                      <a:pt x="92202" y="179034"/>
                      <a:pt x="82296" y="180822"/>
                      <a:pt x="71323" y="180822"/>
                    </a:cubicBezTo>
                    <a:cubicBezTo>
                      <a:pt x="68275" y="180822"/>
                      <a:pt x="65342" y="180708"/>
                      <a:pt x="62522" y="180480"/>
                    </a:cubicBezTo>
                    <a:cubicBezTo>
                      <a:pt x="59703" y="180251"/>
                      <a:pt x="56769" y="179832"/>
                      <a:pt x="53721" y="179222"/>
                    </a:cubicBezTo>
                    <a:cubicBezTo>
                      <a:pt x="48540" y="178158"/>
                      <a:pt x="43244" y="176332"/>
                      <a:pt x="37833" y="173745"/>
                    </a:cubicBezTo>
                    <a:cubicBezTo>
                      <a:pt x="32423" y="171158"/>
                      <a:pt x="27584" y="166821"/>
                      <a:pt x="23317" y="160734"/>
                    </a:cubicBezTo>
                    <a:cubicBezTo>
                      <a:pt x="21031" y="157386"/>
                      <a:pt x="19241" y="153962"/>
                      <a:pt x="17945" y="150462"/>
                    </a:cubicBezTo>
                    <a:cubicBezTo>
                      <a:pt x="16650" y="146961"/>
                      <a:pt x="15697" y="143423"/>
                      <a:pt x="15088" y="139846"/>
                    </a:cubicBezTo>
                    <a:cubicBezTo>
                      <a:pt x="14478" y="136269"/>
                      <a:pt x="14097" y="132693"/>
                      <a:pt x="13945" y="129118"/>
                    </a:cubicBezTo>
                    <a:cubicBezTo>
                      <a:pt x="13792" y="125542"/>
                      <a:pt x="13716" y="122004"/>
                      <a:pt x="13716" y="118504"/>
                    </a:cubicBezTo>
                    <a:lnTo>
                      <a:pt x="13716" y="50024"/>
                    </a:lnTo>
                    <a:cubicBezTo>
                      <a:pt x="13716" y="45002"/>
                      <a:pt x="13640" y="40741"/>
                      <a:pt x="13488" y="37240"/>
                    </a:cubicBezTo>
                    <a:cubicBezTo>
                      <a:pt x="13335" y="33740"/>
                      <a:pt x="12802" y="30963"/>
                      <a:pt x="11887" y="28909"/>
                    </a:cubicBezTo>
                    <a:cubicBezTo>
                      <a:pt x="10973" y="26855"/>
                      <a:pt x="9601" y="25333"/>
                      <a:pt x="7773" y="24344"/>
                    </a:cubicBezTo>
                    <a:cubicBezTo>
                      <a:pt x="5944" y="23355"/>
                      <a:pt x="3353" y="22860"/>
                      <a:pt x="0" y="22860"/>
                    </a:cubicBezTo>
                    <a:close/>
                    <a:moveTo>
                      <a:pt x="3450793" y="13030"/>
                    </a:moveTo>
                    <a:cubicBezTo>
                      <a:pt x="3453232" y="13030"/>
                      <a:pt x="3455479" y="13525"/>
                      <a:pt x="3457537" y="14516"/>
                    </a:cubicBezTo>
                    <a:cubicBezTo>
                      <a:pt x="3459594" y="15507"/>
                      <a:pt x="3461423" y="16878"/>
                      <a:pt x="3463023" y="18631"/>
                    </a:cubicBezTo>
                    <a:cubicBezTo>
                      <a:pt x="3464623" y="20383"/>
                      <a:pt x="3465881" y="22441"/>
                      <a:pt x="3466795" y="24803"/>
                    </a:cubicBezTo>
                    <a:cubicBezTo>
                      <a:pt x="3467709" y="27165"/>
                      <a:pt x="3468167" y="29718"/>
                      <a:pt x="3468167" y="32461"/>
                    </a:cubicBezTo>
                    <a:cubicBezTo>
                      <a:pt x="3468167" y="37947"/>
                      <a:pt x="3466490" y="42596"/>
                      <a:pt x="3463138" y="46406"/>
                    </a:cubicBezTo>
                    <a:cubicBezTo>
                      <a:pt x="3459785" y="50216"/>
                      <a:pt x="3455670" y="52121"/>
                      <a:pt x="3450793" y="52121"/>
                    </a:cubicBezTo>
                    <a:cubicBezTo>
                      <a:pt x="3445916" y="52121"/>
                      <a:pt x="3441763" y="50216"/>
                      <a:pt x="3438335" y="46406"/>
                    </a:cubicBezTo>
                    <a:cubicBezTo>
                      <a:pt x="3434905" y="42596"/>
                      <a:pt x="3433191" y="37947"/>
                      <a:pt x="3433191" y="32461"/>
                    </a:cubicBezTo>
                    <a:cubicBezTo>
                      <a:pt x="3433191" y="27127"/>
                      <a:pt x="3434905" y="22555"/>
                      <a:pt x="3438335" y="18745"/>
                    </a:cubicBezTo>
                    <a:cubicBezTo>
                      <a:pt x="3441763" y="14935"/>
                      <a:pt x="3445916" y="13030"/>
                      <a:pt x="3450793" y="13030"/>
                    </a:cubicBezTo>
                    <a:close/>
                    <a:moveTo>
                      <a:pt x="1545793" y="13030"/>
                    </a:moveTo>
                    <a:cubicBezTo>
                      <a:pt x="1548231" y="13030"/>
                      <a:pt x="1550479" y="13525"/>
                      <a:pt x="1552537" y="14516"/>
                    </a:cubicBezTo>
                    <a:cubicBezTo>
                      <a:pt x="1554594" y="15507"/>
                      <a:pt x="1556423" y="16878"/>
                      <a:pt x="1558023" y="18631"/>
                    </a:cubicBezTo>
                    <a:cubicBezTo>
                      <a:pt x="1559624" y="20383"/>
                      <a:pt x="1560881" y="22441"/>
                      <a:pt x="1561795" y="24803"/>
                    </a:cubicBezTo>
                    <a:cubicBezTo>
                      <a:pt x="1562710" y="27165"/>
                      <a:pt x="1563167" y="29718"/>
                      <a:pt x="1563167" y="32461"/>
                    </a:cubicBezTo>
                    <a:cubicBezTo>
                      <a:pt x="1563167" y="37947"/>
                      <a:pt x="1561490" y="42596"/>
                      <a:pt x="1558137" y="46406"/>
                    </a:cubicBezTo>
                    <a:cubicBezTo>
                      <a:pt x="1554785" y="50216"/>
                      <a:pt x="1550670" y="52121"/>
                      <a:pt x="1545793" y="52121"/>
                    </a:cubicBezTo>
                    <a:cubicBezTo>
                      <a:pt x="1540916" y="52121"/>
                      <a:pt x="1536763" y="50216"/>
                      <a:pt x="1533335" y="46406"/>
                    </a:cubicBezTo>
                    <a:cubicBezTo>
                      <a:pt x="1529905" y="42596"/>
                      <a:pt x="1528191" y="37947"/>
                      <a:pt x="1528191" y="32461"/>
                    </a:cubicBezTo>
                    <a:cubicBezTo>
                      <a:pt x="1528191" y="27127"/>
                      <a:pt x="1529905" y="22555"/>
                      <a:pt x="1533335" y="18745"/>
                    </a:cubicBezTo>
                    <a:cubicBezTo>
                      <a:pt x="1536763" y="14935"/>
                      <a:pt x="1540916" y="13030"/>
                      <a:pt x="1545793" y="13030"/>
                    </a:cubicBezTo>
                    <a:close/>
                    <a:moveTo>
                      <a:pt x="745693" y="13030"/>
                    </a:moveTo>
                    <a:cubicBezTo>
                      <a:pt x="748132" y="13030"/>
                      <a:pt x="750379" y="13525"/>
                      <a:pt x="752437" y="14516"/>
                    </a:cubicBezTo>
                    <a:cubicBezTo>
                      <a:pt x="754494" y="15507"/>
                      <a:pt x="756323" y="16878"/>
                      <a:pt x="757923" y="18631"/>
                    </a:cubicBezTo>
                    <a:cubicBezTo>
                      <a:pt x="759523" y="20383"/>
                      <a:pt x="760781" y="22441"/>
                      <a:pt x="761695" y="24803"/>
                    </a:cubicBezTo>
                    <a:cubicBezTo>
                      <a:pt x="762610" y="27165"/>
                      <a:pt x="763067" y="29718"/>
                      <a:pt x="763067" y="32461"/>
                    </a:cubicBezTo>
                    <a:cubicBezTo>
                      <a:pt x="763067" y="37947"/>
                      <a:pt x="761390" y="42596"/>
                      <a:pt x="758038" y="46406"/>
                    </a:cubicBezTo>
                    <a:cubicBezTo>
                      <a:pt x="754685" y="50216"/>
                      <a:pt x="750570" y="52121"/>
                      <a:pt x="745693" y="52121"/>
                    </a:cubicBezTo>
                    <a:cubicBezTo>
                      <a:pt x="740816" y="52121"/>
                      <a:pt x="736664" y="50216"/>
                      <a:pt x="733234" y="46406"/>
                    </a:cubicBezTo>
                    <a:cubicBezTo>
                      <a:pt x="729806" y="42596"/>
                      <a:pt x="728091" y="37947"/>
                      <a:pt x="728091" y="32461"/>
                    </a:cubicBezTo>
                    <a:cubicBezTo>
                      <a:pt x="728091" y="27127"/>
                      <a:pt x="729806" y="22555"/>
                      <a:pt x="733234" y="18745"/>
                    </a:cubicBezTo>
                    <a:cubicBezTo>
                      <a:pt x="736664" y="14935"/>
                      <a:pt x="740816" y="13030"/>
                      <a:pt x="745693" y="13030"/>
                    </a:cubicBezTo>
                    <a:close/>
                    <a:moveTo>
                      <a:pt x="307543" y="13030"/>
                    </a:moveTo>
                    <a:cubicBezTo>
                      <a:pt x="309982" y="13030"/>
                      <a:pt x="312229" y="13525"/>
                      <a:pt x="314287" y="14516"/>
                    </a:cubicBezTo>
                    <a:cubicBezTo>
                      <a:pt x="316344" y="15507"/>
                      <a:pt x="318173" y="16878"/>
                      <a:pt x="319773" y="18631"/>
                    </a:cubicBezTo>
                    <a:cubicBezTo>
                      <a:pt x="321374" y="20383"/>
                      <a:pt x="322631" y="22441"/>
                      <a:pt x="323545" y="24803"/>
                    </a:cubicBezTo>
                    <a:cubicBezTo>
                      <a:pt x="324460" y="27165"/>
                      <a:pt x="324917" y="29718"/>
                      <a:pt x="324917" y="32461"/>
                    </a:cubicBezTo>
                    <a:cubicBezTo>
                      <a:pt x="324917" y="37947"/>
                      <a:pt x="323240" y="42596"/>
                      <a:pt x="319888" y="46406"/>
                    </a:cubicBezTo>
                    <a:cubicBezTo>
                      <a:pt x="316535" y="50216"/>
                      <a:pt x="312420" y="52121"/>
                      <a:pt x="307543" y="52121"/>
                    </a:cubicBezTo>
                    <a:cubicBezTo>
                      <a:pt x="302666" y="52121"/>
                      <a:pt x="298514" y="50216"/>
                      <a:pt x="295085" y="46406"/>
                    </a:cubicBezTo>
                    <a:cubicBezTo>
                      <a:pt x="291656" y="42596"/>
                      <a:pt x="289941" y="37947"/>
                      <a:pt x="289941" y="32461"/>
                    </a:cubicBezTo>
                    <a:cubicBezTo>
                      <a:pt x="289941" y="27127"/>
                      <a:pt x="291656" y="22555"/>
                      <a:pt x="295085" y="18745"/>
                    </a:cubicBezTo>
                    <a:cubicBezTo>
                      <a:pt x="298514" y="14935"/>
                      <a:pt x="302666" y="13030"/>
                      <a:pt x="307543" y="13030"/>
                    </a:cubicBezTo>
                    <a:close/>
                    <a:moveTo>
                      <a:pt x="3260522" y="12573"/>
                    </a:moveTo>
                    <a:cubicBezTo>
                      <a:pt x="3266465" y="12573"/>
                      <a:pt x="3271494" y="13030"/>
                      <a:pt x="3275609" y="13944"/>
                    </a:cubicBezTo>
                    <a:cubicBezTo>
                      <a:pt x="3279724" y="14859"/>
                      <a:pt x="3283382" y="15697"/>
                      <a:pt x="3286582" y="16459"/>
                    </a:cubicBezTo>
                    <a:lnTo>
                      <a:pt x="3300069" y="20802"/>
                    </a:lnTo>
                    <a:lnTo>
                      <a:pt x="3300984" y="63779"/>
                    </a:lnTo>
                    <a:lnTo>
                      <a:pt x="3288640" y="63779"/>
                    </a:lnTo>
                    <a:cubicBezTo>
                      <a:pt x="3288487" y="60426"/>
                      <a:pt x="3288144" y="56464"/>
                      <a:pt x="3287611" y="51892"/>
                    </a:cubicBezTo>
                    <a:cubicBezTo>
                      <a:pt x="3287077" y="47320"/>
                      <a:pt x="3285896" y="42977"/>
                      <a:pt x="3284067" y="38862"/>
                    </a:cubicBezTo>
                    <a:cubicBezTo>
                      <a:pt x="3282239" y="34747"/>
                      <a:pt x="3279496" y="31242"/>
                      <a:pt x="3275838" y="28346"/>
                    </a:cubicBezTo>
                    <a:cubicBezTo>
                      <a:pt x="3272180" y="25451"/>
                      <a:pt x="3267151" y="24003"/>
                      <a:pt x="3260750" y="24003"/>
                    </a:cubicBezTo>
                    <a:cubicBezTo>
                      <a:pt x="3255264" y="24003"/>
                      <a:pt x="3250463" y="25641"/>
                      <a:pt x="3246349" y="28918"/>
                    </a:cubicBezTo>
                    <a:cubicBezTo>
                      <a:pt x="3242234" y="32194"/>
                      <a:pt x="3240176" y="37262"/>
                      <a:pt x="3240176" y="44120"/>
                    </a:cubicBezTo>
                    <a:cubicBezTo>
                      <a:pt x="3240176" y="49301"/>
                      <a:pt x="3241624" y="53226"/>
                      <a:pt x="3244520" y="55893"/>
                    </a:cubicBezTo>
                    <a:cubicBezTo>
                      <a:pt x="3247415" y="58560"/>
                      <a:pt x="3250997" y="61036"/>
                      <a:pt x="3255264" y="63322"/>
                    </a:cubicBezTo>
                    <a:lnTo>
                      <a:pt x="3275609" y="74981"/>
                    </a:lnTo>
                    <a:cubicBezTo>
                      <a:pt x="3278810" y="76657"/>
                      <a:pt x="3282429" y="78676"/>
                      <a:pt x="3286468" y="81039"/>
                    </a:cubicBezTo>
                    <a:cubicBezTo>
                      <a:pt x="3290506" y="83401"/>
                      <a:pt x="3294278" y="86487"/>
                      <a:pt x="3297783" y="90297"/>
                    </a:cubicBezTo>
                    <a:cubicBezTo>
                      <a:pt x="3301289" y="94107"/>
                      <a:pt x="3304260" y="98831"/>
                      <a:pt x="3306699" y="104470"/>
                    </a:cubicBezTo>
                    <a:cubicBezTo>
                      <a:pt x="3309137" y="110109"/>
                      <a:pt x="3310357" y="116967"/>
                      <a:pt x="3310357" y="125044"/>
                    </a:cubicBezTo>
                    <a:cubicBezTo>
                      <a:pt x="3310357" y="129159"/>
                      <a:pt x="3309709" y="134379"/>
                      <a:pt x="3308413" y="140703"/>
                    </a:cubicBezTo>
                    <a:cubicBezTo>
                      <a:pt x="3307118" y="147028"/>
                      <a:pt x="3304032" y="153390"/>
                      <a:pt x="3299155" y="159791"/>
                    </a:cubicBezTo>
                    <a:cubicBezTo>
                      <a:pt x="3295345" y="164668"/>
                      <a:pt x="3291192" y="168440"/>
                      <a:pt x="3286696" y="171107"/>
                    </a:cubicBezTo>
                    <a:cubicBezTo>
                      <a:pt x="3282201" y="173774"/>
                      <a:pt x="3277819" y="175717"/>
                      <a:pt x="3273552" y="176936"/>
                    </a:cubicBezTo>
                    <a:cubicBezTo>
                      <a:pt x="3269285" y="178155"/>
                      <a:pt x="3265360" y="178879"/>
                      <a:pt x="3261779" y="179108"/>
                    </a:cubicBezTo>
                    <a:cubicBezTo>
                      <a:pt x="3258198" y="179337"/>
                      <a:pt x="3255340" y="179451"/>
                      <a:pt x="3253207" y="179451"/>
                    </a:cubicBezTo>
                    <a:cubicBezTo>
                      <a:pt x="3248482" y="179451"/>
                      <a:pt x="3244253" y="179184"/>
                      <a:pt x="3240519" y="178651"/>
                    </a:cubicBezTo>
                    <a:cubicBezTo>
                      <a:pt x="3236785" y="178117"/>
                      <a:pt x="3233166" y="177317"/>
                      <a:pt x="3229661" y="176250"/>
                    </a:cubicBezTo>
                    <a:cubicBezTo>
                      <a:pt x="3226156" y="175184"/>
                      <a:pt x="3222650" y="173888"/>
                      <a:pt x="3219145" y="172364"/>
                    </a:cubicBezTo>
                    <a:cubicBezTo>
                      <a:pt x="3215640" y="170840"/>
                      <a:pt x="3211754" y="169088"/>
                      <a:pt x="3207487" y="167106"/>
                    </a:cubicBezTo>
                    <a:lnTo>
                      <a:pt x="3207029" y="121615"/>
                    </a:lnTo>
                    <a:lnTo>
                      <a:pt x="3220059" y="121615"/>
                    </a:lnTo>
                    <a:cubicBezTo>
                      <a:pt x="3220212" y="127101"/>
                      <a:pt x="3220631" y="132588"/>
                      <a:pt x="3221317" y="138074"/>
                    </a:cubicBezTo>
                    <a:cubicBezTo>
                      <a:pt x="3222003" y="143561"/>
                      <a:pt x="3223451" y="148476"/>
                      <a:pt x="3225660" y="152819"/>
                    </a:cubicBezTo>
                    <a:cubicBezTo>
                      <a:pt x="3227870" y="157162"/>
                      <a:pt x="3231032" y="160706"/>
                      <a:pt x="3235147" y="163449"/>
                    </a:cubicBezTo>
                    <a:cubicBezTo>
                      <a:pt x="3239262" y="166192"/>
                      <a:pt x="3244825" y="167564"/>
                      <a:pt x="3251835" y="167564"/>
                    </a:cubicBezTo>
                    <a:cubicBezTo>
                      <a:pt x="3260522" y="167564"/>
                      <a:pt x="3267037" y="165278"/>
                      <a:pt x="3271380" y="160706"/>
                    </a:cubicBezTo>
                    <a:cubicBezTo>
                      <a:pt x="3275723" y="156134"/>
                      <a:pt x="3277895" y="150800"/>
                      <a:pt x="3277895" y="144704"/>
                    </a:cubicBezTo>
                    <a:cubicBezTo>
                      <a:pt x="3277895" y="141656"/>
                      <a:pt x="3277362" y="138989"/>
                      <a:pt x="3276295" y="136703"/>
                    </a:cubicBezTo>
                    <a:cubicBezTo>
                      <a:pt x="3275228" y="134417"/>
                      <a:pt x="3273743" y="132359"/>
                      <a:pt x="3271837" y="130530"/>
                    </a:cubicBezTo>
                    <a:cubicBezTo>
                      <a:pt x="3269933" y="128702"/>
                      <a:pt x="3267723" y="127025"/>
                      <a:pt x="3265208" y="125501"/>
                    </a:cubicBezTo>
                    <a:cubicBezTo>
                      <a:pt x="3262693" y="123977"/>
                      <a:pt x="3259988" y="122453"/>
                      <a:pt x="3257093" y="120929"/>
                    </a:cubicBezTo>
                    <a:lnTo>
                      <a:pt x="3236747" y="110185"/>
                    </a:lnTo>
                    <a:cubicBezTo>
                      <a:pt x="3233547" y="108356"/>
                      <a:pt x="3230232" y="106337"/>
                      <a:pt x="3226803" y="104127"/>
                    </a:cubicBezTo>
                    <a:cubicBezTo>
                      <a:pt x="3223374" y="101917"/>
                      <a:pt x="3220250" y="99060"/>
                      <a:pt x="3217431" y="95555"/>
                    </a:cubicBezTo>
                    <a:cubicBezTo>
                      <a:pt x="3214611" y="92049"/>
                      <a:pt x="3212249" y="87744"/>
                      <a:pt x="3210344" y="82639"/>
                    </a:cubicBezTo>
                    <a:cubicBezTo>
                      <a:pt x="3208439" y="77533"/>
                      <a:pt x="3207487" y="71171"/>
                      <a:pt x="3207487" y="63551"/>
                    </a:cubicBezTo>
                    <a:cubicBezTo>
                      <a:pt x="3207487" y="54254"/>
                      <a:pt x="3209087" y="46329"/>
                      <a:pt x="3212287" y="39776"/>
                    </a:cubicBezTo>
                    <a:cubicBezTo>
                      <a:pt x="3215488" y="33223"/>
                      <a:pt x="3219640" y="27965"/>
                      <a:pt x="3224746" y="24003"/>
                    </a:cubicBezTo>
                    <a:cubicBezTo>
                      <a:pt x="3229851" y="20040"/>
                      <a:pt x="3235566" y="17145"/>
                      <a:pt x="3241891" y="15316"/>
                    </a:cubicBezTo>
                    <a:cubicBezTo>
                      <a:pt x="3248216" y="13487"/>
                      <a:pt x="3254426" y="12573"/>
                      <a:pt x="3260522" y="12573"/>
                    </a:cubicBezTo>
                    <a:close/>
                    <a:moveTo>
                      <a:pt x="1325956" y="11887"/>
                    </a:moveTo>
                    <a:cubicBezTo>
                      <a:pt x="1331290" y="11887"/>
                      <a:pt x="1336586" y="12344"/>
                      <a:pt x="1341844" y="13259"/>
                    </a:cubicBezTo>
                    <a:cubicBezTo>
                      <a:pt x="1347102" y="14173"/>
                      <a:pt x="1352093" y="15164"/>
                      <a:pt x="1356817" y="16230"/>
                    </a:cubicBezTo>
                    <a:lnTo>
                      <a:pt x="1379449" y="20802"/>
                    </a:lnTo>
                    <a:lnTo>
                      <a:pt x="1380820" y="70409"/>
                    </a:lnTo>
                    <a:lnTo>
                      <a:pt x="1368476" y="70409"/>
                    </a:lnTo>
                    <a:cubicBezTo>
                      <a:pt x="1367714" y="64770"/>
                      <a:pt x="1366685" y="59017"/>
                      <a:pt x="1365390" y="53149"/>
                    </a:cubicBezTo>
                    <a:cubicBezTo>
                      <a:pt x="1364094" y="47282"/>
                      <a:pt x="1361923" y="42062"/>
                      <a:pt x="1358875" y="37490"/>
                    </a:cubicBezTo>
                    <a:cubicBezTo>
                      <a:pt x="1355369" y="32156"/>
                      <a:pt x="1351407" y="28575"/>
                      <a:pt x="1346987" y="26746"/>
                    </a:cubicBezTo>
                    <a:cubicBezTo>
                      <a:pt x="1342568" y="24917"/>
                      <a:pt x="1338453" y="24003"/>
                      <a:pt x="1334643" y="24003"/>
                    </a:cubicBezTo>
                    <a:cubicBezTo>
                      <a:pt x="1330376" y="24003"/>
                      <a:pt x="1326337" y="24917"/>
                      <a:pt x="1322527" y="26746"/>
                    </a:cubicBezTo>
                    <a:cubicBezTo>
                      <a:pt x="1318717" y="28575"/>
                      <a:pt x="1315364" y="31013"/>
                      <a:pt x="1312469" y="34061"/>
                    </a:cubicBezTo>
                    <a:cubicBezTo>
                      <a:pt x="1309421" y="37566"/>
                      <a:pt x="1307020" y="41719"/>
                      <a:pt x="1305268" y="46520"/>
                    </a:cubicBezTo>
                    <a:cubicBezTo>
                      <a:pt x="1303515" y="51321"/>
                      <a:pt x="1302182" y="56312"/>
                      <a:pt x="1301268" y="61493"/>
                    </a:cubicBezTo>
                    <a:cubicBezTo>
                      <a:pt x="1300353" y="66675"/>
                      <a:pt x="1299743" y="71818"/>
                      <a:pt x="1299439" y="76924"/>
                    </a:cubicBezTo>
                    <a:cubicBezTo>
                      <a:pt x="1299134" y="82029"/>
                      <a:pt x="1298982" y="86563"/>
                      <a:pt x="1298982" y="90525"/>
                    </a:cubicBezTo>
                    <a:cubicBezTo>
                      <a:pt x="1298982" y="100127"/>
                      <a:pt x="1299477" y="108547"/>
                      <a:pt x="1300467" y="115786"/>
                    </a:cubicBezTo>
                    <a:cubicBezTo>
                      <a:pt x="1301458" y="123025"/>
                      <a:pt x="1303096" y="129464"/>
                      <a:pt x="1305382" y="135102"/>
                    </a:cubicBezTo>
                    <a:cubicBezTo>
                      <a:pt x="1308887" y="143942"/>
                      <a:pt x="1313650" y="150342"/>
                      <a:pt x="1319670" y="154305"/>
                    </a:cubicBezTo>
                    <a:cubicBezTo>
                      <a:pt x="1325689" y="158267"/>
                      <a:pt x="1332129" y="160248"/>
                      <a:pt x="1338987" y="160248"/>
                    </a:cubicBezTo>
                    <a:cubicBezTo>
                      <a:pt x="1342492" y="160248"/>
                      <a:pt x="1345654" y="159829"/>
                      <a:pt x="1348473" y="158991"/>
                    </a:cubicBezTo>
                    <a:cubicBezTo>
                      <a:pt x="1351293" y="158153"/>
                      <a:pt x="1353769" y="157124"/>
                      <a:pt x="1355903" y="155905"/>
                    </a:cubicBezTo>
                    <a:cubicBezTo>
                      <a:pt x="1358036" y="154686"/>
                      <a:pt x="1359827" y="153429"/>
                      <a:pt x="1361275" y="152133"/>
                    </a:cubicBezTo>
                    <a:cubicBezTo>
                      <a:pt x="1362723" y="150838"/>
                      <a:pt x="1363827" y="149809"/>
                      <a:pt x="1364590" y="149047"/>
                    </a:cubicBezTo>
                    <a:cubicBezTo>
                      <a:pt x="1367485" y="146304"/>
                      <a:pt x="1369733" y="143523"/>
                      <a:pt x="1371333" y="140703"/>
                    </a:cubicBezTo>
                    <a:cubicBezTo>
                      <a:pt x="1372933" y="137884"/>
                      <a:pt x="1374800" y="134188"/>
                      <a:pt x="1376934" y="129616"/>
                    </a:cubicBezTo>
                    <a:lnTo>
                      <a:pt x="1387450" y="133274"/>
                    </a:lnTo>
                    <a:cubicBezTo>
                      <a:pt x="1386535" y="135407"/>
                      <a:pt x="1385469" y="137960"/>
                      <a:pt x="1384249" y="140932"/>
                    </a:cubicBezTo>
                    <a:cubicBezTo>
                      <a:pt x="1383030" y="143904"/>
                      <a:pt x="1381392" y="147028"/>
                      <a:pt x="1379334" y="150304"/>
                    </a:cubicBezTo>
                    <a:cubicBezTo>
                      <a:pt x="1377277" y="153581"/>
                      <a:pt x="1374762" y="156934"/>
                      <a:pt x="1371791" y="160363"/>
                    </a:cubicBezTo>
                    <a:cubicBezTo>
                      <a:pt x="1368819" y="163792"/>
                      <a:pt x="1365199" y="166954"/>
                      <a:pt x="1360932" y="169850"/>
                    </a:cubicBezTo>
                    <a:cubicBezTo>
                      <a:pt x="1359560" y="170764"/>
                      <a:pt x="1357808" y="171869"/>
                      <a:pt x="1355674" y="173164"/>
                    </a:cubicBezTo>
                    <a:cubicBezTo>
                      <a:pt x="1353541" y="174460"/>
                      <a:pt x="1350912" y="175679"/>
                      <a:pt x="1347787" y="176822"/>
                    </a:cubicBezTo>
                    <a:cubicBezTo>
                      <a:pt x="1344663" y="177965"/>
                      <a:pt x="1341120" y="178956"/>
                      <a:pt x="1337158" y="179794"/>
                    </a:cubicBezTo>
                    <a:cubicBezTo>
                      <a:pt x="1333195" y="180632"/>
                      <a:pt x="1328700" y="181051"/>
                      <a:pt x="1323670" y="181051"/>
                    </a:cubicBezTo>
                    <a:cubicBezTo>
                      <a:pt x="1317117" y="181051"/>
                      <a:pt x="1310488" y="180213"/>
                      <a:pt x="1303782" y="178536"/>
                    </a:cubicBezTo>
                    <a:cubicBezTo>
                      <a:pt x="1296924" y="176860"/>
                      <a:pt x="1290447" y="174193"/>
                      <a:pt x="1284351" y="170535"/>
                    </a:cubicBezTo>
                    <a:cubicBezTo>
                      <a:pt x="1278255" y="166878"/>
                      <a:pt x="1272616" y="161163"/>
                      <a:pt x="1267435" y="153390"/>
                    </a:cubicBezTo>
                    <a:cubicBezTo>
                      <a:pt x="1264387" y="148818"/>
                      <a:pt x="1261910" y="144132"/>
                      <a:pt x="1260005" y="139332"/>
                    </a:cubicBezTo>
                    <a:cubicBezTo>
                      <a:pt x="1258100" y="134531"/>
                      <a:pt x="1256614" y="129768"/>
                      <a:pt x="1255548" y="125044"/>
                    </a:cubicBezTo>
                    <a:cubicBezTo>
                      <a:pt x="1254481" y="120320"/>
                      <a:pt x="1253795" y="115671"/>
                      <a:pt x="1253490" y="111099"/>
                    </a:cubicBezTo>
                    <a:cubicBezTo>
                      <a:pt x="1253185" y="106527"/>
                      <a:pt x="1253033" y="102184"/>
                      <a:pt x="1253033" y="98069"/>
                    </a:cubicBezTo>
                    <a:cubicBezTo>
                      <a:pt x="1253033" y="84201"/>
                      <a:pt x="1254900" y="71895"/>
                      <a:pt x="1258633" y="61150"/>
                    </a:cubicBezTo>
                    <a:cubicBezTo>
                      <a:pt x="1262367" y="50406"/>
                      <a:pt x="1267511" y="41376"/>
                      <a:pt x="1274064" y="34061"/>
                    </a:cubicBezTo>
                    <a:cubicBezTo>
                      <a:pt x="1280617" y="26746"/>
                      <a:pt x="1288351" y="21222"/>
                      <a:pt x="1297267" y="17488"/>
                    </a:cubicBezTo>
                    <a:cubicBezTo>
                      <a:pt x="1306182" y="13754"/>
                      <a:pt x="1315745" y="11887"/>
                      <a:pt x="1325956" y="11887"/>
                    </a:cubicBezTo>
                    <a:close/>
                    <a:moveTo>
                      <a:pt x="2118512" y="11430"/>
                    </a:moveTo>
                    <a:lnTo>
                      <a:pt x="2137486" y="11430"/>
                    </a:lnTo>
                    <a:lnTo>
                      <a:pt x="2173833" y="137113"/>
                    </a:lnTo>
                    <a:cubicBezTo>
                      <a:pt x="2175358" y="142455"/>
                      <a:pt x="2176882" y="147262"/>
                      <a:pt x="2178406" y="151535"/>
                    </a:cubicBezTo>
                    <a:cubicBezTo>
                      <a:pt x="2179929" y="155808"/>
                      <a:pt x="2181377" y="159242"/>
                      <a:pt x="2182749" y="161838"/>
                    </a:cubicBezTo>
                    <a:cubicBezTo>
                      <a:pt x="2184578" y="165348"/>
                      <a:pt x="2186559" y="167446"/>
                      <a:pt x="2188692" y="168133"/>
                    </a:cubicBezTo>
                    <a:cubicBezTo>
                      <a:pt x="2190826" y="168820"/>
                      <a:pt x="2192807" y="169316"/>
                      <a:pt x="2194636" y="169621"/>
                    </a:cubicBezTo>
                    <a:lnTo>
                      <a:pt x="2194636" y="177851"/>
                    </a:lnTo>
                    <a:cubicBezTo>
                      <a:pt x="2188997" y="177546"/>
                      <a:pt x="2183663" y="177317"/>
                      <a:pt x="2178634" y="177165"/>
                    </a:cubicBezTo>
                    <a:cubicBezTo>
                      <a:pt x="2173605" y="177012"/>
                      <a:pt x="2167661" y="176936"/>
                      <a:pt x="2160803" y="176936"/>
                    </a:cubicBezTo>
                    <a:cubicBezTo>
                      <a:pt x="2153641" y="176936"/>
                      <a:pt x="2147354" y="177012"/>
                      <a:pt x="2141944" y="177165"/>
                    </a:cubicBezTo>
                    <a:cubicBezTo>
                      <a:pt x="2136534" y="177317"/>
                      <a:pt x="2130933" y="177546"/>
                      <a:pt x="2125142" y="177851"/>
                    </a:cubicBezTo>
                    <a:lnTo>
                      <a:pt x="2125142" y="169621"/>
                    </a:lnTo>
                    <a:cubicBezTo>
                      <a:pt x="2125751" y="169621"/>
                      <a:pt x="2126590" y="169583"/>
                      <a:pt x="2127656" y="169507"/>
                    </a:cubicBezTo>
                    <a:cubicBezTo>
                      <a:pt x="2128723" y="169431"/>
                      <a:pt x="2129790" y="169124"/>
                      <a:pt x="2130857" y="168587"/>
                    </a:cubicBezTo>
                    <a:cubicBezTo>
                      <a:pt x="2131924" y="168050"/>
                      <a:pt x="2132800" y="167283"/>
                      <a:pt x="2133486" y="166287"/>
                    </a:cubicBezTo>
                    <a:cubicBezTo>
                      <a:pt x="2134171" y="165290"/>
                      <a:pt x="2134514" y="163873"/>
                      <a:pt x="2134514" y="162034"/>
                    </a:cubicBezTo>
                    <a:cubicBezTo>
                      <a:pt x="2134514" y="160808"/>
                      <a:pt x="2134324" y="159467"/>
                      <a:pt x="2133943" y="158011"/>
                    </a:cubicBezTo>
                    <a:cubicBezTo>
                      <a:pt x="2133562" y="156555"/>
                      <a:pt x="2132990" y="154447"/>
                      <a:pt x="2132228" y="151687"/>
                    </a:cubicBezTo>
                    <a:lnTo>
                      <a:pt x="2126513" y="129616"/>
                    </a:lnTo>
                    <a:lnTo>
                      <a:pt x="2087880" y="129616"/>
                    </a:lnTo>
                    <a:cubicBezTo>
                      <a:pt x="2086661" y="133274"/>
                      <a:pt x="2085441" y="136893"/>
                      <a:pt x="2084222" y="140475"/>
                    </a:cubicBezTo>
                    <a:cubicBezTo>
                      <a:pt x="2083003" y="144056"/>
                      <a:pt x="2081784" y="147675"/>
                      <a:pt x="2080565" y="151333"/>
                    </a:cubicBezTo>
                    <a:cubicBezTo>
                      <a:pt x="2079650" y="153924"/>
                      <a:pt x="2079041" y="155905"/>
                      <a:pt x="2078736" y="157277"/>
                    </a:cubicBezTo>
                    <a:cubicBezTo>
                      <a:pt x="2078431" y="158648"/>
                      <a:pt x="2078279" y="159944"/>
                      <a:pt x="2078279" y="161163"/>
                    </a:cubicBezTo>
                    <a:cubicBezTo>
                      <a:pt x="2078279" y="162992"/>
                      <a:pt x="2078660" y="164439"/>
                      <a:pt x="2079422" y="165506"/>
                    </a:cubicBezTo>
                    <a:cubicBezTo>
                      <a:pt x="2080184" y="166573"/>
                      <a:pt x="2081060" y="167411"/>
                      <a:pt x="2082051" y="168021"/>
                    </a:cubicBezTo>
                    <a:cubicBezTo>
                      <a:pt x="2083041" y="168630"/>
                      <a:pt x="2084032" y="169011"/>
                      <a:pt x="2085022" y="169164"/>
                    </a:cubicBezTo>
                    <a:cubicBezTo>
                      <a:pt x="2086013" y="169316"/>
                      <a:pt x="2086737" y="169392"/>
                      <a:pt x="2087194" y="169392"/>
                    </a:cubicBezTo>
                    <a:lnTo>
                      <a:pt x="2087194" y="177851"/>
                    </a:lnTo>
                    <a:cubicBezTo>
                      <a:pt x="2085213" y="177698"/>
                      <a:pt x="2083498" y="177584"/>
                      <a:pt x="2082051" y="177508"/>
                    </a:cubicBezTo>
                    <a:cubicBezTo>
                      <a:pt x="2080603" y="177432"/>
                      <a:pt x="2079231" y="177393"/>
                      <a:pt x="2077936" y="177393"/>
                    </a:cubicBezTo>
                    <a:cubicBezTo>
                      <a:pt x="2076640" y="177393"/>
                      <a:pt x="2075307" y="177393"/>
                      <a:pt x="2073935" y="177393"/>
                    </a:cubicBezTo>
                    <a:cubicBezTo>
                      <a:pt x="2072564" y="177393"/>
                      <a:pt x="2070964" y="177393"/>
                      <a:pt x="2069135" y="177393"/>
                    </a:cubicBezTo>
                    <a:cubicBezTo>
                      <a:pt x="2064258" y="177393"/>
                      <a:pt x="2060334" y="177432"/>
                      <a:pt x="2057362" y="177508"/>
                    </a:cubicBezTo>
                    <a:cubicBezTo>
                      <a:pt x="2054390" y="177584"/>
                      <a:pt x="2051075" y="177698"/>
                      <a:pt x="2047418" y="177851"/>
                    </a:cubicBezTo>
                    <a:lnTo>
                      <a:pt x="2047418" y="169392"/>
                    </a:lnTo>
                    <a:cubicBezTo>
                      <a:pt x="2049094" y="169088"/>
                      <a:pt x="2050847" y="168592"/>
                      <a:pt x="2052675" y="167907"/>
                    </a:cubicBezTo>
                    <a:cubicBezTo>
                      <a:pt x="2054504" y="167221"/>
                      <a:pt x="2056409" y="165811"/>
                      <a:pt x="2058391" y="163677"/>
                    </a:cubicBezTo>
                    <a:cubicBezTo>
                      <a:pt x="2059153" y="162915"/>
                      <a:pt x="2060181" y="161391"/>
                      <a:pt x="2061477" y="159105"/>
                    </a:cubicBezTo>
                    <a:cubicBezTo>
                      <a:pt x="2062772" y="156819"/>
                      <a:pt x="2064106" y="154229"/>
                      <a:pt x="2065477" y="151333"/>
                    </a:cubicBezTo>
                    <a:cubicBezTo>
                      <a:pt x="2066849" y="148437"/>
                      <a:pt x="2068182" y="145466"/>
                      <a:pt x="2069478" y="142418"/>
                    </a:cubicBezTo>
                    <a:cubicBezTo>
                      <a:pt x="2070773" y="139370"/>
                      <a:pt x="2071802" y="136703"/>
                      <a:pt x="2072564" y="134417"/>
                    </a:cubicBezTo>
                    <a:close/>
                    <a:moveTo>
                      <a:pt x="3117571" y="4115"/>
                    </a:moveTo>
                    <a:cubicBezTo>
                      <a:pt x="3121685" y="4115"/>
                      <a:pt x="3125495" y="4724"/>
                      <a:pt x="3129000" y="5943"/>
                    </a:cubicBezTo>
                    <a:cubicBezTo>
                      <a:pt x="3132506" y="7163"/>
                      <a:pt x="3135515" y="8839"/>
                      <a:pt x="3138030" y="10973"/>
                    </a:cubicBezTo>
                    <a:cubicBezTo>
                      <a:pt x="3140545" y="13106"/>
                      <a:pt x="3142526" y="15583"/>
                      <a:pt x="3143974" y="18402"/>
                    </a:cubicBezTo>
                    <a:cubicBezTo>
                      <a:pt x="3145422" y="21222"/>
                      <a:pt x="3146146" y="24155"/>
                      <a:pt x="3146146" y="27203"/>
                    </a:cubicBezTo>
                    <a:cubicBezTo>
                      <a:pt x="3146146" y="31166"/>
                      <a:pt x="3144888" y="34557"/>
                      <a:pt x="3142373" y="37376"/>
                    </a:cubicBezTo>
                    <a:cubicBezTo>
                      <a:pt x="3139859" y="40195"/>
                      <a:pt x="3136468" y="41605"/>
                      <a:pt x="3132201" y="41605"/>
                    </a:cubicBezTo>
                    <a:cubicBezTo>
                      <a:pt x="3128239" y="41605"/>
                      <a:pt x="3125076" y="40272"/>
                      <a:pt x="3122714" y="37605"/>
                    </a:cubicBezTo>
                    <a:cubicBezTo>
                      <a:pt x="3120352" y="34938"/>
                      <a:pt x="3119171" y="31699"/>
                      <a:pt x="3119171" y="27889"/>
                    </a:cubicBezTo>
                    <a:cubicBezTo>
                      <a:pt x="3119171" y="27279"/>
                      <a:pt x="3119323" y="25984"/>
                      <a:pt x="3119628" y="24003"/>
                    </a:cubicBezTo>
                    <a:cubicBezTo>
                      <a:pt x="3119933" y="22022"/>
                      <a:pt x="3120085" y="20726"/>
                      <a:pt x="3120085" y="20117"/>
                    </a:cubicBezTo>
                    <a:cubicBezTo>
                      <a:pt x="3120085" y="17831"/>
                      <a:pt x="3119590" y="16230"/>
                      <a:pt x="3118599" y="15316"/>
                    </a:cubicBezTo>
                    <a:cubicBezTo>
                      <a:pt x="3117609" y="14402"/>
                      <a:pt x="3116580" y="13944"/>
                      <a:pt x="3115513" y="13944"/>
                    </a:cubicBezTo>
                    <a:cubicBezTo>
                      <a:pt x="3114599" y="13944"/>
                      <a:pt x="3113418" y="14554"/>
                      <a:pt x="3111970" y="15773"/>
                    </a:cubicBezTo>
                    <a:cubicBezTo>
                      <a:pt x="3110522" y="16992"/>
                      <a:pt x="3109798" y="19355"/>
                      <a:pt x="3109798" y="22860"/>
                    </a:cubicBezTo>
                    <a:cubicBezTo>
                      <a:pt x="3109798" y="23317"/>
                      <a:pt x="3109798" y="23889"/>
                      <a:pt x="3109798" y="24574"/>
                    </a:cubicBezTo>
                    <a:cubicBezTo>
                      <a:pt x="3109798" y="25260"/>
                      <a:pt x="3109912" y="26213"/>
                      <a:pt x="3110141" y="27432"/>
                    </a:cubicBezTo>
                    <a:cubicBezTo>
                      <a:pt x="3110370" y="28651"/>
                      <a:pt x="3110713" y="30289"/>
                      <a:pt x="3111170" y="32347"/>
                    </a:cubicBezTo>
                    <a:cubicBezTo>
                      <a:pt x="3111627" y="34404"/>
                      <a:pt x="3112236" y="37033"/>
                      <a:pt x="3112999" y="40233"/>
                    </a:cubicBezTo>
                    <a:cubicBezTo>
                      <a:pt x="3113608" y="43129"/>
                      <a:pt x="3114141" y="45529"/>
                      <a:pt x="3114599" y="47434"/>
                    </a:cubicBezTo>
                    <a:cubicBezTo>
                      <a:pt x="3115056" y="49339"/>
                      <a:pt x="3115437" y="51168"/>
                      <a:pt x="3115742" y="52921"/>
                    </a:cubicBezTo>
                    <a:cubicBezTo>
                      <a:pt x="3116047" y="54673"/>
                      <a:pt x="3116275" y="56464"/>
                      <a:pt x="3116427" y="58293"/>
                    </a:cubicBezTo>
                    <a:cubicBezTo>
                      <a:pt x="3116580" y="60122"/>
                      <a:pt x="3116732" y="62408"/>
                      <a:pt x="3116885" y="65151"/>
                    </a:cubicBezTo>
                    <a:lnTo>
                      <a:pt x="3129458" y="65151"/>
                    </a:lnTo>
                    <a:lnTo>
                      <a:pt x="3129458" y="74066"/>
                    </a:lnTo>
                    <a:lnTo>
                      <a:pt x="3117342" y="74066"/>
                    </a:lnTo>
                    <a:lnTo>
                      <a:pt x="3117342" y="148590"/>
                    </a:lnTo>
                    <a:cubicBezTo>
                      <a:pt x="3117342" y="151485"/>
                      <a:pt x="3117342" y="153771"/>
                      <a:pt x="3117342" y="155448"/>
                    </a:cubicBezTo>
                    <a:cubicBezTo>
                      <a:pt x="3117342" y="157124"/>
                      <a:pt x="3117380" y="158420"/>
                      <a:pt x="3117456" y="159334"/>
                    </a:cubicBezTo>
                    <a:cubicBezTo>
                      <a:pt x="3117532" y="160248"/>
                      <a:pt x="3117571" y="160934"/>
                      <a:pt x="3117571" y="161391"/>
                    </a:cubicBezTo>
                    <a:cubicBezTo>
                      <a:pt x="3117571" y="161849"/>
                      <a:pt x="3117571" y="162306"/>
                      <a:pt x="3117571" y="162763"/>
                    </a:cubicBezTo>
                    <a:cubicBezTo>
                      <a:pt x="3118028" y="166268"/>
                      <a:pt x="3119132" y="168288"/>
                      <a:pt x="3120885" y="168821"/>
                    </a:cubicBezTo>
                    <a:cubicBezTo>
                      <a:pt x="3122638" y="169354"/>
                      <a:pt x="3125419" y="169697"/>
                      <a:pt x="3129229" y="169850"/>
                    </a:cubicBezTo>
                    <a:lnTo>
                      <a:pt x="3129229" y="178079"/>
                    </a:lnTo>
                    <a:cubicBezTo>
                      <a:pt x="3126181" y="177927"/>
                      <a:pt x="3123514" y="177813"/>
                      <a:pt x="3121228" y="177736"/>
                    </a:cubicBezTo>
                    <a:cubicBezTo>
                      <a:pt x="3118942" y="177660"/>
                      <a:pt x="3116770" y="177584"/>
                      <a:pt x="3114713" y="177508"/>
                    </a:cubicBezTo>
                    <a:cubicBezTo>
                      <a:pt x="3112656" y="177432"/>
                      <a:pt x="3110522" y="177393"/>
                      <a:pt x="3108312" y="177393"/>
                    </a:cubicBezTo>
                    <a:cubicBezTo>
                      <a:pt x="3106102" y="177393"/>
                      <a:pt x="3103474" y="177393"/>
                      <a:pt x="3100425" y="177393"/>
                    </a:cubicBezTo>
                    <a:cubicBezTo>
                      <a:pt x="3097225" y="177393"/>
                      <a:pt x="3094406" y="177393"/>
                      <a:pt x="3091967" y="177393"/>
                    </a:cubicBezTo>
                    <a:cubicBezTo>
                      <a:pt x="3089529" y="177393"/>
                      <a:pt x="3087243" y="177432"/>
                      <a:pt x="3085109" y="177508"/>
                    </a:cubicBezTo>
                    <a:cubicBezTo>
                      <a:pt x="3082976" y="177584"/>
                      <a:pt x="3080842" y="177660"/>
                      <a:pt x="3078708" y="177736"/>
                    </a:cubicBezTo>
                    <a:cubicBezTo>
                      <a:pt x="3076575" y="177813"/>
                      <a:pt x="3074213" y="177927"/>
                      <a:pt x="3071622" y="178079"/>
                    </a:cubicBezTo>
                    <a:lnTo>
                      <a:pt x="3071622" y="169850"/>
                    </a:lnTo>
                    <a:cubicBezTo>
                      <a:pt x="3072841" y="169697"/>
                      <a:pt x="3074289" y="169316"/>
                      <a:pt x="3075965" y="168707"/>
                    </a:cubicBezTo>
                    <a:cubicBezTo>
                      <a:pt x="3077642" y="168097"/>
                      <a:pt x="3078708" y="166116"/>
                      <a:pt x="3079166" y="162763"/>
                    </a:cubicBezTo>
                    <a:cubicBezTo>
                      <a:pt x="3079166" y="162306"/>
                      <a:pt x="3079204" y="161506"/>
                      <a:pt x="3079280" y="160363"/>
                    </a:cubicBezTo>
                    <a:cubicBezTo>
                      <a:pt x="3079356" y="159220"/>
                      <a:pt x="3079394" y="158001"/>
                      <a:pt x="3079394" y="156705"/>
                    </a:cubicBezTo>
                    <a:cubicBezTo>
                      <a:pt x="3079394" y="155410"/>
                      <a:pt x="3079394" y="154191"/>
                      <a:pt x="3079394" y="153048"/>
                    </a:cubicBezTo>
                    <a:cubicBezTo>
                      <a:pt x="3079394" y="151905"/>
                      <a:pt x="3079394" y="151104"/>
                      <a:pt x="3079394" y="150647"/>
                    </a:cubicBezTo>
                    <a:lnTo>
                      <a:pt x="3079394" y="74066"/>
                    </a:lnTo>
                    <a:lnTo>
                      <a:pt x="3070936" y="74066"/>
                    </a:lnTo>
                    <a:lnTo>
                      <a:pt x="3070936" y="65151"/>
                    </a:lnTo>
                    <a:lnTo>
                      <a:pt x="3079623" y="65151"/>
                    </a:lnTo>
                    <a:cubicBezTo>
                      <a:pt x="3079623" y="59969"/>
                      <a:pt x="3079775" y="54483"/>
                      <a:pt x="3080080" y="48692"/>
                    </a:cubicBezTo>
                    <a:cubicBezTo>
                      <a:pt x="3080385" y="42900"/>
                      <a:pt x="3081375" y="37338"/>
                      <a:pt x="3083052" y="32004"/>
                    </a:cubicBezTo>
                    <a:cubicBezTo>
                      <a:pt x="3084119" y="28803"/>
                      <a:pt x="3085643" y="25565"/>
                      <a:pt x="3087624" y="22288"/>
                    </a:cubicBezTo>
                    <a:cubicBezTo>
                      <a:pt x="3089605" y="19012"/>
                      <a:pt x="3092005" y="16040"/>
                      <a:pt x="3094825" y="13373"/>
                    </a:cubicBezTo>
                    <a:cubicBezTo>
                      <a:pt x="3097644" y="10706"/>
                      <a:pt x="3100959" y="8496"/>
                      <a:pt x="3104769" y="6744"/>
                    </a:cubicBezTo>
                    <a:cubicBezTo>
                      <a:pt x="3108579" y="4991"/>
                      <a:pt x="3112846" y="4115"/>
                      <a:pt x="3117571" y="4115"/>
                    </a:cubicBezTo>
                    <a:close/>
                    <a:moveTo>
                      <a:pt x="1164945" y="4115"/>
                    </a:moveTo>
                    <a:cubicBezTo>
                      <a:pt x="1169060" y="4115"/>
                      <a:pt x="1172870" y="4724"/>
                      <a:pt x="1176376" y="5943"/>
                    </a:cubicBezTo>
                    <a:cubicBezTo>
                      <a:pt x="1179881" y="7163"/>
                      <a:pt x="1182891" y="8839"/>
                      <a:pt x="1185405" y="10973"/>
                    </a:cubicBezTo>
                    <a:cubicBezTo>
                      <a:pt x="1187920" y="13106"/>
                      <a:pt x="1189901" y="15583"/>
                      <a:pt x="1191349" y="18402"/>
                    </a:cubicBezTo>
                    <a:cubicBezTo>
                      <a:pt x="1192797" y="21222"/>
                      <a:pt x="1193520" y="24155"/>
                      <a:pt x="1193520" y="27203"/>
                    </a:cubicBezTo>
                    <a:cubicBezTo>
                      <a:pt x="1193520" y="31166"/>
                      <a:pt x="1192263" y="34557"/>
                      <a:pt x="1189749" y="37376"/>
                    </a:cubicBezTo>
                    <a:cubicBezTo>
                      <a:pt x="1187234" y="40195"/>
                      <a:pt x="1183843" y="41605"/>
                      <a:pt x="1179576" y="41605"/>
                    </a:cubicBezTo>
                    <a:cubicBezTo>
                      <a:pt x="1175614" y="41605"/>
                      <a:pt x="1172451" y="40272"/>
                      <a:pt x="1170089" y="37605"/>
                    </a:cubicBezTo>
                    <a:cubicBezTo>
                      <a:pt x="1167727" y="34938"/>
                      <a:pt x="1166546" y="31699"/>
                      <a:pt x="1166546" y="27889"/>
                    </a:cubicBezTo>
                    <a:cubicBezTo>
                      <a:pt x="1166546" y="27279"/>
                      <a:pt x="1166698" y="25984"/>
                      <a:pt x="1167003" y="24003"/>
                    </a:cubicBezTo>
                    <a:cubicBezTo>
                      <a:pt x="1167308" y="22022"/>
                      <a:pt x="1167460" y="20726"/>
                      <a:pt x="1167460" y="20117"/>
                    </a:cubicBezTo>
                    <a:cubicBezTo>
                      <a:pt x="1167460" y="17831"/>
                      <a:pt x="1166965" y="16230"/>
                      <a:pt x="1165974" y="15316"/>
                    </a:cubicBezTo>
                    <a:cubicBezTo>
                      <a:pt x="1164984" y="14402"/>
                      <a:pt x="1163955" y="13944"/>
                      <a:pt x="1162888" y="13944"/>
                    </a:cubicBezTo>
                    <a:cubicBezTo>
                      <a:pt x="1161974" y="13944"/>
                      <a:pt x="1160793" y="14554"/>
                      <a:pt x="1159345" y="15773"/>
                    </a:cubicBezTo>
                    <a:cubicBezTo>
                      <a:pt x="1157897" y="16992"/>
                      <a:pt x="1157173" y="19355"/>
                      <a:pt x="1157173" y="22860"/>
                    </a:cubicBezTo>
                    <a:cubicBezTo>
                      <a:pt x="1157173" y="23317"/>
                      <a:pt x="1157173" y="23889"/>
                      <a:pt x="1157173" y="24574"/>
                    </a:cubicBezTo>
                    <a:cubicBezTo>
                      <a:pt x="1157173" y="25260"/>
                      <a:pt x="1157287" y="26213"/>
                      <a:pt x="1157516" y="27432"/>
                    </a:cubicBezTo>
                    <a:cubicBezTo>
                      <a:pt x="1157745" y="28651"/>
                      <a:pt x="1158087" y="30289"/>
                      <a:pt x="1158545" y="32347"/>
                    </a:cubicBezTo>
                    <a:cubicBezTo>
                      <a:pt x="1159002" y="34404"/>
                      <a:pt x="1159612" y="37033"/>
                      <a:pt x="1160374" y="40233"/>
                    </a:cubicBezTo>
                    <a:cubicBezTo>
                      <a:pt x="1160983" y="43129"/>
                      <a:pt x="1161517" y="45529"/>
                      <a:pt x="1161974" y="47434"/>
                    </a:cubicBezTo>
                    <a:cubicBezTo>
                      <a:pt x="1162431" y="49339"/>
                      <a:pt x="1162812" y="51168"/>
                      <a:pt x="1163117" y="52921"/>
                    </a:cubicBezTo>
                    <a:cubicBezTo>
                      <a:pt x="1163422" y="54673"/>
                      <a:pt x="1163650" y="56464"/>
                      <a:pt x="1163803" y="58293"/>
                    </a:cubicBezTo>
                    <a:cubicBezTo>
                      <a:pt x="1163955" y="60122"/>
                      <a:pt x="1164107" y="62408"/>
                      <a:pt x="1164260" y="65151"/>
                    </a:cubicBezTo>
                    <a:lnTo>
                      <a:pt x="1176833" y="65151"/>
                    </a:lnTo>
                    <a:lnTo>
                      <a:pt x="1176833" y="74066"/>
                    </a:lnTo>
                    <a:lnTo>
                      <a:pt x="1164717" y="74066"/>
                    </a:lnTo>
                    <a:lnTo>
                      <a:pt x="1164717" y="148590"/>
                    </a:lnTo>
                    <a:cubicBezTo>
                      <a:pt x="1164717" y="151485"/>
                      <a:pt x="1164717" y="153771"/>
                      <a:pt x="1164717" y="155448"/>
                    </a:cubicBezTo>
                    <a:cubicBezTo>
                      <a:pt x="1164717" y="157124"/>
                      <a:pt x="1164755" y="158420"/>
                      <a:pt x="1164831" y="159334"/>
                    </a:cubicBezTo>
                    <a:cubicBezTo>
                      <a:pt x="1164908" y="160248"/>
                      <a:pt x="1164945" y="160934"/>
                      <a:pt x="1164945" y="161391"/>
                    </a:cubicBezTo>
                    <a:cubicBezTo>
                      <a:pt x="1164945" y="161849"/>
                      <a:pt x="1164945" y="162306"/>
                      <a:pt x="1164945" y="162763"/>
                    </a:cubicBezTo>
                    <a:cubicBezTo>
                      <a:pt x="1165403" y="166268"/>
                      <a:pt x="1166508" y="168288"/>
                      <a:pt x="1168260" y="168821"/>
                    </a:cubicBezTo>
                    <a:cubicBezTo>
                      <a:pt x="1170013" y="169354"/>
                      <a:pt x="1172794" y="169697"/>
                      <a:pt x="1176604" y="169850"/>
                    </a:cubicBezTo>
                    <a:lnTo>
                      <a:pt x="1176604" y="178079"/>
                    </a:lnTo>
                    <a:cubicBezTo>
                      <a:pt x="1173556" y="177927"/>
                      <a:pt x="1170889" y="177813"/>
                      <a:pt x="1168603" y="177736"/>
                    </a:cubicBezTo>
                    <a:cubicBezTo>
                      <a:pt x="1166317" y="177660"/>
                      <a:pt x="1164145" y="177584"/>
                      <a:pt x="1162088" y="177508"/>
                    </a:cubicBezTo>
                    <a:cubicBezTo>
                      <a:pt x="1160031" y="177432"/>
                      <a:pt x="1157897" y="177393"/>
                      <a:pt x="1155687" y="177393"/>
                    </a:cubicBezTo>
                    <a:cubicBezTo>
                      <a:pt x="1153477" y="177393"/>
                      <a:pt x="1150848" y="177393"/>
                      <a:pt x="1147800" y="177393"/>
                    </a:cubicBezTo>
                    <a:cubicBezTo>
                      <a:pt x="1144600" y="177393"/>
                      <a:pt x="1141781" y="177393"/>
                      <a:pt x="1139342" y="177393"/>
                    </a:cubicBezTo>
                    <a:cubicBezTo>
                      <a:pt x="1136904" y="177393"/>
                      <a:pt x="1134618" y="177432"/>
                      <a:pt x="1132484" y="177508"/>
                    </a:cubicBezTo>
                    <a:cubicBezTo>
                      <a:pt x="1130351" y="177584"/>
                      <a:pt x="1128217" y="177660"/>
                      <a:pt x="1126084" y="177736"/>
                    </a:cubicBezTo>
                    <a:cubicBezTo>
                      <a:pt x="1123950" y="177813"/>
                      <a:pt x="1121588" y="177927"/>
                      <a:pt x="1118997" y="178079"/>
                    </a:cubicBezTo>
                    <a:lnTo>
                      <a:pt x="1118997" y="169850"/>
                    </a:lnTo>
                    <a:cubicBezTo>
                      <a:pt x="1120216" y="169697"/>
                      <a:pt x="1121664" y="169316"/>
                      <a:pt x="1123340" y="168707"/>
                    </a:cubicBezTo>
                    <a:cubicBezTo>
                      <a:pt x="1125017" y="168097"/>
                      <a:pt x="1126084" y="166116"/>
                      <a:pt x="1126541" y="162763"/>
                    </a:cubicBezTo>
                    <a:cubicBezTo>
                      <a:pt x="1126541" y="162306"/>
                      <a:pt x="1126579" y="161506"/>
                      <a:pt x="1126655" y="160363"/>
                    </a:cubicBezTo>
                    <a:cubicBezTo>
                      <a:pt x="1126731" y="159220"/>
                      <a:pt x="1126770" y="158001"/>
                      <a:pt x="1126770" y="156705"/>
                    </a:cubicBezTo>
                    <a:cubicBezTo>
                      <a:pt x="1126770" y="155410"/>
                      <a:pt x="1126770" y="154191"/>
                      <a:pt x="1126770" y="153048"/>
                    </a:cubicBezTo>
                    <a:cubicBezTo>
                      <a:pt x="1126770" y="151905"/>
                      <a:pt x="1126770" y="151104"/>
                      <a:pt x="1126770" y="150647"/>
                    </a:cubicBezTo>
                    <a:lnTo>
                      <a:pt x="1126770" y="74066"/>
                    </a:lnTo>
                    <a:lnTo>
                      <a:pt x="1118311" y="74066"/>
                    </a:lnTo>
                    <a:lnTo>
                      <a:pt x="1118311" y="65151"/>
                    </a:lnTo>
                    <a:lnTo>
                      <a:pt x="1126998" y="65151"/>
                    </a:lnTo>
                    <a:cubicBezTo>
                      <a:pt x="1126998" y="59969"/>
                      <a:pt x="1127150" y="54483"/>
                      <a:pt x="1127455" y="48692"/>
                    </a:cubicBezTo>
                    <a:cubicBezTo>
                      <a:pt x="1127760" y="42900"/>
                      <a:pt x="1128751" y="37338"/>
                      <a:pt x="1130427" y="32004"/>
                    </a:cubicBezTo>
                    <a:cubicBezTo>
                      <a:pt x="1131494" y="28803"/>
                      <a:pt x="1133018" y="25565"/>
                      <a:pt x="1134999" y="22288"/>
                    </a:cubicBezTo>
                    <a:cubicBezTo>
                      <a:pt x="1136980" y="19012"/>
                      <a:pt x="1139380" y="16040"/>
                      <a:pt x="1142200" y="13373"/>
                    </a:cubicBezTo>
                    <a:cubicBezTo>
                      <a:pt x="1145019" y="10706"/>
                      <a:pt x="1148334" y="8496"/>
                      <a:pt x="1152144" y="6744"/>
                    </a:cubicBezTo>
                    <a:cubicBezTo>
                      <a:pt x="1155954" y="4991"/>
                      <a:pt x="1160221" y="4115"/>
                      <a:pt x="1164945" y="4115"/>
                    </a:cubicBezTo>
                    <a:close/>
                    <a:moveTo>
                      <a:pt x="1429576" y="228"/>
                    </a:moveTo>
                    <a:lnTo>
                      <a:pt x="1440256" y="228"/>
                    </a:lnTo>
                    <a:lnTo>
                      <a:pt x="1440256" y="77952"/>
                    </a:lnTo>
                    <a:cubicBezTo>
                      <a:pt x="1446988" y="72771"/>
                      <a:pt x="1452649" y="69151"/>
                      <a:pt x="1457240" y="67094"/>
                    </a:cubicBezTo>
                    <a:cubicBezTo>
                      <a:pt x="1461832" y="65037"/>
                      <a:pt x="1466421" y="64008"/>
                      <a:pt x="1471010" y="64008"/>
                    </a:cubicBezTo>
                    <a:cubicBezTo>
                      <a:pt x="1474530" y="64008"/>
                      <a:pt x="1477743" y="64427"/>
                      <a:pt x="1480651" y="65265"/>
                    </a:cubicBezTo>
                    <a:cubicBezTo>
                      <a:pt x="1483558" y="66103"/>
                      <a:pt x="1486312" y="67665"/>
                      <a:pt x="1488913" y="69951"/>
                    </a:cubicBezTo>
                    <a:cubicBezTo>
                      <a:pt x="1493044" y="73609"/>
                      <a:pt x="1495492" y="77724"/>
                      <a:pt x="1496258" y="82296"/>
                    </a:cubicBezTo>
                    <a:cubicBezTo>
                      <a:pt x="1497023" y="86868"/>
                      <a:pt x="1497483" y="91821"/>
                      <a:pt x="1497635" y="97155"/>
                    </a:cubicBezTo>
                    <a:lnTo>
                      <a:pt x="1497635" y="149047"/>
                    </a:lnTo>
                    <a:cubicBezTo>
                      <a:pt x="1497635" y="149961"/>
                      <a:pt x="1497635" y="151181"/>
                      <a:pt x="1497635" y="152705"/>
                    </a:cubicBezTo>
                    <a:cubicBezTo>
                      <a:pt x="1497635" y="154229"/>
                      <a:pt x="1497673" y="155791"/>
                      <a:pt x="1497749" y="157391"/>
                    </a:cubicBezTo>
                    <a:cubicBezTo>
                      <a:pt x="1497825" y="158991"/>
                      <a:pt x="1497940" y="160515"/>
                      <a:pt x="1498092" y="161963"/>
                    </a:cubicBezTo>
                    <a:cubicBezTo>
                      <a:pt x="1498244" y="163411"/>
                      <a:pt x="1498473" y="164516"/>
                      <a:pt x="1498778" y="165278"/>
                    </a:cubicBezTo>
                    <a:cubicBezTo>
                      <a:pt x="1499387" y="166802"/>
                      <a:pt x="1500111" y="167945"/>
                      <a:pt x="1500949" y="168707"/>
                    </a:cubicBezTo>
                    <a:cubicBezTo>
                      <a:pt x="1501788" y="169469"/>
                      <a:pt x="1503426" y="169850"/>
                      <a:pt x="1505864" y="169850"/>
                    </a:cubicBezTo>
                    <a:lnTo>
                      <a:pt x="1505864" y="178079"/>
                    </a:lnTo>
                    <a:cubicBezTo>
                      <a:pt x="1502969" y="177927"/>
                      <a:pt x="1500413" y="177813"/>
                      <a:pt x="1498196" y="177736"/>
                    </a:cubicBezTo>
                    <a:cubicBezTo>
                      <a:pt x="1495979" y="177660"/>
                      <a:pt x="1493874" y="177584"/>
                      <a:pt x="1491880" y="177508"/>
                    </a:cubicBezTo>
                    <a:cubicBezTo>
                      <a:pt x="1489887" y="177432"/>
                      <a:pt x="1487856" y="177393"/>
                      <a:pt x="1485787" y="177393"/>
                    </a:cubicBezTo>
                    <a:cubicBezTo>
                      <a:pt x="1483717" y="177393"/>
                      <a:pt x="1481457" y="177393"/>
                      <a:pt x="1479004" y="177393"/>
                    </a:cubicBezTo>
                    <a:cubicBezTo>
                      <a:pt x="1473944" y="177393"/>
                      <a:pt x="1469459" y="177432"/>
                      <a:pt x="1465550" y="177508"/>
                    </a:cubicBezTo>
                    <a:cubicBezTo>
                      <a:pt x="1461641" y="177584"/>
                      <a:pt x="1457554" y="177774"/>
                      <a:pt x="1453286" y="178079"/>
                    </a:cubicBezTo>
                    <a:lnTo>
                      <a:pt x="1453286" y="170078"/>
                    </a:lnTo>
                    <a:cubicBezTo>
                      <a:pt x="1454810" y="169926"/>
                      <a:pt x="1455991" y="169507"/>
                      <a:pt x="1456830" y="168821"/>
                    </a:cubicBezTo>
                    <a:cubicBezTo>
                      <a:pt x="1457668" y="168135"/>
                      <a:pt x="1458239" y="167335"/>
                      <a:pt x="1458544" y="166421"/>
                    </a:cubicBezTo>
                    <a:cubicBezTo>
                      <a:pt x="1458849" y="165506"/>
                      <a:pt x="1459040" y="164439"/>
                      <a:pt x="1459116" y="163220"/>
                    </a:cubicBezTo>
                    <a:cubicBezTo>
                      <a:pt x="1459192" y="162001"/>
                      <a:pt x="1459306" y="160706"/>
                      <a:pt x="1459459" y="159334"/>
                    </a:cubicBezTo>
                    <a:cubicBezTo>
                      <a:pt x="1459611" y="158267"/>
                      <a:pt x="1459687" y="157239"/>
                      <a:pt x="1459687" y="156248"/>
                    </a:cubicBezTo>
                    <a:cubicBezTo>
                      <a:pt x="1459687" y="155257"/>
                      <a:pt x="1459687" y="154229"/>
                      <a:pt x="1459687" y="153162"/>
                    </a:cubicBezTo>
                    <a:lnTo>
                      <a:pt x="1459687" y="102184"/>
                    </a:lnTo>
                    <a:cubicBezTo>
                      <a:pt x="1459687" y="98679"/>
                      <a:pt x="1459573" y="95974"/>
                      <a:pt x="1459344" y="94069"/>
                    </a:cubicBezTo>
                    <a:cubicBezTo>
                      <a:pt x="1459116" y="92164"/>
                      <a:pt x="1458620" y="90602"/>
                      <a:pt x="1457858" y="89382"/>
                    </a:cubicBezTo>
                    <a:cubicBezTo>
                      <a:pt x="1456487" y="87249"/>
                      <a:pt x="1454429" y="86182"/>
                      <a:pt x="1451686" y="86182"/>
                    </a:cubicBezTo>
                    <a:cubicBezTo>
                      <a:pt x="1449857" y="86182"/>
                      <a:pt x="1447876" y="86601"/>
                      <a:pt x="1445743" y="87439"/>
                    </a:cubicBezTo>
                    <a:cubicBezTo>
                      <a:pt x="1443609" y="88278"/>
                      <a:pt x="1441780" y="89078"/>
                      <a:pt x="1440256" y="89840"/>
                    </a:cubicBezTo>
                    <a:lnTo>
                      <a:pt x="1440256" y="153390"/>
                    </a:lnTo>
                    <a:cubicBezTo>
                      <a:pt x="1440256" y="156134"/>
                      <a:pt x="1440256" y="158267"/>
                      <a:pt x="1440256" y="159791"/>
                    </a:cubicBezTo>
                    <a:cubicBezTo>
                      <a:pt x="1440256" y="161315"/>
                      <a:pt x="1440332" y="162534"/>
                      <a:pt x="1440485" y="163449"/>
                    </a:cubicBezTo>
                    <a:cubicBezTo>
                      <a:pt x="1440637" y="164363"/>
                      <a:pt x="1440752" y="165049"/>
                      <a:pt x="1440828" y="165506"/>
                    </a:cubicBezTo>
                    <a:cubicBezTo>
                      <a:pt x="1440904" y="165963"/>
                      <a:pt x="1441094" y="166421"/>
                      <a:pt x="1441399" y="166878"/>
                    </a:cubicBezTo>
                    <a:cubicBezTo>
                      <a:pt x="1442009" y="168097"/>
                      <a:pt x="1442771" y="168859"/>
                      <a:pt x="1443685" y="169164"/>
                    </a:cubicBezTo>
                    <a:cubicBezTo>
                      <a:pt x="1444600" y="169469"/>
                      <a:pt x="1445438" y="169697"/>
                      <a:pt x="1446200" y="169850"/>
                    </a:cubicBezTo>
                    <a:lnTo>
                      <a:pt x="1446200" y="178079"/>
                    </a:lnTo>
                    <a:cubicBezTo>
                      <a:pt x="1443457" y="177927"/>
                      <a:pt x="1441062" y="177813"/>
                      <a:pt x="1439015" y="177736"/>
                    </a:cubicBezTo>
                    <a:cubicBezTo>
                      <a:pt x="1436968" y="177660"/>
                      <a:pt x="1434998" y="177584"/>
                      <a:pt x="1433103" y="177508"/>
                    </a:cubicBezTo>
                    <a:cubicBezTo>
                      <a:pt x="1431209" y="177432"/>
                      <a:pt x="1429240" y="177393"/>
                      <a:pt x="1427194" y="177393"/>
                    </a:cubicBezTo>
                    <a:cubicBezTo>
                      <a:pt x="1425148" y="177393"/>
                      <a:pt x="1422763" y="177393"/>
                      <a:pt x="1420036" y="177393"/>
                    </a:cubicBezTo>
                    <a:cubicBezTo>
                      <a:pt x="1415188" y="177393"/>
                      <a:pt x="1411021" y="177470"/>
                      <a:pt x="1407536" y="177622"/>
                    </a:cubicBezTo>
                    <a:cubicBezTo>
                      <a:pt x="1404051" y="177774"/>
                      <a:pt x="1399718" y="177927"/>
                      <a:pt x="1394536" y="178079"/>
                    </a:cubicBezTo>
                    <a:lnTo>
                      <a:pt x="1394536" y="169850"/>
                    </a:lnTo>
                    <a:cubicBezTo>
                      <a:pt x="1398346" y="169697"/>
                      <a:pt x="1400594" y="168516"/>
                      <a:pt x="1401280" y="166306"/>
                    </a:cubicBezTo>
                    <a:cubicBezTo>
                      <a:pt x="1401966" y="164097"/>
                      <a:pt x="1402309" y="160020"/>
                      <a:pt x="1402309" y="154076"/>
                    </a:cubicBezTo>
                    <a:lnTo>
                      <a:pt x="1402309" y="31547"/>
                    </a:lnTo>
                    <a:cubicBezTo>
                      <a:pt x="1402309" y="28346"/>
                      <a:pt x="1402270" y="25755"/>
                      <a:pt x="1402194" y="23774"/>
                    </a:cubicBezTo>
                    <a:cubicBezTo>
                      <a:pt x="1402118" y="21793"/>
                      <a:pt x="1401851" y="20231"/>
                      <a:pt x="1401394" y="19088"/>
                    </a:cubicBezTo>
                    <a:cubicBezTo>
                      <a:pt x="1400937" y="17945"/>
                      <a:pt x="1400175" y="17183"/>
                      <a:pt x="1399108" y="16802"/>
                    </a:cubicBezTo>
                    <a:cubicBezTo>
                      <a:pt x="1398041" y="16421"/>
                      <a:pt x="1396517" y="16154"/>
                      <a:pt x="1394536" y="16002"/>
                    </a:cubicBezTo>
                    <a:lnTo>
                      <a:pt x="1394536" y="7315"/>
                    </a:lnTo>
                    <a:cubicBezTo>
                      <a:pt x="1398194" y="7010"/>
                      <a:pt x="1401464" y="6667"/>
                      <a:pt x="1404346" y="6286"/>
                    </a:cubicBezTo>
                    <a:cubicBezTo>
                      <a:pt x="1407229" y="5905"/>
                      <a:pt x="1409996" y="5448"/>
                      <a:pt x="1412648" y="4915"/>
                    </a:cubicBezTo>
                    <a:cubicBezTo>
                      <a:pt x="1415299" y="4381"/>
                      <a:pt x="1417950" y="3734"/>
                      <a:pt x="1420600" y="2972"/>
                    </a:cubicBezTo>
                    <a:cubicBezTo>
                      <a:pt x="1423250" y="2210"/>
                      <a:pt x="1426242" y="1295"/>
                      <a:pt x="1429576" y="228"/>
                    </a:cubicBezTo>
                    <a:close/>
                    <a:moveTo>
                      <a:pt x="2491215" y="0"/>
                    </a:moveTo>
                    <a:lnTo>
                      <a:pt x="2502256" y="0"/>
                    </a:lnTo>
                    <a:lnTo>
                      <a:pt x="2502256" y="153369"/>
                    </a:lnTo>
                    <a:cubicBezTo>
                      <a:pt x="2502256" y="156574"/>
                      <a:pt x="2502294" y="159207"/>
                      <a:pt x="2502370" y="161266"/>
                    </a:cubicBezTo>
                    <a:cubicBezTo>
                      <a:pt x="2502446" y="163326"/>
                      <a:pt x="2502751" y="165004"/>
                      <a:pt x="2503284" y="166301"/>
                    </a:cubicBezTo>
                    <a:cubicBezTo>
                      <a:pt x="2503818" y="167598"/>
                      <a:pt x="2504656" y="168513"/>
                      <a:pt x="2505799" y="169048"/>
                    </a:cubicBezTo>
                    <a:cubicBezTo>
                      <a:pt x="2506942" y="169582"/>
                      <a:pt x="2508580" y="169850"/>
                      <a:pt x="2510714" y="169850"/>
                    </a:cubicBezTo>
                    <a:lnTo>
                      <a:pt x="2510714" y="178079"/>
                    </a:lnTo>
                    <a:cubicBezTo>
                      <a:pt x="2508275" y="177927"/>
                      <a:pt x="2506218" y="177813"/>
                      <a:pt x="2504541" y="177736"/>
                    </a:cubicBezTo>
                    <a:cubicBezTo>
                      <a:pt x="2502865" y="177660"/>
                      <a:pt x="2501298" y="177622"/>
                      <a:pt x="2499841" y="177622"/>
                    </a:cubicBezTo>
                    <a:cubicBezTo>
                      <a:pt x="2498384" y="177622"/>
                      <a:pt x="2496926" y="177622"/>
                      <a:pt x="2495469" y="177622"/>
                    </a:cubicBezTo>
                    <a:cubicBezTo>
                      <a:pt x="2494012" y="177622"/>
                      <a:pt x="2492286" y="177622"/>
                      <a:pt x="2490293" y="177622"/>
                    </a:cubicBezTo>
                    <a:cubicBezTo>
                      <a:pt x="2487074" y="177622"/>
                      <a:pt x="2484468" y="177622"/>
                      <a:pt x="2482475" y="177622"/>
                    </a:cubicBezTo>
                    <a:cubicBezTo>
                      <a:pt x="2480481" y="177622"/>
                      <a:pt x="2478679" y="177622"/>
                      <a:pt x="2477068" y="177622"/>
                    </a:cubicBezTo>
                    <a:cubicBezTo>
                      <a:pt x="2475458" y="177622"/>
                      <a:pt x="2473770" y="177660"/>
                      <a:pt x="2472007" y="177736"/>
                    </a:cubicBezTo>
                    <a:cubicBezTo>
                      <a:pt x="2470244" y="177813"/>
                      <a:pt x="2467982" y="177927"/>
                      <a:pt x="2465222" y="178079"/>
                    </a:cubicBezTo>
                    <a:lnTo>
                      <a:pt x="2465458" y="163677"/>
                    </a:lnTo>
                    <a:cubicBezTo>
                      <a:pt x="2461055" y="169011"/>
                      <a:pt x="2456803" y="173050"/>
                      <a:pt x="2452703" y="175793"/>
                    </a:cubicBezTo>
                    <a:cubicBezTo>
                      <a:pt x="2448602" y="178536"/>
                      <a:pt x="2443971" y="179908"/>
                      <a:pt x="2438808" y="179908"/>
                    </a:cubicBezTo>
                    <a:cubicBezTo>
                      <a:pt x="2435620" y="179908"/>
                      <a:pt x="2432356" y="179298"/>
                      <a:pt x="2429018" y="178079"/>
                    </a:cubicBezTo>
                    <a:cubicBezTo>
                      <a:pt x="2424765" y="176403"/>
                      <a:pt x="2421272" y="174041"/>
                      <a:pt x="2418540" y="170993"/>
                    </a:cubicBezTo>
                    <a:cubicBezTo>
                      <a:pt x="2415807" y="167945"/>
                      <a:pt x="2413529" y="164287"/>
                      <a:pt x="2411705" y="160020"/>
                    </a:cubicBezTo>
                    <a:cubicBezTo>
                      <a:pt x="2409276" y="154229"/>
                      <a:pt x="2407606" y="147790"/>
                      <a:pt x="2406695" y="140703"/>
                    </a:cubicBezTo>
                    <a:cubicBezTo>
                      <a:pt x="2405784" y="133617"/>
                      <a:pt x="2405329" y="127406"/>
                      <a:pt x="2405329" y="122072"/>
                    </a:cubicBezTo>
                    <a:cubicBezTo>
                      <a:pt x="2405329" y="114300"/>
                      <a:pt x="2406053" y="106756"/>
                      <a:pt x="2407501" y="99441"/>
                    </a:cubicBezTo>
                    <a:cubicBezTo>
                      <a:pt x="2408948" y="92126"/>
                      <a:pt x="2411273" y="85687"/>
                      <a:pt x="2414473" y="80124"/>
                    </a:cubicBezTo>
                    <a:cubicBezTo>
                      <a:pt x="2417674" y="74562"/>
                      <a:pt x="2421712" y="70066"/>
                      <a:pt x="2426589" y="66637"/>
                    </a:cubicBezTo>
                    <a:cubicBezTo>
                      <a:pt x="2431466" y="63208"/>
                      <a:pt x="2437333" y="61493"/>
                      <a:pt x="2444191" y="61493"/>
                    </a:cubicBezTo>
                    <a:cubicBezTo>
                      <a:pt x="2449013" y="61493"/>
                      <a:pt x="2452969" y="62179"/>
                      <a:pt x="2456059" y="63551"/>
                    </a:cubicBezTo>
                    <a:cubicBezTo>
                      <a:pt x="2459148" y="64922"/>
                      <a:pt x="2461898" y="66294"/>
                      <a:pt x="2464308" y="67665"/>
                    </a:cubicBezTo>
                    <a:lnTo>
                      <a:pt x="2464308" y="28971"/>
                    </a:lnTo>
                    <a:cubicBezTo>
                      <a:pt x="2464308" y="26542"/>
                      <a:pt x="2464232" y="24456"/>
                      <a:pt x="2464079" y="22712"/>
                    </a:cubicBezTo>
                    <a:cubicBezTo>
                      <a:pt x="2463927" y="20967"/>
                      <a:pt x="2463584" y="19526"/>
                      <a:pt x="2463051" y="18388"/>
                    </a:cubicBezTo>
                    <a:cubicBezTo>
                      <a:pt x="2462517" y="17250"/>
                      <a:pt x="2461679" y="16415"/>
                      <a:pt x="2460536" y="15884"/>
                    </a:cubicBezTo>
                    <a:cubicBezTo>
                      <a:pt x="2459393" y="15353"/>
                      <a:pt x="2457831" y="15011"/>
                      <a:pt x="2455850" y="14859"/>
                    </a:cubicBezTo>
                    <a:lnTo>
                      <a:pt x="2455850" y="6629"/>
                    </a:lnTo>
                    <a:cubicBezTo>
                      <a:pt x="2458898" y="6477"/>
                      <a:pt x="2461721" y="6286"/>
                      <a:pt x="2464320" y="6058"/>
                    </a:cubicBezTo>
                    <a:cubicBezTo>
                      <a:pt x="2466920" y="5829"/>
                      <a:pt x="2469522" y="5486"/>
                      <a:pt x="2472129" y="5029"/>
                    </a:cubicBezTo>
                    <a:cubicBezTo>
                      <a:pt x="2474735" y="4572"/>
                      <a:pt x="2477571" y="3924"/>
                      <a:pt x="2480637" y="3086"/>
                    </a:cubicBezTo>
                    <a:cubicBezTo>
                      <a:pt x="2483703" y="2248"/>
                      <a:pt x="2487229" y="1219"/>
                      <a:pt x="2491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zh-CN" altLang="en-US" dirty="0">
                  <a:solidFill>
                    <a:schemeClr val="accent1"/>
                  </a:solidFill>
                  <a:latin typeface="Concorde BE" panose="02000503080000020003" pitchFamily="2" charset="0"/>
                </a:endParaRPr>
              </a:p>
            </p:txBody>
          </p:sp>
        </p:grp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2C6215D2-2831-4734-A8A8-601704FCBF7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472617" y="416362"/>
              <a:ext cx="433243" cy="432000"/>
              <a:chOff x="4446588" y="874712"/>
              <a:chExt cx="5530849" cy="5514975"/>
            </a:xfrm>
          </p:grpSpPr>
          <p:sp>
            <p:nvSpPr>
              <p:cNvPr id="71" name="Freeform 7">
                <a:extLst>
                  <a:ext uri="{FF2B5EF4-FFF2-40B4-BE49-F238E27FC236}">
                    <a16:creationId xmlns:a16="http://schemas.microsoft.com/office/drawing/2014/main" id="{431BA7BD-F88A-4E73-80C1-C2DA3D63D7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6588" y="874712"/>
                <a:ext cx="5530849" cy="5514975"/>
              </a:xfrm>
              <a:custGeom>
                <a:avLst/>
                <a:gdLst>
                  <a:gd name="T0" fmla="*/ 0 w 3007"/>
                  <a:gd name="T1" fmla="*/ 1461 h 3005"/>
                  <a:gd name="T2" fmla="*/ 4 w 3007"/>
                  <a:gd name="T3" fmla="*/ 1407 h 3005"/>
                  <a:gd name="T4" fmla="*/ 45 w 3007"/>
                  <a:gd name="T5" fmla="*/ 1137 h 3005"/>
                  <a:gd name="T6" fmla="*/ 288 w 3007"/>
                  <a:gd name="T7" fmla="*/ 618 h 3005"/>
                  <a:gd name="T8" fmla="*/ 534 w 3007"/>
                  <a:gd name="T9" fmla="*/ 355 h 3005"/>
                  <a:gd name="T10" fmla="*/ 1128 w 3007"/>
                  <a:gd name="T11" fmla="*/ 47 h 3005"/>
                  <a:gd name="T12" fmla="*/ 1379 w 3007"/>
                  <a:gd name="T13" fmla="*/ 5 h 3005"/>
                  <a:gd name="T14" fmla="*/ 1449 w 3007"/>
                  <a:gd name="T15" fmla="*/ 1 h 3005"/>
                  <a:gd name="T16" fmla="*/ 1461 w 3007"/>
                  <a:gd name="T17" fmla="*/ 0 h 3005"/>
                  <a:gd name="T18" fmla="*/ 1544 w 3007"/>
                  <a:gd name="T19" fmla="*/ 0 h 3005"/>
                  <a:gd name="T20" fmla="*/ 1561 w 3007"/>
                  <a:gd name="T21" fmla="*/ 1 h 3005"/>
                  <a:gd name="T22" fmla="*/ 2194 w 3007"/>
                  <a:gd name="T23" fmla="*/ 169 h 3005"/>
                  <a:gd name="T24" fmla="*/ 2460 w 3007"/>
                  <a:gd name="T25" fmla="*/ 345 h 3005"/>
                  <a:gd name="T26" fmla="*/ 2697 w 3007"/>
                  <a:gd name="T27" fmla="*/ 591 h 3005"/>
                  <a:gd name="T28" fmla="*/ 2964 w 3007"/>
                  <a:gd name="T29" fmla="*/ 1156 h 3005"/>
                  <a:gd name="T30" fmla="*/ 3001 w 3007"/>
                  <a:gd name="T31" fmla="*/ 1407 h 3005"/>
                  <a:gd name="T32" fmla="*/ 2996 w 3007"/>
                  <a:gd name="T33" fmla="*/ 1656 h 3005"/>
                  <a:gd name="T34" fmla="*/ 2846 w 3007"/>
                  <a:gd name="T35" fmla="*/ 2173 h 3005"/>
                  <a:gd name="T36" fmla="*/ 2630 w 3007"/>
                  <a:gd name="T37" fmla="*/ 2493 h 3005"/>
                  <a:gd name="T38" fmla="*/ 1950 w 3007"/>
                  <a:gd name="T39" fmla="*/ 2936 h 3005"/>
                  <a:gd name="T40" fmla="*/ 1699 w 3007"/>
                  <a:gd name="T41" fmla="*/ 2991 h 3005"/>
                  <a:gd name="T42" fmla="*/ 1468 w 3007"/>
                  <a:gd name="T43" fmla="*/ 3003 h 3005"/>
                  <a:gd name="T44" fmla="*/ 725 w 3007"/>
                  <a:gd name="T45" fmla="*/ 2787 h 3005"/>
                  <a:gd name="T46" fmla="*/ 385 w 3007"/>
                  <a:gd name="T47" fmla="*/ 2506 h 3005"/>
                  <a:gd name="T48" fmla="*/ 67 w 3007"/>
                  <a:gd name="T49" fmla="*/ 1944 h 3005"/>
                  <a:gd name="T50" fmla="*/ 13 w 3007"/>
                  <a:gd name="T51" fmla="*/ 1691 h 3005"/>
                  <a:gd name="T52" fmla="*/ 2 w 3007"/>
                  <a:gd name="T53" fmla="*/ 1558 h 3005"/>
                  <a:gd name="T54" fmla="*/ 0 w 3007"/>
                  <a:gd name="T55" fmla="*/ 1543 h 3005"/>
                  <a:gd name="T56" fmla="*/ 0 w 3007"/>
                  <a:gd name="T57" fmla="*/ 1461 h 3005"/>
                  <a:gd name="T58" fmla="*/ 2980 w 3007"/>
                  <a:gd name="T59" fmla="*/ 1502 h 3005"/>
                  <a:gd name="T60" fmla="*/ 1503 w 3007"/>
                  <a:gd name="T61" fmla="*/ 24 h 3005"/>
                  <a:gd name="T62" fmla="*/ 25 w 3007"/>
                  <a:gd name="T63" fmla="*/ 1501 h 3005"/>
                  <a:gd name="T64" fmla="*/ 1502 w 3007"/>
                  <a:gd name="T65" fmla="*/ 2980 h 3005"/>
                  <a:gd name="T66" fmla="*/ 2980 w 3007"/>
                  <a:gd name="T67" fmla="*/ 1502 h 3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07" h="3005">
                    <a:moveTo>
                      <a:pt x="0" y="1461"/>
                    </a:moveTo>
                    <a:cubicBezTo>
                      <a:pt x="1" y="1443"/>
                      <a:pt x="3" y="1425"/>
                      <a:pt x="4" y="1407"/>
                    </a:cubicBezTo>
                    <a:cubicBezTo>
                      <a:pt x="9" y="1316"/>
                      <a:pt x="23" y="1226"/>
                      <a:pt x="45" y="1137"/>
                    </a:cubicBezTo>
                    <a:cubicBezTo>
                      <a:pt x="93" y="948"/>
                      <a:pt x="174" y="775"/>
                      <a:pt x="288" y="618"/>
                    </a:cubicBezTo>
                    <a:cubicBezTo>
                      <a:pt x="359" y="521"/>
                      <a:pt x="441" y="433"/>
                      <a:pt x="534" y="355"/>
                    </a:cubicBezTo>
                    <a:cubicBezTo>
                      <a:pt x="708" y="207"/>
                      <a:pt x="906" y="104"/>
                      <a:pt x="1128" y="47"/>
                    </a:cubicBezTo>
                    <a:cubicBezTo>
                      <a:pt x="1210" y="26"/>
                      <a:pt x="1294" y="12"/>
                      <a:pt x="1379" y="5"/>
                    </a:cubicBezTo>
                    <a:cubicBezTo>
                      <a:pt x="1402" y="4"/>
                      <a:pt x="1426" y="3"/>
                      <a:pt x="1449" y="1"/>
                    </a:cubicBezTo>
                    <a:cubicBezTo>
                      <a:pt x="1453" y="1"/>
                      <a:pt x="1457" y="0"/>
                      <a:pt x="1461" y="0"/>
                    </a:cubicBezTo>
                    <a:cubicBezTo>
                      <a:pt x="1489" y="0"/>
                      <a:pt x="1516" y="0"/>
                      <a:pt x="1544" y="0"/>
                    </a:cubicBezTo>
                    <a:cubicBezTo>
                      <a:pt x="1549" y="0"/>
                      <a:pt x="1555" y="1"/>
                      <a:pt x="1561" y="1"/>
                    </a:cubicBezTo>
                    <a:cubicBezTo>
                      <a:pt x="1784" y="10"/>
                      <a:pt x="1995" y="66"/>
                      <a:pt x="2194" y="169"/>
                    </a:cubicBezTo>
                    <a:cubicBezTo>
                      <a:pt x="2289" y="218"/>
                      <a:pt x="2377" y="277"/>
                      <a:pt x="2460" y="345"/>
                    </a:cubicBezTo>
                    <a:cubicBezTo>
                      <a:pt x="2548" y="418"/>
                      <a:pt x="2627" y="500"/>
                      <a:pt x="2697" y="591"/>
                    </a:cubicBezTo>
                    <a:cubicBezTo>
                      <a:pt x="2826" y="761"/>
                      <a:pt x="2915" y="949"/>
                      <a:pt x="2964" y="1156"/>
                    </a:cubicBezTo>
                    <a:cubicBezTo>
                      <a:pt x="2984" y="1239"/>
                      <a:pt x="2996" y="1323"/>
                      <a:pt x="3001" y="1407"/>
                    </a:cubicBezTo>
                    <a:cubicBezTo>
                      <a:pt x="3007" y="1490"/>
                      <a:pt x="3005" y="1574"/>
                      <a:pt x="2996" y="1656"/>
                    </a:cubicBezTo>
                    <a:cubicBezTo>
                      <a:pt x="2978" y="1837"/>
                      <a:pt x="2928" y="2010"/>
                      <a:pt x="2846" y="2173"/>
                    </a:cubicBezTo>
                    <a:cubicBezTo>
                      <a:pt x="2788" y="2289"/>
                      <a:pt x="2716" y="2396"/>
                      <a:pt x="2630" y="2493"/>
                    </a:cubicBezTo>
                    <a:cubicBezTo>
                      <a:pt x="2444" y="2703"/>
                      <a:pt x="2218" y="2851"/>
                      <a:pt x="1950" y="2936"/>
                    </a:cubicBezTo>
                    <a:cubicBezTo>
                      <a:pt x="1868" y="2962"/>
                      <a:pt x="1784" y="2980"/>
                      <a:pt x="1699" y="2991"/>
                    </a:cubicBezTo>
                    <a:cubicBezTo>
                      <a:pt x="1622" y="3001"/>
                      <a:pt x="1545" y="3005"/>
                      <a:pt x="1468" y="3003"/>
                    </a:cubicBezTo>
                    <a:cubicBezTo>
                      <a:pt x="1201" y="2996"/>
                      <a:pt x="953" y="2925"/>
                      <a:pt x="725" y="2787"/>
                    </a:cubicBezTo>
                    <a:cubicBezTo>
                      <a:pt x="598" y="2710"/>
                      <a:pt x="485" y="2616"/>
                      <a:pt x="385" y="2506"/>
                    </a:cubicBezTo>
                    <a:cubicBezTo>
                      <a:pt x="239" y="2341"/>
                      <a:pt x="132" y="2154"/>
                      <a:pt x="67" y="1944"/>
                    </a:cubicBezTo>
                    <a:cubicBezTo>
                      <a:pt x="41" y="1861"/>
                      <a:pt x="23" y="1777"/>
                      <a:pt x="13" y="1691"/>
                    </a:cubicBezTo>
                    <a:cubicBezTo>
                      <a:pt x="7" y="1647"/>
                      <a:pt x="5" y="1603"/>
                      <a:pt x="2" y="1558"/>
                    </a:cubicBezTo>
                    <a:cubicBezTo>
                      <a:pt x="2" y="1553"/>
                      <a:pt x="1" y="1548"/>
                      <a:pt x="0" y="1543"/>
                    </a:cubicBezTo>
                    <a:cubicBezTo>
                      <a:pt x="0" y="1516"/>
                      <a:pt x="0" y="1488"/>
                      <a:pt x="0" y="1461"/>
                    </a:cubicBezTo>
                    <a:close/>
                    <a:moveTo>
                      <a:pt x="2980" y="1502"/>
                    </a:moveTo>
                    <a:cubicBezTo>
                      <a:pt x="2980" y="686"/>
                      <a:pt x="2319" y="25"/>
                      <a:pt x="1503" y="24"/>
                    </a:cubicBezTo>
                    <a:cubicBezTo>
                      <a:pt x="687" y="23"/>
                      <a:pt x="26" y="684"/>
                      <a:pt x="25" y="1501"/>
                    </a:cubicBezTo>
                    <a:cubicBezTo>
                      <a:pt x="24" y="2317"/>
                      <a:pt x="685" y="2979"/>
                      <a:pt x="1502" y="2980"/>
                    </a:cubicBezTo>
                    <a:cubicBezTo>
                      <a:pt x="2318" y="2980"/>
                      <a:pt x="2980" y="2319"/>
                      <a:pt x="2980" y="15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A8039574-07EC-42E5-95E0-CD151871B9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7713" y="1003299"/>
                <a:ext cx="5305425" cy="5280025"/>
              </a:xfrm>
              <a:custGeom>
                <a:avLst/>
                <a:gdLst>
                  <a:gd name="T0" fmla="*/ 81 w 2885"/>
                  <a:gd name="T1" fmla="*/ 975 h 2877"/>
                  <a:gd name="T2" fmla="*/ 2881 w 2885"/>
                  <a:gd name="T3" fmla="*/ 1523 h 2877"/>
                  <a:gd name="T4" fmla="*/ 2474 w 2885"/>
                  <a:gd name="T5" fmla="*/ 1388 h 2877"/>
                  <a:gd name="T6" fmla="*/ 717 w 2885"/>
                  <a:gd name="T7" fmla="*/ 539 h 2877"/>
                  <a:gd name="T8" fmla="*/ 1331 w 2885"/>
                  <a:gd name="T9" fmla="*/ 2600 h 2877"/>
                  <a:gd name="T10" fmla="*/ 1379 w 2885"/>
                  <a:gd name="T11" fmla="*/ 2758 h 2877"/>
                  <a:gd name="T12" fmla="*/ 1425 w 2885"/>
                  <a:gd name="T13" fmla="*/ 2644 h 2877"/>
                  <a:gd name="T14" fmla="*/ 1503 w 2885"/>
                  <a:gd name="T15" fmla="*/ 2770 h 2877"/>
                  <a:gd name="T16" fmla="*/ 1623 w 2885"/>
                  <a:gd name="T17" fmla="*/ 2757 h 2877"/>
                  <a:gd name="T18" fmla="*/ 1648 w 2885"/>
                  <a:gd name="T19" fmla="*/ 2669 h 2877"/>
                  <a:gd name="T20" fmla="*/ 1331 w 2885"/>
                  <a:gd name="T21" fmla="*/ 2600 h 2877"/>
                  <a:gd name="T22" fmla="*/ 226 w 2885"/>
                  <a:gd name="T23" fmla="*/ 1034 h 2877"/>
                  <a:gd name="T24" fmla="*/ 374 w 2885"/>
                  <a:gd name="T25" fmla="*/ 958 h 2877"/>
                  <a:gd name="T26" fmla="*/ 2608 w 2885"/>
                  <a:gd name="T27" fmla="*/ 967 h 2877"/>
                  <a:gd name="T28" fmla="*/ 2570 w 2885"/>
                  <a:gd name="T29" fmla="*/ 900 h 2877"/>
                  <a:gd name="T30" fmla="*/ 2526 w 2885"/>
                  <a:gd name="T31" fmla="*/ 1051 h 2877"/>
                  <a:gd name="T32" fmla="*/ 1512 w 2885"/>
                  <a:gd name="T33" fmla="*/ 382 h 2877"/>
                  <a:gd name="T34" fmla="*/ 1470 w 2885"/>
                  <a:gd name="T35" fmla="*/ 144 h 2877"/>
                  <a:gd name="T36" fmla="*/ 1232 w 2885"/>
                  <a:gd name="T37" fmla="*/ 2585 h 2877"/>
                  <a:gd name="T38" fmla="*/ 1078 w 2885"/>
                  <a:gd name="T39" fmla="*/ 2710 h 2877"/>
                  <a:gd name="T40" fmla="*/ 2608 w 2885"/>
                  <a:gd name="T41" fmla="*/ 803 h 2877"/>
                  <a:gd name="T42" fmla="*/ 2391 w 2885"/>
                  <a:gd name="T43" fmla="*/ 874 h 2877"/>
                  <a:gd name="T44" fmla="*/ 590 w 2885"/>
                  <a:gd name="T45" fmla="*/ 2438 h 2877"/>
                  <a:gd name="T46" fmla="*/ 704 w 2885"/>
                  <a:gd name="T47" fmla="*/ 2399 h 2877"/>
                  <a:gd name="T48" fmla="*/ 601 w 2885"/>
                  <a:gd name="T49" fmla="*/ 2409 h 2877"/>
                  <a:gd name="T50" fmla="*/ 642 w 2885"/>
                  <a:gd name="T51" fmla="*/ 2327 h 2877"/>
                  <a:gd name="T52" fmla="*/ 2626 w 2885"/>
                  <a:gd name="T53" fmla="*/ 1828 h 2877"/>
                  <a:gd name="T54" fmla="*/ 2582 w 2885"/>
                  <a:gd name="T55" fmla="*/ 2012 h 2877"/>
                  <a:gd name="T56" fmla="*/ 2561 w 2885"/>
                  <a:gd name="T57" fmla="*/ 1898 h 2877"/>
                  <a:gd name="T58" fmla="*/ 485 w 2885"/>
                  <a:gd name="T59" fmla="*/ 2331 h 2877"/>
                  <a:gd name="T60" fmla="*/ 494 w 2885"/>
                  <a:gd name="T61" fmla="*/ 2120 h 2877"/>
                  <a:gd name="T62" fmla="*/ 374 w 2885"/>
                  <a:gd name="T63" fmla="*/ 2184 h 2877"/>
                  <a:gd name="T64" fmla="*/ 1405 w 2885"/>
                  <a:gd name="T65" fmla="*/ 85 h 2877"/>
                  <a:gd name="T66" fmla="*/ 1378 w 2885"/>
                  <a:gd name="T67" fmla="*/ 275 h 2877"/>
                  <a:gd name="T68" fmla="*/ 1360 w 2885"/>
                  <a:gd name="T69" fmla="*/ 184 h 2877"/>
                  <a:gd name="T70" fmla="*/ 1996 w 2885"/>
                  <a:gd name="T71" fmla="*/ 486 h 2877"/>
                  <a:gd name="T72" fmla="*/ 2156 w 2885"/>
                  <a:gd name="T73" fmla="*/ 423 h 2877"/>
                  <a:gd name="T74" fmla="*/ 2159 w 2885"/>
                  <a:gd name="T75" fmla="*/ 2472 h 2877"/>
                  <a:gd name="T76" fmla="*/ 2316 w 2885"/>
                  <a:gd name="T77" fmla="*/ 2453 h 2877"/>
                  <a:gd name="T78" fmla="*/ 2169 w 2885"/>
                  <a:gd name="T79" fmla="*/ 439 h 2877"/>
                  <a:gd name="T80" fmla="*/ 2091 w 2885"/>
                  <a:gd name="T81" fmla="*/ 342 h 2877"/>
                  <a:gd name="T82" fmla="*/ 391 w 2885"/>
                  <a:gd name="T83" fmla="*/ 2070 h 2877"/>
                  <a:gd name="T84" fmla="*/ 310 w 2885"/>
                  <a:gd name="T85" fmla="*/ 2083 h 2877"/>
                  <a:gd name="T86" fmla="*/ 455 w 2885"/>
                  <a:gd name="T87" fmla="*/ 2064 h 2877"/>
                  <a:gd name="T88" fmla="*/ 2470 w 2885"/>
                  <a:gd name="T89" fmla="*/ 2225 h 2877"/>
                  <a:gd name="T90" fmla="*/ 2398 w 2885"/>
                  <a:gd name="T91" fmla="*/ 2253 h 2877"/>
                  <a:gd name="T92" fmla="*/ 785 w 2885"/>
                  <a:gd name="T93" fmla="*/ 2532 h 2877"/>
                  <a:gd name="T94" fmla="*/ 808 w 2885"/>
                  <a:gd name="T95" fmla="*/ 2450 h 2877"/>
                  <a:gd name="T96" fmla="*/ 2333 w 2885"/>
                  <a:gd name="T97" fmla="*/ 2443 h 2877"/>
                  <a:gd name="T98" fmla="*/ 2320 w 2885"/>
                  <a:gd name="T99" fmla="*/ 2340 h 2877"/>
                  <a:gd name="T100" fmla="*/ 2073 w 2885"/>
                  <a:gd name="T101" fmla="*/ 2565 h 2877"/>
                  <a:gd name="T102" fmla="*/ 2108 w 2885"/>
                  <a:gd name="T103" fmla="*/ 2424 h 2877"/>
                  <a:gd name="T104" fmla="*/ 1936 w 2885"/>
                  <a:gd name="T105" fmla="*/ 2523 h 2877"/>
                  <a:gd name="T106" fmla="*/ 1936 w 2885"/>
                  <a:gd name="T107" fmla="*/ 2635 h 2877"/>
                  <a:gd name="T108" fmla="*/ 2575 w 2885"/>
                  <a:gd name="T109" fmla="*/ 2107 h 2877"/>
                  <a:gd name="T110" fmla="*/ 289 w 2885"/>
                  <a:gd name="T111" fmla="*/ 1981 h 2877"/>
                  <a:gd name="T112" fmla="*/ 282 w 2885"/>
                  <a:gd name="T113" fmla="*/ 1826 h 2877"/>
                  <a:gd name="T114" fmla="*/ 964 w 2885"/>
                  <a:gd name="T115" fmla="*/ 2674 h 2877"/>
                  <a:gd name="T116" fmla="*/ 1098 w 2885"/>
                  <a:gd name="T117" fmla="*/ 2554 h 2877"/>
                  <a:gd name="T118" fmla="*/ 2164 w 2885"/>
                  <a:gd name="T119" fmla="*/ 319 h 2877"/>
                  <a:gd name="T120" fmla="*/ 2226 w 2885"/>
                  <a:gd name="T121" fmla="*/ 339 h 2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85" h="2877">
                    <a:moveTo>
                      <a:pt x="1861" y="2812"/>
                    </a:moveTo>
                    <a:cubicBezTo>
                      <a:pt x="1799" y="2831"/>
                      <a:pt x="1735" y="2846"/>
                      <a:pt x="1671" y="2856"/>
                    </a:cubicBezTo>
                    <a:cubicBezTo>
                      <a:pt x="1579" y="2871"/>
                      <a:pt x="1487" y="2877"/>
                      <a:pt x="1394" y="2873"/>
                    </a:cubicBezTo>
                    <a:cubicBezTo>
                      <a:pt x="1324" y="2871"/>
                      <a:pt x="1254" y="2865"/>
                      <a:pt x="1186" y="2851"/>
                    </a:cubicBezTo>
                    <a:cubicBezTo>
                      <a:pt x="1140" y="2842"/>
                      <a:pt x="1094" y="2830"/>
                      <a:pt x="1049" y="2820"/>
                    </a:cubicBezTo>
                    <a:cubicBezTo>
                      <a:pt x="1043" y="2818"/>
                      <a:pt x="995" y="2803"/>
                      <a:pt x="985" y="2799"/>
                    </a:cubicBezTo>
                    <a:cubicBezTo>
                      <a:pt x="919" y="2777"/>
                      <a:pt x="855" y="2751"/>
                      <a:pt x="793" y="2720"/>
                    </a:cubicBezTo>
                    <a:cubicBezTo>
                      <a:pt x="597" y="2621"/>
                      <a:pt x="434" y="2483"/>
                      <a:pt x="300" y="2310"/>
                    </a:cubicBezTo>
                    <a:cubicBezTo>
                      <a:pt x="197" y="2179"/>
                      <a:pt x="121" y="2033"/>
                      <a:pt x="70" y="1874"/>
                    </a:cubicBezTo>
                    <a:cubicBezTo>
                      <a:pt x="44" y="1791"/>
                      <a:pt x="26" y="1707"/>
                      <a:pt x="15" y="1621"/>
                    </a:cubicBezTo>
                    <a:cubicBezTo>
                      <a:pt x="4" y="1535"/>
                      <a:pt x="0" y="1449"/>
                      <a:pt x="4" y="1362"/>
                    </a:cubicBezTo>
                    <a:cubicBezTo>
                      <a:pt x="11" y="1230"/>
                      <a:pt x="37" y="1100"/>
                      <a:pt x="81" y="975"/>
                    </a:cubicBezTo>
                    <a:cubicBezTo>
                      <a:pt x="123" y="855"/>
                      <a:pt x="178" y="742"/>
                      <a:pt x="248" y="637"/>
                    </a:cubicBezTo>
                    <a:cubicBezTo>
                      <a:pt x="358" y="474"/>
                      <a:pt x="497" y="341"/>
                      <a:pt x="662" y="234"/>
                    </a:cubicBezTo>
                    <a:cubicBezTo>
                      <a:pt x="773" y="161"/>
                      <a:pt x="892" y="104"/>
                      <a:pt x="1019" y="65"/>
                    </a:cubicBezTo>
                    <a:cubicBezTo>
                      <a:pt x="1098" y="41"/>
                      <a:pt x="1179" y="24"/>
                      <a:pt x="1261" y="14"/>
                    </a:cubicBezTo>
                    <a:cubicBezTo>
                      <a:pt x="1346" y="3"/>
                      <a:pt x="1431" y="0"/>
                      <a:pt x="1516" y="3"/>
                    </a:cubicBezTo>
                    <a:cubicBezTo>
                      <a:pt x="1620" y="8"/>
                      <a:pt x="1722" y="24"/>
                      <a:pt x="1822" y="51"/>
                    </a:cubicBezTo>
                    <a:cubicBezTo>
                      <a:pt x="1962" y="90"/>
                      <a:pt x="2093" y="149"/>
                      <a:pt x="2217" y="227"/>
                    </a:cubicBezTo>
                    <a:cubicBezTo>
                      <a:pt x="2317" y="290"/>
                      <a:pt x="2408" y="364"/>
                      <a:pt x="2489" y="450"/>
                    </a:cubicBezTo>
                    <a:cubicBezTo>
                      <a:pt x="2580" y="545"/>
                      <a:pt x="2655" y="651"/>
                      <a:pt x="2716" y="766"/>
                    </a:cubicBezTo>
                    <a:cubicBezTo>
                      <a:pt x="2772" y="871"/>
                      <a:pt x="2815" y="980"/>
                      <a:pt x="2844" y="1095"/>
                    </a:cubicBezTo>
                    <a:cubicBezTo>
                      <a:pt x="2862" y="1170"/>
                      <a:pt x="2874" y="1246"/>
                      <a:pt x="2880" y="1323"/>
                    </a:cubicBezTo>
                    <a:cubicBezTo>
                      <a:pt x="2884" y="1390"/>
                      <a:pt x="2885" y="1456"/>
                      <a:pt x="2881" y="1523"/>
                    </a:cubicBezTo>
                    <a:cubicBezTo>
                      <a:pt x="2871" y="1690"/>
                      <a:pt x="2836" y="1852"/>
                      <a:pt x="2769" y="2006"/>
                    </a:cubicBezTo>
                    <a:cubicBezTo>
                      <a:pt x="2716" y="2126"/>
                      <a:pt x="2648" y="2237"/>
                      <a:pt x="2565" y="2338"/>
                    </a:cubicBezTo>
                    <a:cubicBezTo>
                      <a:pt x="2481" y="2440"/>
                      <a:pt x="2387" y="2532"/>
                      <a:pt x="2280" y="2609"/>
                    </a:cubicBezTo>
                    <a:cubicBezTo>
                      <a:pt x="2186" y="2676"/>
                      <a:pt x="2085" y="2730"/>
                      <a:pt x="1978" y="2773"/>
                    </a:cubicBezTo>
                    <a:cubicBezTo>
                      <a:pt x="1958" y="2781"/>
                      <a:pt x="1937" y="2787"/>
                      <a:pt x="1917" y="2795"/>
                    </a:cubicBezTo>
                    <a:cubicBezTo>
                      <a:pt x="1908" y="2799"/>
                      <a:pt x="1865" y="2811"/>
                      <a:pt x="1861" y="2812"/>
                    </a:cubicBezTo>
                    <a:close/>
                    <a:moveTo>
                      <a:pt x="1428" y="409"/>
                    </a:moveTo>
                    <a:cubicBezTo>
                      <a:pt x="862" y="418"/>
                      <a:pt x="391" y="890"/>
                      <a:pt x="413" y="1476"/>
                    </a:cubicBezTo>
                    <a:cubicBezTo>
                      <a:pt x="423" y="1754"/>
                      <a:pt x="531" y="1991"/>
                      <a:pt x="733" y="2182"/>
                    </a:cubicBezTo>
                    <a:cubicBezTo>
                      <a:pt x="941" y="2380"/>
                      <a:pt x="1192" y="2476"/>
                      <a:pt x="1479" y="2466"/>
                    </a:cubicBezTo>
                    <a:cubicBezTo>
                      <a:pt x="1757" y="2457"/>
                      <a:pt x="1994" y="2350"/>
                      <a:pt x="2187" y="2150"/>
                    </a:cubicBezTo>
                    <a:cubicBezTo>
                      <a:pt x="2391" y="1938"/>
                      <a:pt x="2487" y="1682"/>
                      <a:pt x="2474" y="1388"/>
                    </a:cubicBezTo>
                    <a:cubicBezTo>
                      <a:pt x="2452" y="857"/>
                      <a:pt x="2002" y="402"/>
                      <a:pt x="1428" y="409"/>
                    </a:cubicBezTo>
                    <a:close/>
                    <a:moveTo>
                      <a:pt x="735" y="530"/>
                    </a:moveTo>
                    <a:cubicBezTo>
                      <a:pt x="739" y="532"/>
                      <a:pt x="742" y="534"/>
                      <a:pt x="745" y="536"/>
                    </a:cubicBezTo>
                    <a:cubicBezTo>
                      <a:pt x="762" y="547"/>
                      <a:pt x="780" y="554"/>
                      <a:pt x="801" y="552"/>
                    </a:cubicBezTo>
                    <a:cubicBezTo>
                      <a:pt x="843" y="548"/>
                      <a:pt x="877" y="528"/>
                      <a:pt x="907" y="501"/>
                    </a:cubicBezTo>
                    <a:cubicBezTo>
                      <a:pt x="916" y="494"/>
                      <a:pt x="916" y="484"/>
                      <a:pt x="910" y="474"/>
                    </a:cubicBezTo>
                    <a:cubicBezTo>
                      <a:pt x="903" y="463"/>
                      <a:pt x="896" y="452"/>
                      <a:pt x="888" y="441"/>
                    </a:cubicBezTo>
                    <a:cubicBezTo>
                      <a:pt x="854" y="394"/>
                      <a:pt x="820" y="347"/>
                      <a:pt x="786" y="301"/>
                    </a:cubicBezTo>
                    <a:cubicBezTo>
                      <a:pt x="765" y="273"/>
                      <a:pt x="742" y="269"/>
                      <a:pt x="713" y="288"/>
                    </a:cubicBezTo>
                    <a:cubicBezTo>
                      <a:pt x="689" y="305"/>
                      <a:pt x="674" y="328"/>
                      <a:pt x="664" y="355"/>
                    </a:cubicBezTo>
                    <a:cubicBezTo>
                      <a:pt x="649" y="400"/>
                      <a:pt x="650" y="442"/>
                      <a:pt x="681" y="481"/>
                    </a:cubicBezTo>
                    <a:cubicBezTo>
                      <a:pt x="695" y="499"/>
                      <a:pt x="706" y="519"/>
                      <a:pt x="717" y="539"/>
                    </a:cubicBezTo>
                    <a:cubicBezTo>
                      <a:pt x="723" y="548"/>
                      <a:pt x="726" y="558"/>
                      <a:pt x="730" y="568"/>
                    </a:cubicBezTo>
                    <a:cubicBezTo>
                      <a:pt x="730" y="570"/>
                      <a:pt x="730" y="572"/>
                      <a:pt x="730" y="574"/>
                    </a:cubicBezTo>
                    <a:cubicBezTo>
                      <a:pt x="729" y="574"/>
                      <a:pt x="728" y="575"/>
                      <a:pt x="727" y="575"/>
                    </a:cubicBezTo>
                    <a:cubicBezTo>
                      <a:pt x="725" y="572"/>
                      <a:pt x="723" y="569"/>
                      <a:pt x="722" y="567"/>
                    </a:cubicBezTo>
                    <a:cubicBezTo>
                      <a:pt x="698" y="526"/>
                      <a:pt x="674" y="485"/>
                      <a:pt x="650" y="444"/>
                    </a:cubicBezTo>
                    <a:cubicBezTo>
                      <a:pt x="646" y="438"/>
                      <a:pt x="639" y="432"/>
                      <a:pt x="633" y="426"/>
                    </a:cubicBezTo>
                    <a:cubicBezTo>
                      <a:pt x="632" y="427"/>
                      <a:pt x="631" y="428"/>
                      <a:pt x="630" y="429"/>
                    </a:cubicBezTo>
                    <a:cubicBezTo>
                      <a:pt x="630" y="431"/>
                      <a:pt x="631" y="434"/>
                      <a:pt x="632" y="437"/>
                    </a:cubicBezTo>
                    <a:cubicBezTo>
                      <a:pt x="662" y="488"/>
                      <a:pt x="691" y="539"/>
                      <a:pt x="721" y="591"/>
                    </a:cubicBezTo>
                    <a:cubicBezTo>
                      <a:pt x="727" y="601"/>
                      <a:pt x="737" y="605"/>
                      <a:pt x="747" y="610"/>
                    </a:cubicBezTo>
                    <a:cubicBezTo>
                      <a:pt x="758" y="581"/>
                      <a:pt x="740" y="557"/>
                      <a:pt x="735" y="530"/>
                    </a:cubicBezTo>
                    <a:close/>
                    <a:moveTo>
                      <a:pt x="1331" y="2600"/>
                    </a:moveTo>
                    <a:cubicBezTo>
                      <a:pt x="1331" y="2601"/>
                      <a:pt x="1331" y="2602"/>
                      <a:pt x="1331" y="2603"/>
                    </a:cubicBezTo>
                    <a:cubicBezTo>
                      <a:pt x="1342" y="2609"/>
                      <a:pt x="1343" y="2619"/>
                      <a:pt x="1342" y="2629"/>
                    </a:cubicBezTo>
                    <a:cubicBezTo>
                      <a:pt x="1342" y="2638"/>
                      <a:pt x="1342" y="2647"/>
                      <a:pt x="1341" y="2656"/>
                    </a:cubicBezTo>
                    <a:cubicBezTo>
                      <a:pt x="1340" y="2685"/>
                      <a:pt x="1339" y="2714"/>
                      <a:pt x="1338" y="2743"/>
                    </a:cubicBezTo>
                    <a:cubicBezTo>
                      <a:pt x="1337" y="2752"/>
                      <a:pt x="1334" y="2758"/>
                      <a:pt x="1325" y="2760"/>
                    </a:cubicBezTo>
                    <a:cubicBezTo>
                      <a:pt x="1324" y="2760"/>
                      <a:pt x="1323" y="2761"/>
                      <a:pt x="1321" y="2762"/>
                    </a:cubicBezTo>
                    <a:cubicBezTo>
                      <a:pt x="1327" y="2765"/>
                      <a:pt x="1333" y="2766"/>
                      <a:pt x="1339" y="2766"/>
                    </a:cubicBezTo>
                    <a:cubicBezTo>
                      <a:pt x="1364" y="2768"/>
                      <a:pt x="1390" y="2770"/>
                      <a:pt x="1415" y="2771"/>
                    </a:cubicBezTo>
                    <a:cubicBezTo>
                      <a:pt x="1418" y="2771"/>
                      <a:pt x="1423" y="2769"/>
                      <a:pt x="1423" y="2767"/>
                    </a:cubicBezTo>
                    <a:cubicBezTo>
                      <a:pt x="1426" y="2756"/>
                      <a:pt x="1428" y="2745"/>
                      <a:pt x="1430" y="2734"/>
                    </a:cubicBezTo>
                    <a:cubicBezTo>
                      <a:pt x="1431" y="2732"/>
                      <a:pt x="1428" y="2730"/>
                      <a:pt x="1426" y="2725"/>
                    </a:cubicBezTo>
                    <a:cubicBezTo>
                      <a:pt x="1417" y="2754"/>
                      <a:pt x="1406" y="2762"/>
                      <a:pt x="1379" y="2758"/>
                    </a:cubicBezTo>
                    <a:cubicBezTo>
                      <a:pt x="1376" y="2758"/>
                      <a:pt x="1372" y="2759"/>
                      <a:pt x="1369" y="2757"/>
                    </a:cubicBezTo>
                    <a:cubicBezTo>
                      <a:pt x="1365" y="2755"/>
                      <a:pt x="1359" y="2751"/>
                      <a:pt x="1359" y="2748"/>
                    </a:cubicBezTo>
                    <a:cubicBezTo>
                      <a:pt x="1358" y="2728"/>
                      <a:pt x="1359" y="2709"/>
                      <a:pt x="1359" y="2688"/>
                    </a:cubicBezTo>
                    <a:cubicBezTo>
                      <a:pt x="1370" y="2688"/>
                      <a:pt x="1381" y="2687"/>
                      <a:pt x="1391" y="2691"/>
                    </a:cubicBezTo>
                    <a:cubicBezTo>
                      <a:pt x="1399" y="2694"/>
                      <a:pt x="1405" y="2702"/>
                      <a:pt x="1411" y="2708"/>
                    </a:cubicBezTo>
                    <a:cubicBezTo>
                      <a:pt x="1416" y="2694"/>
                      <a:pt x="1416" y="2660"/>
                      <a:pt x="1411" y="2655"/>
                    </a:cubicBezTo>
                    <a:cubicBezTo>
                      <a:pt x="1400" y="2678"/>
                      <a:pt x="1389" y="2682"/>
                      <a:pt x="1361" y="2673"/>
                    </a:cubicBezTo>
                    <a:cubicBezTo>
                      <a:pt x="1362" y="2654"/>
                      <a:pt x="1362" y="2634"/>
                      <a:pt x="1363" y="2614"/>
                    </a:cubicBezTo>
                    <a:cubicBezTo>
                      <a:pt x="1375" y="2615"/>
                      <a:pt x="1385" y="2615"/>
                      <a:pt x="1396" y="2616"/>
                    </a:cubicBezTo>
                    <a:cubicBezTo>
                      <a:pt x="1410" y="2617"/>
                      <a:pt x="1414" y="2621"/>
                      <a:pt x="1418" y="2635"/>
                    </a:cubicBezTo>
                    <a:cubicBezTo>
                      <a:pt x="1419" y="2638"/>
                      <a:pt x="1420" y="2641"/>
                      <a:pt x="1422" y="2644"/>
                    </a:cubicBezTo>
                    <a:cubicBezTo>
                      <a:pt x="1423" y="2644"/>
                      <a:pt x="1424" y="2644"/>
                      <a:pt x="1425" y="2644"/>
                    </a:cubicBezTo>
                    <a:cubicBezTo>
                      <a:pt x="1426" y="2634"/>
                      <a:pt x="1426" y="2625"/>
                      <a:pt x="1427" y="2615"/>
                    </a:cubicBezTo>
                    <a:cubicBezTo>
                      <a:pt x="1438" y="2614"/>
                      <a:pt x="1441" y="2617"/>
                      <a:pt x="1441" y="2628"/>
                    </a:cubicBezTo>
                    <a:cubicBezTo>
                      <a:pt x="1441" y="2665"/>
                      <a:pt x="1441" y="2703"/>
                      <a:pt x="1442" y="2740"/>
                    </a:cubicBezTo>
                    <a:cubicBezTo>
                      <a:pt x="1442" y="2753"/>
                      <a:pt x="1439" y="2763"/>
                      <a:pt x="1428" y="2769"/>
                    </a:cubicBezTo>
                    <a:cubicBezTo>
                      <a:pt x="1428" y="2769"/>
                      <a:pt x="1428" y="2770"/>
                      <a:pt x="1428" y="2771"/>
                    </a:cubicBezTo>
                    <a:cubicBezTo>
                      <a:pt x="1441" y="2771"/>
                      <a:pt x="1453" y="2771"/>
                      <a:pt x="1469" y="2771"/>
                    </a:cubicBezTo>
                    <a:cubicBezTo>
                      <a:pt x="1453" y="2760"/>
                      <a:pt x="1453" y="2746"/>
                      <a:pt x="1453" y="2732"/>
                    </a:cubicBezTo>
                    <a:cubicBezTo>
                      <a:pt x="1453" y="2717"/>
                      <a:pt x="1454" y="2703"/>
                      <a:pt x="1454" y="2688"/>
                    </a:cubicBezTo>
                    <a:cubicBezTo>
                      <a:pt x="1454" y="2677"/>
                      <a:pt x="1454" y="2666"/>
                      <a:pt x="1454" y="2655"/>
                    </a:cubicBezTo>
                    <a:cubicBezTo>
                      <a:pt x="1455" y="2655"/>
                      <a:pt x="1456" y="2655"/>
                      <a:pt x="1457" y="2655"/>
                    </a:cubicBezTo>
                    <a:cubicBezTo>
                      <a:pt x="1471" y="2693"/>
                      <a:pt x="1485" y="2732"/>
                      <a:pt x="1499" y="2771"/>
                    </a:cubicBezTo>
                    <a:cubicBezTo>
                      <a:pt x="1500" y="2771"/>
                      <a:pt x="1501" y="2771"/>
                      <a:pt x="1503" y="2770"/>
                    </a:cubicBezTo>
                    <a:cubicBezTo>
                      <a:pt x="1516" y="2727"/>
                      <a:pt x="1530" y="2684"/>
                      <a:pt x="1544" y="2641"/>
                    </a:cubicBezTo>
                    <a:cubicBezTo>
                      <a:pt x="1545" y="2641"/>
                      <a:pt x="1546" y="2642"/>
                      <a:pt x="1547" y="2642"/>
                    </a:cubicBezTo>
                    <a:cubicBezTo>
                      <a:pt x="1547" y="2668"/>
                      <a:pt x="1547" y="2695"/>
                      <a:pt x="1547" y="2721"/>
                    </a:cubicBezTo>
                    <a:cubicBezTo>
                      <a:pt x="1547" y="2737"/>
                      <a:pt x="1548" y="2753"/>
                      <a:pt x="1537" y="2767"/>
                    </a:cubicBezTo>
                    <a:cubicBezTo>
                      <a:pt x="1536" y="2767"/>
                      <a:pt x="1537" y="2768"/>
                      <a:pt x="1537" y="2768"/>
                    </a:cubicBezTo>
                    <a:cubicBezTo>
                      <a:pt x="1551" y="2768"/>
                      <a:pt x="1565" y="2768"/>
                      <a:pt x="1578" y="2768"/>
                    </a:cubicBezTo>
                    <a:cubicBezTo>
                      <a:pt x="1574" y="2761"/>
                      <a:pt x="1569" y="2755"/>
                      <a:pt x="1569" y="2747"/>
                    </a:cubicBezTo>
                    <a:cubicBezTo>
                      <a:pt x="1567" y="2707"/>
                      <a:pt x="1567" y="2667"/>
                      <a:pt x="1567" y="2627"/>
                    </a:cubicBezTo>
                    <a:cubicBezTo>
                      <a:pt x="1566" y="2618"/>
                      <a:pt x="1570" y="2611"/>
                      <a:pt x="1578" y="2606"/>
                    </a:cubicBezTo>
                    <a:cubicBezTo>
                      <a:pt x="1590" y="2622"/>
                      <a:pt x="1603" y="2638"/>
                      <a:pt x="1614" y="2655"/>
                    </a:cubicBezTo>
                    <a:cubicBezTo>
                      <a:pt x="1631" y="2680"/>
                      <a:pt x="1637" y="2709"/>
                      <a:pt x="1635" y="2740"/>
                    </a:cubicBezTo>
                    <a:cubicBezTo>
                      <a:pt x="1635" y="2748"/>
                      <a:pt x="1631" y="2754"/>
                      <a:pt x="1623" y="2757"/>
                    </a:cubicBezTo>
                    <a:cubicBezTo>
                      <a:pt x="1622" y="2757"/>
                      <a:pt x="1620" y="2759"/>
                      <a:pt x="1618" y="2760"/>
                    </a:cubicBezTo>
                    <a:cubicBezTo>
                      <a:pt x="1618" y="2761"/>
                      <a:pt x="1619" y="2762"/>
                      <a:pt x="1619" y="2763"/>
                    </a:cubicBezTo>
                    <a:cubicBezTo>
                      <a:pt x="1638" y="2763"/>
                      <a:pt x="1658" y="2759"/>
                      <a:pt x="1678" y="2756"/>
                    </a:cubicBezTo>
                    <a:cubicBezTo>
                      <a:pt x="1674" y="2753"/>
                      <a:pt x="1670" y="2751"/>
                      <a:pt x="1667" y="2749"/>
                    </a:cubicBezTo>
                    <a:cubicBezTo>
                      <a:pt x="1664" y="2747"/>
                      <a:pt x="1661" y="2744"/>
                      <a:pt x="1660" y="2742"/>
                    </a:cubicBezTo>
                    <a:cubicBezTo>
                      <a:pt x="1658" y="2725"/>
                      <a:pt x="1653" y="2707"/>
                      <a:pt x="1656" y="2691"/>
                    </a:cubicBezTo>
                    <a:cubicBezTo>
                      <a:pt x="1662" y="2655"/>
                      <a:pt x="1673" y="2619"/>
                      <a:pt x="1699" y="2591"/>
                    </a:cubicBezTo>
                    <a:cubicBezTo>
                      <a:pt x="1700" y="2590"/>
                      <a:pt x="1701" y="2589"/>
                      <a:pt x="1703" y="2586"/>
                    </a:cubicBezTo>
                    <a:cubicBezTo>
                      <a:pt x="1687" y="2588"/>
                      <a:pt x="1674" y="2590"/>
                      <a:pt x="1660" y="2591"/>
                    </a:cubicBezTo>
                    <a:cubicBezTo>
                      <a:pt x="1660" y="2592"/>
                      <a:pt x="1660" y="2593"/>
                      <a:pt x="1660" y="2594"/>
                    </a:cubicBezTo>
                    <a:cubicBezTo>
                      <a:pt x="1668" y="2598"/>
                      <a:pt x="1673" y="2604"/>
                      <a:pt x="1669" y="2612"/>
                    </a:cubicBezTo>
                    <a:cubicBezTo>
                      <a:pt x="1662" y="2631"/>
                      <a:pt x="1655" y="2649"/>
                      <a:pt x="1648" y="2669"/>
                    </a:cubicBezTo>
                    <a:cubicBezTo>
                      <a:pt x="1639" y="2655"/>
                      <a:pt x="1632" y="2642"/>
                      <a:pt x="1624" y="2629"/>
                    </a:cubicBezTo>
                    <a:cubicBezTo>
                      <a:pt x="1617" y="2619"/>
                      <a:pt x="1608" y="2608"/>
                      <a:pt x="1624" y="2597"/>
                    </a:cubicBezTo>
                    <a:cubicBezTo>
                      <a:pt x="1619" y="2596"/>
                      <a:pt x="1616" y="2597"/>
                      <a:pt x="1612" y="2597"/>
                    </a:cubicBezTo>
                    <a:cubicBezTo>
                      <a:pt x="1594" y="2599"/>
                      <a:pt x="1576" y="2602"/>
                      <a:pt x="1558" y="2603"/>
                    </a:cubicBezTo>
                    <a:cubicBezTo>
                      <a:pt x="1548" y="2604"/>
                      <a:pt x="1542" y="2609"/>
                      <a:pt x="1539" y="2618"/>
                    </a:cubicBezTo>
                    <a:cubicBezTo>
                      <a:pt x="1535" y="2633"/>
                      <a:pt x="1530" y="2647"/>
                      <a:pt x="1526" y="2662"/>
                    </a:cubicBezTo>
                    <a:cubicBezTo>
                      <a:pt x="1519" y="2683"/>
                      <a:pt x="1513" y="2703"/>
                      <a:pt x="1506" y="2726"/>
                    </a:cubicBezTo>
                    <a:cubicBezTo>
                      <a:pt x="1505" y="2722"/>
                      <a:pt x="1504" y="2721"/>
                      <a:pt x="1503" y="2719"/>
                    </a:cubicBezTo>
                    <a:cubicBezTo>
                      <a:pt x="1491" y="2685"/>
                      <a:pt x="1479" y="2652"/>
                      <a:pt x="1467" y="2619"/>
                    </a:cubicBezTo>
                    <a:cubicBezTo>
                      <a:pt x="1464" y="2610"/>
                      <a:pt x="1458" y="2606"/>
                      <a:pt x="1449" y="2605"/>
                    </a:cubicBezTo>
                    <a:cubicBezTo>
                      <a:pt x="1419" y="2604"/>
                      <a:pt x="1389" y="2602"/>
                      <a:pt x="1359" y="2601"/>
                    </a:cubicBezTo>
                    <a:cubicBezTo>
                      <a:pt x="1350" y="2600"/>
                      <a:pt x="1341" y="2600"/>
                      <a:pt x="1331" y="2600"/>
                    </a:cubicBezTo>
                    <a:close/>
                    <a:moveTo>
                      <a:pt x="250" y="893"/>
                    </a:moveTo>
                    <a:cubicBezTo>
                      <a:pt x="226" y="873"/>
                      <a:pt x="204" y="881"/>
                      <a:pt x="183" y="897"/>
                    </a:cubicBezTo>
                    <a:cubicBezTo>
                      <a:pt x="182" y="897"/>
                      <a:pt x="181" y="898"/>
                      <a:pt x="181" y="898"/>
                    </a:cubicBezTo>
                    <a:cubicBezTo>
                      <a:pt x="173" y="903"/>
                      <a:pt x="172" y="910"/>
                      <a:pt x="174" y="918"/>
                    </a:cubicBezTo>
                    <a:cubicBezTo>
                      <a:pt x="176" y="926"/>
                      <a:pt x="181" y="930"/>
                      <a:pt x="189" y="930"/>
                    </a:cubicBezTo>
                    <a:cubicBezTo>
                      <a:pt x="197" y="931"/>
                      <a:pt x="205" y="930"/>
                      <a:pt x="212" y="932"/>
                    </a:cubicBezTo>
                    <a:cubicBezTo>
                      <a:pt x="231" y="937"/>
                      <a:pt x="249" y="942"/>
                      <a:pt x="258" y="962"/>
                    </a:cubicBezTo>
                    <a:cubicBezTo>
                      <a:pt x="265" y="980"/>
                      <a:pt x="272" y="999"/>
                      <a:pt x="278" y="1017"/>
                    </a:cubicBezTo>
                    <a:cubicBezTo>
                      <a:pt x="281" y="1026"/>
                      <a:pt x="279" y="1030"/>
                      <a:pt x="269" y="1029"/>
                    </a:cubicBezTo>
                    <a:cubicBezTo>
                      <a:pt x="256" y="1028"/>
                      <a:pt x="243" y="1026"/>
                      <a:pt x="230" y="1025"/>
                    </a:cubicBezTo>
                    <a:cubicBezTo>
                      <a:pt x="228" y="1025"/>
                      <a:pt x="225" y="1026"/>
                      <a:pt x="223" y="1027"/>
                    </a:cubicBezTo>
                    <a:cubicBezTo>
                      <a:pt x="224" y="1030"/>
                      <a:pt x="224" y="1032"/>
                      <a:pt x="226" y="1034"/>
                    </a:cubicBezTo>
                    <a:cubicBezTo>
                      <a:pt x="240" y="1051"/>
                      <a:pt x="259" y="1053"/>
                      <a:pt x="279" y="1055"/>
                    </a:cubicBezTo>
                    <a:cubicBezTo>
                      <a:pt x="290" y="1056"/>
                      <a:pt x="301" y="1056"/>
                      <a:pt x="312" y="1055"/>
                    </a:cubicBezTo>
                    <a:cubicBezTo>
                      <a:pt x="320" y="1054"/>
                      <a:pt x="324" y="1047"/>
                      <a:pt x="325" y="1039"/>
                    </a:cubicBezTo>
                    <a:cubicBezTo>
                      <a:pt x="326" y="1032"/>
                      <a:pt x="323" y="1027"/>
                      <a:pt x="316" y="1023"/>
                    </a:cubicBezTo>
                    <a:cubicBezTo>
                      <a:pt x="294" y="1009"/>
                      <a:pt x="290" y="998"/>
                      <a:pt x="299" y="973"/>
                    </a:cubicBezTo>
                    <a:cubicBezTo>
                      <a:pt x="306" y="975"/>
                      <a:pt x="313" y="977"/>
                      <a:pt x="320" y="979"/>
                    </a:cubicBezTo>
                    <a:cubicBezTo>
                      <a:pt x="326" y="980"/>
                      <a:pt x="329" y="983"/>
                      <a:pt x="329" y="988"/>
                    </a:cubicBezTo>
                    <a:cubicBezTo>
                      <a:pt x="329" y="997"/>
                      <a:pt x="328" y="1005"/>
                      <a:pt x="328" y="1014"/>
                    </a:cubicBezTo>
                    <a:cubicBezTo>
                      <a:pt x="348" y="1016"/>
                      <a:pt x="354" y="1012"/>
                      <a:pt x="352" y="994"/>
                    </a:cubicBezTo>
                    <a:cubicBezTo>
                      <a:pt x="387" y="1002"/>
                      <a:pt x="420" y="1020"/>
                      <a:pt x="458" y="1014"/>
                    </a:cubicBezTo>
                    <a:cubicBezTo>
                      <a:pt x="452" y="1009"/>
                      <a:pt x="447" y="1004"/>
                      <a:pt x="441" y="1000"/>
                    </a:cubicBezTo>
                    <a:cubicBezTo>
                      <a:pt x="419" y="986"/>
                      <a:pt x="396" y="972"/>
                      <a:pt x="374" y="958"/>
                    </a:cubicBezTo>
                    <a:cubicBezTo>
                      <a:pt x="360" y="949"/>
                      <a:pt x="353" y="936"/>
                      <a:pt x="351" y="920"/>
                    </a:cubicBezTo>
                    <a:cubicBezTo>
                      <a:pt x="350" y="908"/>
                      <a:pt x="349" y="897"/>
                      <a:pt x="347" y="886"/>
                    </a:cubicBezTo>
                    <a:cubicBezTo>
                      <a:pt x="347" y="884"/>
                      <a:pt x="345" y="882"/>
                      <a:pt x="343" y="880"/>
                    </a:cubicBezTo>
                    <a:cubicBezTo>
                      <a:pt x="341" y="882"/>
                      <a:pt x="339" y="883"/>
                      <a:pt x="338" y="885"/>
                    </a:cubicBezTo>
                    <a:cubicBezTo>
                      <a:pt x="334" y="894"/>
                      <a:pt x="330" y="903"/>
                      <a:pt x="325" y="915"/>
                    </a:cubicBezTo>
                    <a:cubicBezTo>
                      <a:pt x="322" y="909"/>
                      <a:pt x="320" y="905"/>
                      <a:pt x="319" y="901"/>
                    </a:cubicBezTo>
                    <a:cubicBezTo>
                      <a:pt x="314" y="886"/>
                      <a:pt x="309" y="871"/>
                      <a:pt x="305" y="856"/>
                    </a:cubicBezTo>
                    <a:cubicBezTo>
                      <a:pt x="302" y="845"/>
                      <a:pt x="295" y="837"/>
                      <a:pt x="286" y="830"/>
                    </a:cubicBezTo>
                    <a:cubicBezTo>
                      <a:pt x="260" y="842"/>
                      <a:pt x="262" y="870"/>
                      <a:pt x="250" y="893"/>
                    </a:cubicBezTo>
                    <a:close/>
                    <a:moveTo>
                      <a:pt x="2539" y="929"/>
                    </a:moveTo>
                    <a:cubicBezTo>
                      <a:pt x="2551" y="927"/>
                      <a:pt x="2561" y="928"/>
                      <a:pt x="2567" y="936"/>
                    </a:cubicBezTo>
                    <a:cubicBezTo>
                      <a:pt x="2578" y="951"/>
                      <a:pt x="2592" y="960"/>
                      <a:pt x="2608" y="967"/>
                    </a:cubicBezTo>
                    <a:cubicBezTo>
                      <a:pt x="2612" y="968"/>
                      <a:pt x="2615" y="971"/>
                      <a:pt x="2619" y="974"/>
                    </a:cubicBezTo>
                    <a:cubicBezTo>
                      <a:pt x="2629" y="981"/>
                      <a:pt x="2641" y="986"/>
                      <a:pt x="2655" y="984"/>
                    </a:cubicBezTo>
                    <a:cubicBezTo>
                      <a:pt x="2669" y="982"/>
                      <a:pt x="2683" y="979"/>
                      <a:pt x="2688" y="964"/>
                    </a:cubicBezTo>
                    <a:cubicBezTo>
                      <a:pt x="2693" y="950"/>
                      <a:pt x="2684" y="941"/>
                      <a:pt x="2674" y="932"/>
                    </a:cubicBezTo>
                    <a:cubicBezTo>
                      <a:pt x="2668" y="926"/>
                      <a:pt x="2661" y="920"/>
                      <a:pt x="2653" y="915"/>
                    </a:cubicBezTo>
                    <a:cubicBezTo>
                      <a:pt x="2638" y="904"/>
                      <a:pt x="2623" y="894"/>
                      <a:pt x="2607" y="882"/>
                    </a:cubicBezTo>
                    <a:cubicBezTo>
                      <a:pt x="2619" y="877"/>
                      <a:pt x="2631" y="871"/>
                      <a:pt x="2644" y="865"/>
                    </a:cubicBezTo>
                    <a:cubicBezTo>
                      <a:pt x="2639" y="862"/>
                      <a:pt x="2635" y="860"/>
                      <a:pt x="2632" y="858"/>
                    </a:cubicBezTo>
                    <a:cubicBezTo>
                      <a:pt x="2616" y="852"/>
                      <a:pt x="2601" y="851"/>
                      <a:pt x="2586" y="856"/>
                    </a:cubicBezTo>
                    <a:cubicBezTo>
                      <a:pt x="2573" y="860"/>
                      <a:pt x="2560" y="865"/>
                      <a:pt x="2550" y="873"/>
                    </a:cubicBezTo>
                    <a:cubicBezTo>
                      <a:pt x="2538" y="881"/>
                      <a:pt x="2541" y="892"/>
                      <a:pt x="2555" y="896"/>
                    </a:cubicBezTo>
                    <a:cubicBezTo>
                      <a:pt x="2560" y="898"/>
                      <a:pt x="2565" y="899"/>
                      <a:pt x="2570" y="900"/>
                    </a:cubicBezTo>
                    <a:cubicBezTo>
                      <a:pt x="2570" y="906"/>
                      <a:pt x="2570" y="911"/>
                      <a:pt x="2570" y="917"/>
                    </a:cubicBezTo>
                    <a:cubicBezTo>
                      <a:pt x="2563" y="915"/>
                      <a:pt x="2557" y="914"/>
                      <a:pt x="2551" y="912"/>
                    </a:cubicBezTo>
                    <a:cubicBezTo>
                      <a:pt x="2540" y="909"/>
                      <a:pt x="2530" y="911"/>
                      <a:pt x="2524" y="919"/>
                    </a:cubicBezTo>
                    <a:cubicBezTo>
                      <a:pt x="2516" y="928"/>
                      <a:pt x="2508" y="929"/>
                      <a:pt x="2498" y="926"/>
                    </a:cubicBezTo>
                    <a:cubicBezTo>
                      <a:pt x="2480" y="923"/>
                      <a:pt x="2463" y="924"/>
                      <a:pt x="2446" y="938"/>
                    </a:cubicBezTo>
                    <a:cubicBezTo>
                      <a:pt x="2456" y="945"/>
                      <a:pt x="2465" y="953"/>
                      <a:pt x="2475" y="959"/>
                    </a:cubicBezTo>
                    <a:cubicBezTo>
                      <a:pt x="2486" y="964"/>
                      <a:pt x="2498" y="966"/>
                      <a:pt x="2509" y="970"/>
                    </a:cubicBezTo>
                    <a:cubicBezTo>
                      <a:pt x="2493" y="977"/>
                      <a:pt x="2477" y="983"/>
                      <a:pt x="2463" y="991"/>
                    </a:cubicBezTo>
                    <a:cubicBezTo>
                      <a:pt x="2444" y="1001"/>
                      <a:pt x="2443" y="1015"/>
                      <a:pt x="2459" y="1029"/>
                    </a:cubicBezTo>
                    <a:cubicBezTo>
                      <a:pt x="2471" y="1039"/>
                      <a:pt x="2479" y="1051"/>
                      <a:pt x="2482" y="1066"/>
                    </a:cubicBezTo>
                    <a:cubicBezTo>
                      <a:pt x="2484" y="1078"/>
                      <a:pt x="2492" y="1084"/>
                      <a:pt x="2502" y="1087"/>
                    </a:cubicBezTo>
                    <a:cubicBezTo>
                      <a:pt x="2510" y="1074"/>
                      <a:pt x="2518" y="1063"/>
                      <a:pt x="2526" y="1051"/>
                    </a:cubicBezTo>
                    <a:cubicBezTo>
                      <a:pt x="2528" y="1047"/>
                      <a:pt x="2528" y="1041"/>
                      <a:pt x="2529" y="1035"/>
                    </a:cubicBezTo>
                    <a:cubicBezTo>
                      <a:pt x="2517" y="1038"/>
                      <a:pt x="2509" y="1040"/>
                      <a:pt x="2501" y="1043"/>
                    </a:cubicBezTo>
                    <a:cubicBezTo>
                      <a:pt x="2495" y="1033"/>
                      <a:pt x="2490" y="1025"/>
                      <a:pt x="2484" y="1016"/>
                    </a:cubicBezTo>
                    <a:cubicBezTo>
                      <a:pt x="2481" y="1010"/>
                      <a:pt x="2481" y="1005"/>
                      <a:pt x="2488" y="1002"/>
                    </a:cubicBezTo>
                    <a:cubicBezTo>
                      <a:pt x="2506" y="994"/>
                      <a:pt x="2525" y="986"/>
                      <a:pt x="2543" y="978"/>
                    </a:cubicBezTo>
                    <a:cubicBezTo>
                      <a:pt x="2551" y="974"/>
                      <a:pt x="2559" y="976"/>
                      <a:pt x="2567" y="981"/>
                    </a:cubicBezTo>
                    <a:cubicBezTo>
                      <a:pt x="2572" y="983"/>
                      <a:pt x="2578" y="984"/>
                      <a:pt x="2582" y="985"/>
                    </a:cubicBezTo>
                    <a:cubicBezTo>
                      <a:pt x="2588" y="975"/>
                      <a:pt x="2585" y="968"/>
                      <a:pt x="2578" y="962"/>
                    </a:cubicBezTo>
                    <a:cubicBezTo>
                      <a:pt x="2573" y="958"/>
                      <a:pt x="2569" y="953"/>
                      <a:pt x="2564" y="949"/>
                    </a:cubicBezTo>
                    <a:cubicBezTo>
                      <a:pt x="2556" y="943"/>
                      <a:pt x="2548" y="937"/>
                      <a:pt x="2539" y="929"/>
                    </a:cubicBezTo>
                    <a:close/>
                    <a:moveTo>
                      <a:pt x="1508" y="380"/>
                    </a:moveTo>
                    <a:cubicBezTo>
                      <a:pt x="1510" y="381"/>
                      <a:pt x="1511" y="381"/>
                      <a:pt x="1512" y="382"/>
                    </a:cubicBezTo>
                    <a:cubicBezTo>
                      <a:pt x="1515" y="377"/>
                      <a:pt x="1519" y="373"/>
                      <a:pt x="1520" y="368"/>
                    </a:cubicBezTo>
                    <a:cubicBezTo>
                      <a:pt x="1531" y="330"/>
                      <a:pt x="1541" y="291"/>
                      <a:pt x="1540" y="251"/>
                    </a:cubicBezTo>
                    <a:cubicBezTo>
                      <a:pt x="1540" y="234"/>
                      <a:pt x="1543" y="222"/>
                      <a:pt x="1559" y="213"/>
                    </a:cubicBezTo>
                    <a:cubicBezTo>
                      <a:pt x="1571" y="207"/>
                      <a:pt x="1572" y="194"/>
                      <a:pt x="1563" y="186"/>
                    </a:cubicBezTo>
                    <a:cubicBezTo>
                      <a:pt x="1548" y="172"/>
                      <a:pt x="1546" y="156"/>
                      <a:pt x="1549" y="137"/>
                    </a:cubicBezTo>
                    <a:cubicBezTo>
                      <a:pt x="1551" y="117"/>
                      <a:pt x="1550" y="99"/>
                      <a:pt x="1533" y="85"/>
                    </a:cubicBezTo>
                    <a:cubicBezTo>
                      <a:pt x="1525" y="77"/>
                      <a:pt x="1520" y="77"/>
                      <a:pt x="1513" y="86"/>
                    </a:cubicBezTo>
                    <a:cubicBezTo>
                      <a:pt x="1509" y="91"/>
                      <a:pt x="1505" y="97"/>
                      <a:pt x="1502" y="102"/>
                    </a:cubicBezTo>
                    <a:cubicBezTo>
                      <a:pt x="1499" y="108"/>
                      <a:pt x="1494" y="109"/>
                      <a:pt x="1488" y="107"/>
                    </a:cubicBezTo>
                    <a:cubicBezTo>
                      <a:pt x="1482" y="104"/>
                      <a:pt x="1475" y="104"/>
                      <a:pt x="1465" y="102"/>
                    </a:cubicBezTo>
                    <a:cubicBezTo>
                      <a:pt x="1468" y="111"/>
                      <a:pt x="1470" y="116"/>
                      <a:pt x="1473" y="121"/>
                    </a:cubicBezTo>
                    <a:cubicBezTo>
                      <a:pt x="1479" y="132"/>
                      <a:pt x="1480" y="135"/>
                      <a:pt x="1470" y="144"/>
                    </a:cubicBezTo>
                    <a:cubicBezTo>
                      <a:pt x="1464" y="152"/>
                      <a:pt x="1462" y="160"/>
                      <a:pt x="1466" y="168"/>
                    </a:cubicBezTo>
                    <a:cubicBezTo>
                      <a:pt x="1475" y="183"/>
                      <a:pt x="1471" y="195"/>
                      <a:pt x="1459" y="207"/>
                    </a:cubicBezTo>
                    <a:cubicBezTo>
                      <a:pt x="1444" y="221"/>
                      <a:pt x="1446" y="241"/>
                      <a:pt x="1448" y="261"/>
                    </a:cubicBezTo>
                    <a:cubicBezTo>
                      <a:pt x="1467" y="252"/>
                      <a:pt x="1484" y="244"/>
                      <a:pt x="1502" y="236"/>
                    </a:cubicBezTo>
                    <a:cubicBezTo>
                      <a:pt x="1504" y="285"/>
                      <a:pt x="1506" y="333"/>
                      <a:pt x="1508" y="380"/>
                    </a:cubicBezTo>
                    <a:close/>
                    <a:moveTo>
                      <a:pt x="1147" y="2731"/>
                    </a:moveTo>
                    <a:cubicBezTo>
                      <a:pt x="1153" y="2734"/>
                      <a:pt x="1156" y="2736"/>
                      <a:pt x="1160" y="2737"/>
                    </a:cubicBezTo>
                    <a:cubicBezTo>
                      <a:pt x="1188" y="2743"/>
                      <a:pt x="1216" y="2748"/>
                      <a:pt x="1243" y="2754"/>
                    </a:cubicBezTo>
                    <a:cubicBezTo>
                      <a:pt x="1284" y="2761"/>
                      <a:pt x="1315" y="2743"/>
                      <a:pt x="1325" y="2702"/>
                    </a:cubicBezTo>
                    <a:cubicBezTo>
                      <a:pt x="1329" y="2689"/>
                      <a:pt x="1330" y="2674"/>
                      <a:pt x="1328" y="2661"/>
                    </a:cubicBezTo>
                    <a:cubicBezTo>
                      <a:pt x="1325" y="2627"/>
                      <a:pt x="1307" y="2599"/>
                      <a:pt x="1269" y="2590"/>
                    </a:cubicBezTo>
                    <a:cubicBezTo>
                      <a:pt x="1257" y="2587"/>
                      <a:pt x="1245" y="2586"/>
                      <a:pt x="1232" y="2585"/>
                    </a:cubicBezTo>
                    <a:cubicBezTo>
                      <a:pt x="1227" y="2584"/>
                      <a:pt x="1221" y="2583"/>
                      <a:pt x="1214" y="2583"/>
                    </a:cubicBezTo>
                    <a:cubicBezTo>
                      <a:pt x="1225" y="2600"/>
                      <a:pt x="1225" y="2600"/>
                      <a:pt x="1224" y="2617"/>
                    </a:cubicBezTo>
                    <a:cubicBezTo>
                      <a:pt x="1222" y="2640"/>
                      <a:pt x="1220" y="2663"/>
                      <a:pt x="1218" y="2686"/>
                    </a:cubicBezTo>
                    <a:cubicBezTo>
                      <a:pt x="1216" y="2700"/>
                      <a:pt x="1215" y="2714"/>
                      <a:pt x="1212" y="2727"/>
                    </a:cubicBezTo>
                    <a:cubicBezTo>
                      <a:pt x="1212" y="2731"/>
                      <a:pt x="1207" y="2736"/>
                      <a:pt x="1203" y="2737"/>
                    </a:cubicBezTo>
                    <a:cubicBezTo>
                      <a:pt x="1201" y="2738"/>
                      <a:pt x="1195" y="2735"/>
                      <a:pt x="1194" y="2732"/>
                    </a:cubicBezTo>
                    <a:cubicBezTo>
                      <a:pt x="1191" y="2727"/>
                      <a:pt x="1189" y="2720"/>
                      <a:pt x="1188" y="2714"/>
                    </a:cubicBezTo>
                    <a:cubicBezTo>
                      <a:pt x="1181" y="2674"/>
                      <a:pt x="1174" y="2633"/>
                      <a:pt x="1167" y="2593"/>
                    </a:cubicBezTo>
                    <a:cubicBezTo>
                      <a:pt x="1166" y="2584"/>
                      <a:pt x="1163" y="2574"/>
                      <a:pt x="1162" y="2565"/>
                    </a:cubicBezTo>
                    <a:cubicBezTo>
                      <a:pt x="1161" y="2565"/>
                      <a:pt x="1159" y="2565"/>
                      <a:pt x="1158" y="2564"/>
                    </a:cubicBezTo>
                    <a:cubicBezTo>
                      <a:pt x="1155" y="2570"/>
                      <a:pt x="1151" y="2575"/>
                      <a:pt x="1148" y="2580"/>
                    </a:cubicBezTo>
                    <a:cubicBezTo>
                      <a:pt x="1125" y="2624"/>
                      <a:pt x="1106" y="2670"/>
                      <a:pt x="1078" y="2710"/>
                    </a:cubicBezTo>
                    <a:cubicBezTo>
                      <a:pt x="1078" y="2711"/>
                      <a:pt x="1077" y="2713"/>
                      <a:pt x="1076" y="2715"/>
                    </a:cubicBezTo>
                    <a:cubicBezTo>
                      <a:pt x="1087" y="2718"/>
                      <a:pt x="1098" y="2721"/>
                      <a:pt x="1109" y="2724"/>
                    </a:cubicBezTo>
                    <a:cubicBezTo>
                      <a:pt x="1099" y="2704"/>
                      <a:pt x="1099" y="2703"/>
                      <a:pt x="1109" y="2684"/>
                    </a:cubicBezTo>
                    <a:cubicBezTo>
                      <a:pt x="1116" y="2670"/>
                      <a:pt x="1117" y="2670"/>
                      <a:pt x="1132" y="2675"/>
                    </a:cubicBezTo>
                    <a:cubicBezTo>
                      <a:pt x="1134" y="2676"/>
                      <a:pt x="1136" y="2677"/>
                      <a:pt x="1138" y="2677"/>
                    </a:cubicBezTo>
                    <a:cubicBezTo>
                      <a:pt x="1160" y="2682"/>
                      <a:pt x="1163" y="2686"/>
                      <a:pt x="1165" y="2709"/>
                    </a:cubicBezTo>
                    <a:cubicBezTo>
                      <a:pt x="1166" y="2726"/>
                      <a:pt x="1166" y="2726"/>
                      <a:pt x="1147" y="2731"/>
                    </a:cubicBezTo>
                    <a:close/>
                    <a:moveTo>
                      <a:pt x="2518" y="820"/>
                    </a:moveTo>
                    <a:cubicBezTo>
                      <a:pt x="2518" y="826"/>
                      <a:pt x="2517" y="829"/>
                      <a:pt x="2517" y="832"/>
                    </a:cubicBezTo>
                    <a:cubicBezTo>
                      <a:pt x="2517" y="847"/>
                      <a:pt x="2523" y="855"/>
                      <a:pt x="2534" y="855"/>
                    </a:cubicBezTo>
                    <a:cubicBezTo>
                      <a:pt x="2552" y="855"/>
                      <a:pt x="2568" y="845"/>
                      <a:pt x="2575" y="828"/>
                    </a:cubicBezTo>
                    <a:cubicBezTo>
                      <a:pt x="2581" y="813"/>
                      <a:pt x="2590" y="804"/>
                      <a:pt x="2608" y="803"/>
                    </a:cubicBezTo>
                    <a:cubicBezTo>
                      <a:pt x="2621" y="803"/>
                      <a:pt x="2626" y="795"/>
                      <a:pt x="2621" y="782"/>
                    </a:cubicBezTo>
                    <a:cubicBezTo>
                      <a:pt x="2617" y="774"/>
                      <a:pt x="2613" y="765"/>
                      <a:pt x="2609" y="757"/>
                    </a:cubicBezTo>
                    <a:cubicBezTo>
                      <a:pt x="2603" y="745"/>
                      <a:pt x="2594" y="742"/>
                      <a:pt x="2584" y="747"/>
                    </a:cubicBezTo>
                    <a:cubicBezTo>
                      <a:pt x="2573" y="752"/>
                      <a:pt x="2570" y="763"/>
                      <a:pt x="2575" y="775"/>
                    </a:cubicBezTo>
                    <a:cubicBezTo>
                      <a:pt x="2577" y="779"/>
                      <a:pt x="2579" y="786"/>
                      <a:pt x="2577" y="789"/>
                    </a:cubicBezTo>
                    <a:cubicBezTo>
                      <a:pt x="2568" y="802"/>
                      <a:pt x="2558" y="814"/>
                      <a:pt x="2540" y="819"/>
                    </a:cubicBezTo>
                    <a:cubicBezTo>
                      <a:pt x="2538" y="811"/>
                      <a:pt x="2536" y="804"/>
                      <a:pt x="2534" y="797"/>
                    </a:cubicBezTo>
                    <a:cubicBezTo>
                      <a:pt x="2532" y="784"/>
                      <a:pt x="2527" y="779"/>
                      <a:pt x="2514" y="779"/>
                    </a:cubicBezTo>
                    <a:cubicBezTo>
                      <a:pt x="2510" y="779"/>
                      <a:pt x="2505" y="780"/>
                      <a:pt x="2501" y="780"/>
                    </a:cubicBezTo>
                    <a:cubicBezTo>
                      <a:pt x="2477" y="784"/>
                      <a:pt x="2453" y="788"/>
                      <a:pt x="2429" y="791"/>
                    </a:cubicBezTo>
                    <a:cubicBezTo>
                      <a:pt x="2400" y="795"/>
                      <a:pt x="2367" y="831"/>
                      <a:pt x="2374" y="863"/>
                    </a:cubicBezTo>
                    <a:cubicBezTo>
                      <a:pt x="2376" y="872"/>
                      <a:pt x="2381" y="876"/>
                      <a:pt x="2391" y="874"/>
                    </a:cubicBezTo>
                    <a:cubicBezTo>
                      <a:pt x="2399" y="872"/>
                      <a:pt x="2407" y="869"/>
                      <a:pt x="2414" y="867"/>
                    </a:cubicBezTo>
                    <a:cubicBezTo>
                      <a:pt x="2450" y="856"/>
                      <a:pt x="2489" y="850"/>
                      <a:pt x="2518" y="820"/>
                    </a:cubicBezTo>
                    <a:close/>
                    <a:moveTo>
                      <a:pt x="642" y="2327"/>
                    </a:moveTo>
                    <a:cubicBezTo>
                      <a:pt x="643" y="2327"/>
                      <a:pt x="643" y="2327"/>
                      <a:pt x="644" y="2327"/>
                    </a:cubicBezTo>
                    <a:cubicBezTo>
                      <a:pt x="647" y="2323"/>
                      <a:pt x="650" y="2319"/>
                      <a:pt x="653" y="2315"/>
                    </a:cubicBezTo>
                    <a:cubicBezTo>
                      <a:pt x="660" y="2302"/>
                      <a:pt x="659" y="2299"/>
                      <a:pt x="649" y="2288"/>
                    </a:cubicBezTo>
                    <a:cubicBezTo>
                      <a:pt x="635" y="2275"/>
                      <a:pt x="621" y="2261"/>
                      <a:pt x="606" y="2248"/>
                    </a:cubicBezTo>
                    <a:cubicBezTo>
                      <a:pt x="601" y="2242"/>
                      <a:pt x="594" y="2237"/>
                      <a:pt x="588" y="2231"/>
                    </a:cubicBezTo>
                    <a:cubicBezTo>
                      <a:pt x="587" y="2233"/>
                      <a:pt x="586" y="2234"/>
                      <a:pt x="586" y="2234"/>
                    </a:cubicBezTo>
                    <a:cubicBezTo>
                      <a:pt x="569" y="2270"/>
                      <a:pt x="552" y="2306"/>
                      <a:pt x="535" y="2342"/>
                    </a:cubicBezTo>
                    <a:cubicBezTo>
                      <a:pt x="530" y="2352"/>
                      <a:pt x="526" y="2363"/>
                      <a:pt x="510" y="2362"/>
                    </a:cubicBezTo>
                    <a:cubicBezTo>
                      <a:pt x="537" y="2387"/>
                      <a:pt x="563" y="2412"/>
                      <a:pt x="590" y="2438"/>
                    </a:cubicBezTo>
                    <a:cubicBezTo>
                      <a:pt x="597" y="2430"/>
                      <a:pt x="604" y="2423"/>
                      <a:pt x="612" y="2414"/>
                    </a:cubicBezTo>
                    <a:cubicBezTo>
                      <a:pt x="608" y="2429"/>
                      <a:pt x="604" y="2442"/>
                      <a:pt x="600" y="2458"/>
                    </a:cubicBezTo>
                    <a:cubicBezTo>
                      <a:pt x="612" y="2451"/>
                      <a:pt x="616" y="2459"/>
                      <a:pt x="621" y="2465"/>
                    </a:cubicBezTo>
                    <a:cubicBezTo>
                      <a:pt x="626" y="2472"/>
                      <a:pt x="632" y="2479"/>
                      <a:pt x="639" y="2484"/>
                    </a:cubicBezTo>
                    <a:cubicBezTo>
                      <a:pt x="653" y="2494"/>
                      <a:pt x="669" y="2491"/>
                      <a:pt x="680" y="2479"/>
                    </a:cubicBezTo>
                    <a:cubicBezTo>
                      <a:pt x="691" y="2465"/>
                      <a:pt x="693" y="2450"/>
                      <a:pt x="690" y="2433"/>
                    </a:cubicBezTo>
                    <a:cubicBezTo>
                      <a:pt x="687" y="2422"/>
                      <a:pt x="682" y="2412"/>
                      <a:pt x="679" y="2401"/>
                    </a:cubicBezTo>
                    <a:cubicBezTo>
                      <a:pt x="675" y="2385"/>
                      <a:pt x="671" y="2368"/>
                      <a:pt x="669" y="2352"/>
                    </a:cubicBezTo>
                    <a:cubicBezTo>
                      <a:pt x="668" y="2347"/>
                      <a:pt x="672" y="2339"/>
                      <a:pt x="676" y="2336"/>
                    </a:cubicBezTo>
                    <a:cubicBezTo>
                      <a:pt x="683" y="2332"/>
                      <a:pt x="689" y="2337"/>
                      <a:pt x="694" y="2342"/>
                    </a:cubicBezTo>
                    <a:cubicBezTo>
                      <a:pt x="705" y="2354"/>
                      <a:pt x="706" y="2369"/>
                      <a:pt x="705" y="2384"/>
                    </a:cubicBezTo>
                    <a:cubicBezTo>
                      <a:pt x="705" y="2389"/>
                      <a:pt x="705" y="2394"/>
                      <a:pt x="704" y="2399"/>
                    </a:cubicBezTo>
                    <a:cubicBezTo>
                      <a:pt x="712" y="2397"/>
                      <a:pt x="725" y="2364"/>
                      <a:pt x="725" y="2349"/>
                    </a:cubicBezTo>
                    <a:cubicBezTo>
                      <a:pt x="716" y="2352"/>
                      <a:pt x="711" y="2347"/>
                      <a:pt x="707" y="2340"/>
                    </a:cubicBezTo>
                    <a:cubicBezTo>
                      <a:pt x="703" y="2334"/>
                      <a:pt x="698" y="2329"/>
                      <a:pt x="693" y="2324"/>
                    </a:cubicBezTo>
                    <a:cubicBezTo>
                      <a:pt x="676" y="2312"/>
                      <a:pt x="651" y="2321"/>
                      <a:pt x="648" y="2342"/>
                    </a:cubicBezTo>
                    <a:cubicBezTo>
                      <a:pt x="647" y="2352"/>
                      <a:pt x="646" y="2362"/>
                      <a:pt x="648" y="2371"/>
                    </a:cubicBezTo>
                    <a:cubicBezTo>
                      <a:pt x="652" y="2390"/>
                      <a:pt x="658" y="2408"/>
                      <a:pt x="662" y="2427"/>
                    </a:cubicBezTo>
                    <a:cubicBezTo>
                      <a:pt x="665" y="2435"/>
                      <a:pt x="667" y="2444"/>
                      <a:pt x="667" y="2453"/>
                    </a:cubicBezTo>
                    <a:cubicBezTo>
                      <a:pt x="667" y="2463"/>
                      <a:pt x="659" y="2472"/>
                      <a:pt x="652" y="2473"/>
                    </a:cubicBezTo>
                    <a:cubicBezTo>
                      <a:pt x="642" y="2474"/>
                      <a:pt x="635" y="2469"/>
                      <a:pt x="632" y="2461"/>
                    </a:cubicBezTo>
                    <a:cubicBezTo>
                      <a:pt x="627" y="2451"/>
                      <a:pt x="624" y="2441"/>
                      <a:pt x="622" y="2430"/>
                    </a:cubicBezTo>
                    <a:cubicBezTo>
                      <a:pt x="621" y="2422"/>
                      <a:pt x="622" y="2413"/>
                      <a:pt x="622" y="2402"/>
                    </a:cubicBezTo>
                    <a:cubicBezTo>
                      <a:pt x="614" y="2405"/>
                      <a:pt x="607" y="2406"/>
                      <a:pt x="601" y="2409"/>
                    </a:cubicBezTo>
                    <a:cubicBezTo>
                      <a:pt x="591" y="2414"/>
                      <a:pt x="581" y="2413"/>
                      <a:pt x="573" y="2405"/>
                    </a:cubicBezTo>
                    <a:cubicBezTo>
                      <a:pt x="565" y="2398"/>
                      <a:pt x="558" y="2390"/>
                      <a:pt x="551" y="2382"/>
                    </a:cubicBezTo>
                    <a:cubicBezTo>
                      <a:pt x="548" y="2379"/>
                      <a:pt x="547" y="2372"/>
                      <a:pt x="549" y="2369"/>
                    </a:cubicBezTo>
                    <a:cubicBezTo>
                      <a:pt x="556" y="2353"/>
                      <a:pt x="564" y="2338"/>
                      <a:pt x="572" y="2323"/>
                    </a:cubicBezTo>
                    <a:cubicBezTo>
                      <a:pt x="591" y="2338"/>
                      <a:pt x="612" y="2350"/>
                      <a:pt x="599" y="2379"/>
                    </a:cubicBezTo>
                    <a:cubicBezTo>
                      <a:pt x="608" y="2379"/>
                      <a:pt x="624" y="2352"/>
                      <a:pt x="629" y="2332"/>
                    </a:cubicBezTo>
                    <a:cubicBezTo>
                      <a:pt x="625" y="2334"/>
                      <a:pt x="622" y="2335"/>
                      <a:pt x="619" y="2335"/>
                    </a:cubicBezTo>
                    <a:cubicBezTo>
                      <a:pt x="614" y="2336"/>
                      <a:pt x="608" y="2336"/>
                      <a:pt x="604" y="2333"/>
                    </a:cubicBezTo>
                    <a:cubicBezTo>
                      <a:pt x="596" y="2328"/>
                      <a:pt x="590" y="2322"/>
                      <a:pt x="584" y="2315"/>
                    </a:cubicBezTo>
                    <a:cubicBezTo>
                      <a:pt x="582" y="2313"/>
                      <a:pt x="580" y="2308"/>
                      <a:pt x="581" y="2306"/>
                    </a:cubicBezTo>
                    <a:cubicBezTo>
                      <a:pt x="588" y="2291"/>
                      <a:pt x="595" y="2277"/>
                      <a:pt x="603" y="2261"/>
                    </a:cubicBezTo>
                    <a:cubicBezTo>
                      <a:pt x="623" y="2281"/>
                      <a:pt x="650" y="2293"/>
                      <a:pt x="642" y="2327"/>
                    </a:cubicBezTo>
                    <a:close/>
                    <a:moveTo>
                      <a:pt x="2649" y="1967"/>
                    </a:moveTo>
                    <a:cubicBezTo>
                      <a:pt x="2655" y="1969"/>
                      <a:pt x="2662" y="1971"/>
                      <a:pt x="2666" y="1973"/>
                    </a:cubicBezTo>
                    <a:cubicBezTo>
                      <a:pt x="2673" y="1961"/>
                      <a:pt x="2679" y="1950"/>
                      <a:pt x="2685" y="1940"/>
                    </a:cubicBezTo>
                    <a:cubicBezTo>
                      <a:pt x="2696" y="1920"/>
                      <a:pt x="2699" y="1900"/>
                      <a:pt x="2692" y="1879"/>
                    </a:cubicBezTo>
                    <a:cubicBezTo>
                      <a:pt x="2685" y="1859"/>
                      <a:pt x="2668" y="1851"/>
                      <a:pt x="2648" y="1860"/>
                    </a:cubicBezTo>
                    <a:cubicBezTo>
                      <a:pt x="2641" y="1863"/>
                      <a:pt x="2634" y="1869"/>
                      <a:pt x="2627" y="1874"/>
                    </a:cubicBezTo>
                    <a:cubicBezTo>
                      <a:pt x="2620" y="1879"/>
                      <a:pt x="2613" y="1884"/>
                      <a:pt x="2605" y="1888"/>
                    </a:cubicBezTo>
                    <a:cubicBezTo>
                      <a:pt x="2596" y="1892"/>
                      <a:pt x="2586" y="1889"/>
                      <a:pt x="2583" y="1881"/>
                    </a:cubicBezTo>
                    <a:cubicBezTo>
                      <a:pt x="2576" y="1859"/>
                      <a:pt x="2589" y="1838"/>
                      <a:pt x="2610" y="1836"/>
                    </a:cubicBezTo>
                    <a:cubicBezTo>
                      <a:pt x="2614" y="1836"/>
                      <a:pt x="2619" y="1836"/>
                      <a:pt x="2623" y="1836"/>
                    </a:cubicBezTo>
                    <a:cubicBezTo>
                      <a:pt x="2625" y="1836"/>
                      <a:pt x="2627" y="1834"/>
                      <a:pt x="2629" y="1833"/>
                    </a:cubicBezTo>
                    <a:cubicBezTo>
                      <a:pt x="2628" y="1831"/>
                      <a:pt x="2627" y="1829"/>
                      <a:pt x="2626" y="1828"/>
                    </a:cubicBezTo>
                    <a:cubicBezTo>
                      <a:pt x="2616" y="1822"/>
                      <a:pt x="2606" y="1816"/>
                      <a:pt x="2595" y="1810"/>
                    </a:cubicBezTo>
                    <a:cubicBezTo>
                      <a:pt x="2587" y="1828"/>
                      <a:pt x="2578" y="1844"/>
                      <a:pt x="2571" y="1861"/>
                    </a:cubicBezTo>
                    <a:cubicBezTo>
                      <a:pt x="2566" y="1873"/>
                      <a:pt x="2568" y="1887"/>
                      <a:pt x="2573" y="1899"/>
                    </a:cubicBezTo>
                    <a:cubicBezTo>
                      <a:pt x="2580" y="1914"/>
                      <a:pt x="2594" y="1921"/>
                      <a:pt x="2609" y="1917"/>
                    </a:cubicBezTo>
                    <a:cubicBezTo>
                      <a:pt x="2616" y="1915"/>
                      <a:pt x="2622" y="1911"/>
                      <a:pt x="2628" y="1907"/>
                    </a:cubicBezTo>
                    <a:cubicBezTo>
                      <a:pt x="2636" y="1901"/>
                      <a:pt x="2644" y="1895"/>
                      <a:pt x="2653" y="1889"/>
                    </a:cubicBezTo>
                    <a:cubicBezTo>
                      <a:pt x="2665" y="1882"/>
                      <a:pt x="2675" y="1886"/>
                      <a:pt x="2680" y="1898"/>
                    </a:cubicBezTo>
                    <a:cubicBezTo>
                      <a:pt x="2690" y="1919"/>
                      <a:pt x="2676" y="1945"/>
                      <a:pt x="2653" y="1949"/>
                    </a:cubicBezTo>
                    <a:cubicBezTo>
                      <a:pt x="2647" y="1950"/>
                      <a:pt x="2640" y="1950"/>
                      <a:pt x="2633" y="1951"/>
                    </a:cubicBezTo>
                    <a:cubicBezTo>
                      <a:pt x="2647" y="1989"/>
                      <a:pt x="2645" y="2024"/>
                      <a:pt x="2616" y="2055"/>
                    </a:cubicBezTo>
                    <a:cubicBezTo>
                      <a:pt x="2610" y="2048"/>
                      <a:pt x="2605" y="2042"/>
                      <a:pt x="2599" y="2035"/>
                    </a:cubicBezTo>
                    <a:cubicBezTo>
                      <a:pt x="2593" y="2028"/>
                      <a:pt x="2582" y="2020"/>
                      <a:pt x="2582" y="2012"/>
                    </a:cubicBezTo>
                    <a:cubicBezTo>
                      <a:pt x="2581" y="2004"/>
                      <a:pt x="2590" y="1994"/>
                      <a:pt x="2595" y="1985"/>
                    </a:cubicBezTo>
                    <a:cubicBezTo>
                      <a:pt x="2599" y="1977"/>
                      <a:pt x="2604" y="1972"/>
                      <a:pt x="2616" y="1977"/>
                    </a:cubicBezTo>
                    <a:cubicBezTo>
                      <a:pt x="2607" y="1966"/>
                      <a:pt x="2600" y="1957"/>
                      <a:pt x="2592" y="1949"/>
                    </a:cubicBezTo>
                    <a:cubicBezTo>
                      <a:pt x="2591" y="1947"/>
                      <a:pt x="2590" y="1947"/>
                      <a:pt x="2588" y="1946"/>
                    </a:cubicBezTo>
                    <a:cubicBezTo>
                      <a:pt x="2592" y="1967"/>
                      <a:pt x="2592" y="1967"/>
                      <a:pt x="2569" y="2008"/>
                    </a:cubicBezTo>
                    <a:cubicBezTo>
                      <a:pt x="2568" y="2008"/>
                      <a:pt x="2567" y="2008"/>
                      <a:pt x="2567" y="2007"/>
                    </a:cubicBezTo>
                    <a:cubicBezTo>
                      <a:pt x="2558" y="1999"/>
                      <a:pt x="2550" y="1991"/>
                      <a:pt x="2541" y="1984"/>
                    </a:cubicBezTo>
                    <a:cubicBezTo>
                      <a:pt x="2535" y="1978"/>
                      <a:pt x="2534" y="1973"/>
                      <a:pt x="2538" y="1966"/>
                    </a:cubicBezTo>
                    <a:cubicBezTo>
                      <a:pt x="2543" y="1957"/>
                      <a:pt x="2547" y="1949"/>
                      <a:pt x="2551" y="1940"/>
                    </a:cubicBezTo>
                    <a:cubicBezTo>
                      <a:pt x="2560" y="1922"/>
                      <a:pt x="2563" y="1920"/>
                      <a:pt x="2582" y="1926"/>
                    </a:cubicBezTo>
                    <a:cubicBezTo>
                      <a:pt x="2583" y="1926"/>
                      <a:pt x="2583" y="1925"/>
                      <a:pt x="2586" y="1923"/>
                    </a:cubicBezTo>
                    <a:cubicBezTo>
                      <a:pt x="2578" y="1915"/>
                      <a:pt x="2570" y="1907"/>
                      <a:pt x="2561" y="1898"/>
                    </a:cubicBezTo>
                    <a:cubicBezTo>
                      <a:pt x="2542" y="1935"/>
                      <a:pt x="2523" y="1971"/>
                      <a:pt x="2505" y="2007"/>
                    </a:cubicBezTo>
                    <a:cubicBezTo>
                      <a:pt x="2505" y="2008"/>
                      <a:pt x="2506" y="2009"/>
                      <a:pt x="2506" y="2010"/>
                    </a:cubicBezTo>
                    <a:cubicBezTo>
                      <a:pt x="2520" y="1997"/>
                      <a:pt x="2529" y="2006"/>
                      <a:pt x="2538" y="2015"/>
                    </a:cubicBezTo>
                    <a:cubicBezTo>
                      <a:pt x="2555" y="2032"/>
                      <a:pt x="2572" y="2049"/>
                      <a:pt x="2590" y="2065"/>
                    </a:cubicBezTo>
                    <a:cubicBezTo>
                      <a:pt x="2601" y="2075"/>
                      <a:pt x="2609" y="2085"/>
                      <a:pt x="2604" y="2102"/>
                    </a:cubicBezTo>
                    <a:cubicBezTo>
                      <a:pt x="2609" y="2097"/>
                      <a:pt x="2612" y="2093"/>
                      <a:pt x="2615" y="2088"/>
                    </a:cubicBezTo>
                    <a:cubicBezTo>
                      <a:pt x="2626" y="2066"/>
                      <a:pt x="2637" y="2044"/>
                      <a:pt x="2649" y="2022"/>
                    </a:cubicBezTo>
                    <a:cubicBezTo>
                      <a:pt x="2661" y="2003"/>
                      <a:pt x="2667" y="1986"/>
                      <a:pt x="2649" y="1967"/>
                    </a:cubicBezTo>
                    <a:close/>
                    <a:moveTo>
                      <a:pt x="491" y="2172"/>
                    </a:moveTo>
                    <a:cubicBezTo>
                      <a:pt x="492" y="2172"/>
                      <a:pt x="493" y="2172"/>
                      <a:pt x="493" y="2172"/>
                    </a:cubicBezTo>
                    <a:cubicBezTo>
                      <a:pt x="492" y="2197"/>
                      <a:pt x="491" y="2222"/>
                      <a:pt x="490" y="2247"/>
                    </a:cubicBezTo>
                    <a:cubicBezTo>
                      <a:pt x="488" y="2275"/>
                      <a:pt x="487" y="2303"/>
                      <a:pt x="485" y="2331"/>
                    </a:cubicBezTo>
                    <a:cubicBezTo>
                      <a:pt x="485" y="2333"/>
                      <a:pt x="487" y="2335"/>
                      <a:pt x="488" y="2337"/>
                    </a:cubicBezTo>
                    <a:cubicBezTo>
                      <a:pt x="490" y="2336"/>
                      <a:pt x="492" y="2335"/>
                      <a:pt x="494" y="2333"/>
                    </a:cubicBezTo>
                    <a:cubicBezTo>
                      <a:pt x="498" y="2328"/>
                      <a:pt x="501" y="2323"/>
                      <a:pt x="505" y="2318"/>
                    </a:cubicBezTo>
                    <a:cubicBezTo>
                      <a:pt x="529" y="2286"/>
                      <a:pt x="545" y="2248"/>
                      <a:pt x="580" y="2224"/>
                    </a:cubicBezTo>
                    <a:cubicBezTo>
                      <a:pt x="572" y="2213"/>
                      <a:pt x="564" y="2202"/>
                      <a:pt x="556" y="2191"/>
                    </a:cubicBezTo>
                    <a:cubicBezTo>
                      <a:pt x="554" y="2195"/>
                      <a:pt x="554" y="2198"/>
                      <a:pt x="555" y="2201"/>
                    </a:cubicBezTo>
                    <a:cubicBezTo>
                      <a:pt x="558" y="2211"/>
                      <a:pt x="556" y="2220"/>
                      <a:pt x="550" y="2228"/>
                    </a:cubicBezTo>
                    <a:cubicBezTo>
                      <a:pt x="540" y="2243"/>
                      <a:pt x="531" y="2258"/>
                      <a:pt x="521" y="2273"/>
                    </a:cubicBezTo>
                    <a:cubicBezTo>
                      <a:pt x="519" y="2277"/>
                      <a:pt x="516" y="2280"/>
                      <a:pt x="512" y="2285"/>
                    </a:cubicBezTo>
                    <a:cubicBezTo>
                      <a:pt x="512" y="2279"/>
                      <a:pt x="512" y="2276"/>
                      <a:pt x="512" y="2273"/>
                    </a:cubicBezTo>
                    <a:cubicBezTo>
                      <a:pt x="514" y="2235"/>
                      <a:pt x="515" y="2197"/>
                      <a:pt x="516" y="2158"/>
                    </a:cubicBezTo>
                    <a:cubicBezTo>
                      <a:pt x="517" y="2142"/>
                      <a:pt x="508" y="2131"/>
                      <a:pt x="494" y="2120"/>
                    </a:cubicBezTo>
                    <a:cubicBezTo>
                      <a:pt x="498" y="2133"/>
                      <a:pt x="496" y="2143"/>
                      <a:pt x="489" y="2152"/>
                    </a:cubicBezTo>
                    <a:cubicBezTo>
                      <a:pt x="473" y="2175"/>
                      <a:pt x="458" y="2198"/>
                      <a:pt x="441" y="2221"/>
                    </a:cubicBezTo>
                    <a:cubicBezTo>
                      <a:pt x="437" y="2228"/>
                      <a:pt x="429" y="2233"/>
                      <a:pt x="423" y="2238"/>
                    </a:cubicBezTo>
                    <a:cubicBezTo>
                      <a:pt x="405" y="2217"/>
                      <a:pt x="405" y="2213"/>
                      <a:pt x="420" y="2193"/>
                    </a:cubicBezTo>
                    <a:cubicBezTo>
                      <a:pt x="435" y="2171"/>
                      <a:pt x="451" y="2150"/>
                      <a:pt x="467" y="2129"/>
                    </a:cubicBezTo>
                    <a:cubicBezTo>
                      <a:pt x="474" y="2120"/>
                      <a:pt x="479" y="2109"/>
                      <a:pt x="495" y="2114"/>
                    </a:cubicBezTo>
                    <a:cubicBezTo>
                      <a:pt x="483" y="2098"/>
                      <a:pt x="473" y="2084"/>
                      <a:pt x="463" y="2071"/>
                    </a:cubicBezTo>
                    <a:cubicBezTo>
                      <a:pt x="461" y="2069"/>
                      <a:pt x="458" y="2069"/>
                      <a:pt x="455" y="2068"/>
                    </a:cubicBezTo>
                    <a:cubicBezTo>
                      <a:pt x="455" y="2068"/>
                      <a:pt x="454" y="2069"/>
                      <a:pt x="453" y="2069"/>
                    </a:cubicBezTo>
                    <a:cubicBezTo>
                      <a:pt x="468" y="2084"/>
                      <a:pt x="461" y="2097"/>
                      <a:pt x="451" y="2110"/>
                    </a:cubicBezTo>
                    <a:cubicBezTo>
                      <a:pt x="434" y="2131"/>
                      <a:pt x="419" y="2153"/>
                      <a:pt x="403" y="2174"/>
                    </a:cubicBezTo>
                    <a:cubicBezTo>
                      <a:pt x="392" y="2189"/>
                      <a:pt x="392" y="2189"/>
                      <a:pt x="374" y="2184"/>
                    </a:cubicBezTo>
                    <a:cubicBezTo>
                      <a:pt x="374" y="2184"/>
                      <a:pt x="373" y="2185"/>
                      <a:pt x="373" y="2185"/>
                    </a:cubicBezTo>
                    <a:cubicBezTo>
                      <a:pt x="394" y="2214"/>
                      <a:pt x="415" y="2243"/>
                      <a:pt x="437" y="2272"/>
                    </a:cubicBezTo>
                    <a:cubicBezTo>
                      <a:pt x="438" y="2274"/>
                      <a:pt x="441" y="2274"/>
                      <a:pt x="444" y="2275"/>
                    </a:cubicBezTo>
                    <a:cubicBezTo>
                      <a:pt x="438" y="2262"/>
                      <a:pt x="437" y="2250"/>
                      <a:pt x="444" y="2240"/>
                    </a:cubicBezTo>
                    <a:cubicBezTo>
                      <a:pt x="459" y="2217"/>
                      <a:pt x="475" y="2194"/>
                      <a:pt x="491" y="2172"/>
                    </a:cubicBezTo>
                    <a:close/>
                    <a:moveTo>
                      <a:pt x="1360" y="184"/>
                    </a:moveTo>
                    <a:cubicBezTo>
                      <a:pt x="1362" y="180"/>
                      <a:pt x="1364" y="177"/>
                      <a:pt x="1366" y="175"/>
                    </a:cubicBezTo>
                    <a:cubicBezTo>
                      <a:pt x="1378" y="159"/>
                      <a:pt x="1390" y="143"/>
                      <a:pt x="1404" y="128"/>
                    </a:cubicBezTo>
                    <a:cubicBezTo>
                      <a:pt x="1413" y="118"/>
                      <a:pt x="1424" y="110"/>
                      <a:pt x="1435" y="101"/>
                    </a:cubicBezTo>
                    <a:cubicBezTo>
                      <a:pt x="1437" y="99"/>
                      <a:pt x="1440" y="93"/>
                      <a:pt x="1439" y="92"/>
                    </a:cubicBezTo>
                    <a:cubicBezTo>
                      <a:pt x="1433" y="86"/>
                      <a:pt x="1426" y="80"/>
                      <a:pt x="1418" y="76"/>
                    </a:cubicBezTo>
                    <a:cubicBezTo>
                      <a:pt x="1415" y="75"/>
                      <a:pt x="1408" y="81"/>
                      <a:pt x="1405" y="85"/>
                    </a:cubicBezTo>
                    <a:cubicBezTo>
                      <a:pt x="1398" y="95"/>
                      <a:pt x="1393" y="106"/>
                      <a:pt x="1385" y="115"/>
                    </a:cubicBezTo>
                    <a:cubicBezTo>
                      <a:pt x="1368" y="137"/>
                      <a:pt x="1350" y="158"/>
                      <a:pt x="1332" y="179"/>
                    </a:cubicBezTo>
                    <a:cubicBezTo>
                      <a:pt x="1328" y="185"/>
                      <a:pt x="1324" y="191"/>
                      <a:pt x="1323" y="198"/>
                    </a:cubicBezTo>
                    <a:cubicBezTo>
                      <a:pt x="1320" y="207"/>
                      <a:pt x="1323" y="211"/>
                      <a:pt x="1333" y="210"/>
                    </a:cubicBezTo>
                    <a:cubicBezTo>
                      <a:pt x="1350" y="208"/>
                      <a:pt x="1368" y="206"/>
                      <a:pt x="1385" y="205"/>
                    </a:cubicBezTo>
                    <a:cubicBezTo>
                      <a:pt x="1391" y="204"/>
                      <a:pt x="1395" y="206"/>
                      <a:pt x="1397" y="212"/>
                    </a:cubicBezTo>
                    <a:cubicBezTo>
                      <a:pt x="1402" y="228"/>
                      <a:pt x="1397" y="238"/>
                      <a:pt x="1380" y="246"/>
                    </a:cubicBezTo>
                    <a:cubicBezTo>
                      <a:pt x="1377" y="239"/>
                      <a:pt x="1375" y="232"/>
                      <a:pt x="1373" y="225"/>
                    </a:cubicBezTo>
                    <a:cubicBezTo>
                      <a:pt x="1363" y="232"/>
                      <a:pt x="1353" y="238"/>
                      <a:pt x="1344" y="246"/>
                    </a:cubicBezTo>
                    <a:cubicBezTo>
                      <a:pt x="1341" y="248"/>
                      <a:pt x="1338" y="254"/>
                      <a:pt x="1338" y="258"/>
                    </a:cubicBezTo>
                    <a:cubicBezTo>
                      <a:pt x="1338" y="271"/>
                      <a:pt x="1341" y="284"/>
                      <a:pt x="1350" y="296"/>
                    </a:cubicBezTo>
                    <a:cubicBezTo>
                      <a:pt x="1360" y="289"/>
                      <a:pt x="1369" y="282"/>
                      <a:pt x="1378" y="275"/>
                    </a:cubicBezTo>
                    <a:cubicBezTo>
                      <a:pt x="1392" y="265"/>
                      <a:pt x="1393" y="265"/>
                      <a:pt x="1401" y="280"/>
                    </a:cubicBezTo>
                    <a:cubicBezTo>
                      <a:pt x="1406" y="290"/>
                      <a:pt x="1411" y="300"/>
                      <a:pt x="1417" y="313"/>
                    </a:cubicBezTo>
                    <a:cubicBezTo>
                      <a:pt x="1419" y="309"/>
                      <a:pt x="1419" y="308"/>
                      <a:pt x="1420" y="306"/>
                    </a:cubicBezTo>
                    <a:cubicBezTo>
                      <a:pt x="1432" y="293"/>
                      <a:pt x="1430" y="278"/>
                      <a:pt x="1426" y="263"/>
                    </a:cubicBezTo>
                    <a:cubicBezTo>
                      <a:pt x="1421" y="248"/>
                      <a:pt x="1422" y="234"/>
                      <a:pt x="1432" y="221"/>
                    </a:cubicBezTo>
                    <a:cubicBezTo>
                      <a:pt x="1437" y="214"/>
                      <a:pt x="1439" y="206"/>
                      <a:pt x="1444" y="197"/>
                    </a:cubicBezTo>
                    <a:cubicBezTo>
                      <a:pt x="1431" y="195"/>
                      <a:pt x="1430" y="206"/>
                      <a:pt x="1423" y="209"/>
                    </a:cubicBezTo>
                    <a:cubicBezTo>
                      <a:pt x="1418" y="200"/>
                      <a:pt x="1422" y="194"/>
                      <a:pt x="1429" y="189"/>
                    </a:cubicBezTo>
                    <a:cubicBezTo>
                      <a:pt x="1434" y="183"/>
                      <a:pt x="1440" y="178"/>
                      <a:pt x="1446" y="171"/>
                    </a:cubicBezTo>
                    <a:cubicBezTo>
                      <a:pt x="1439" y="166"/>
                      <a:pt x="1434" y="163"/>
                      <a:pt x="1429" y="160"/>
                    </a:cubicBezTo>
                    <a:cubicBezTo>
                      <a:pt x="1422" y="155"/>
                      <a:pt x="1413" y="157"/>
                      <a:pt x="1410" y="164"/>
                    </a:cubicBezTo>
                    <a:cubicBezTo>
                      <a:pt x="1399" y="184"/>
                      <a:pt x="1381" y="186"/>
                      <a:pt x="1360" y="184"/>
                    </a:cubicBezTo>
                    <a:close/>
                    <a:moveTo>
                      <a:pt x="2096" y="489"/>
                    </a:moveTo>
                    <a:cubicBezTo>
                      <a:pt x="2086" y="497"/>
                      <a:pt x="2080" y="498"/>
                      <a:pt x="2070" y="490"/>
                    </a:cubicBezTo>
                    <a:cubicBezTo>
                      <a:pt x="2060" y="482"/>
                      <a:pt x="2050" y="472"/>
                      <a:pt x="2039" y="464"/>
                    </a:cubicBezTo>
                    <a:cubicBezTo>
                      <a:pt x="2031" y="457"/>
                      <a:pt x="2025" y="450"/>
                      <a:pt x="2023" y="439"/>
                    </a:cubicBezTo>
                    <a:cubicBezTo>
                      <a:pt x="2023" y="433"/>
                      <a:pt x="2017" y="430"/>
                      <a:pt x="2012" y="433"/>
                    </a:cubicBezTo>
                    <a:cubicBezTo>
                      <a:pt x="2006" y="436"/>
                      <a:pt x="1999" y="440"/>
                      <a:pt x="1997" y="446"/>
                    </a:cubicBezTo>
                    <a:cubicBezTo>
                      <a:pt x="1996" y="451"/>
                      <a:pt x="1999" y="459"/>
                      <a:pt x="2003" y="463"/>
                    </a:cubicBezTo>
                    <a:cubicBezTo>
                      <a:pt x="2009" y="470"/>
                      <a:pt x="2016" y="474"/>
                      <a:pt x="2023" y="479"/>
                    </a:cubicBezTo>
                    <a:cubicBezTo>
                      <a:pt x="2041" y="491"/>
                      <a:pt x="2059" y="503"/>
                      <a:pt x="2077" y="515"/>
                    </a:cubicBezTo>
                    <a:cubicBezTo>
                      <a:pt x="2064" y="536"/>
                      <a:pt x="2053" y="538"/>
                      <a:pt x="2036" y="523"/>
                    </a:cubicBezTo>
                    <a:cubicBezTo>
                      <a:pt x="2028" y="516"/>
                      <a:pt x="2021" y="509"/>
                      <a:pt x="2014" y="502"/>
                    </a:cubicBezTo>
                    <a:cubicBezTo>
                      <a:pt x="2008" y="496"/>
                      <a:pt x="2002" y="491"/>
                      <a:pt x="1996" y="486"/>
                    </a:cubicBezTo>
                    <a:cubicBezTo>
                      <a:pt x="1994" y="484"/>
                      <a:pt x="1991" y="485"/>
                      <a:pt x="1988" y="484"/>
                    </a:cubicBezTo>
                    <a:cubicBezTo>
                      <a:pt x="1988" y="487"/>
                      <a:pt x="1988" y="489"/>
                      <a:pt x="1989" y="491"/>
                    </a:cubicBezTo>
                    <a:cubicBezTo>
                      <a:pt x="1996" y="505"/>
                      <a:pt x="2003" y="519"/>
                      <a:pt x="2012" y="532"/>
                    </a:cubicBezTo>
                    <a:cubicBezTo>
                      <a:pt x="2030" y="557"/>
                      <a:pt x="2055" y="560"/>
                      <a:pt x="2079" y="541"/>
                    </a:cubicBezTo>
                    <a:cubicBezTo>
                      <a:pt x="2098" y="527"/>
                      <a:pt x="2098" y="527"/>
                      <a:pt x="2116" y="542"/>
                    </a:cubicBezTo>
                    <a:cubicBezTo>
                      <a:pt x="2125" y="549"/>
                      <a:pt x="2136" y="553"/>
                      <a:pt x="2149" y="550"/>
                    </a:cubicBezTo>
                    <a:cubicBezTo>
                      <a:pt x="2148" y="539"/>
                      <a:pt x="2143" y="530"/>
                      <a:pt x="2135" y="525"/>
                    </a:cubicBezTo>
                    <a:cubicBezTo>
                      <a:pt x="2127" y="519"/>
                      <a:pt x="2118" y="514"/>
                      <a:pt x="2110" y="510"/>
                    </a:cubicBezTo>
                    <a:cubicBezTo>
                      <a:pt x="2113" y="503"/>
                      <a:pt x="2117" y="498"/>
                      <a:pt x="2117" y="492"/>
                    </a:cubicBezTo>
                    <a:cubicBezTo>
                      <a:pt x="2118" y="478"/>
                      <a:pt x="2126" y="470"/>
                      <a:pt x="2137" y="463"/>
                    </a:cubicBezTo>
                    <a:cubicBezTo>
                      <a:pt x="2142" y="460"/>
                      <a:pt x="2148" y="457"/>
                      <a:pt x="2153" y="453"/>
                    </a:cubicBezTo>
                    <a:cubicBezTo>
                      <a:pt x="2163" y="445"/>
                      <a:pt x="2164" y="433"/>
                      <a:pt x="2156" y="423"/>
                    </a:cubicBezTo>
                    <a:cubicBezTo>
                      <a:pt x="2145" y="410"/>
                      <a:pt x="2131" y="403"/>
                      <a:pt x="2115" y="400"/>
                    </a:cubicBezTo>
                    <a:cubicBezTo>
                      <a:pt x="2103" y="398"/>
                      <a:pt x="2094" y="402"/>
                      <a:pt x="2087" y="415"/>
                    </a:cubicBezTo>
                    <a:cubicBezTo>
                      <a:pt x="2094" y="418"/>
                      <a:pt x="2100" y="421"/>
                      <a:pt x="2107" y="423"/>
                    </a:cubicBezTo>
                    <a:cubicBezTo>
                      <a:pt x="2118" y="426"/>
                      <a:pt x="2124" y="431"/>
                      <a:pt x="2125" y="440"/>
                    </a:cubicBezTo>
                    <a:cubicBezTo>
                      <a:pt x="2126" y="452"/>
                      <a:pt x="2117" y="451"/>
                      <a:pt x="2111" y="453"/>
                    </a:cubicBezTo>
                    <a:cubicBezTo>
                      <a:pt x="2090" y="460"/>
                      <a:pt x="2086" y="471"/>
                      <a:pt x="2096" y="489"/>
                    </a:cubicBezTo>
                    <a:close/>
                    <a:moveTo>
                      <a:pt x="2257" y="2470"/>
                    </a:moveTo>
                    <a:cubicBezTo>
                      <a:pt x="2256" y="2470"/>
                      <a:pt x="2255" y="2470"/>
                      <a:pt x="2254" y="2470"/>
                    </a:cubicBezTo>
                    <a:cubicBezTo>
                      <a:pt x="2253" y="2472"/>
                      <a:pt x="2252" y="2474"/>
                      <a:pt x="2251" y="2476"/>
                    </a:cubicBezTo>
                    <a:cubicBezTo>
                      <a:pt x="2244" y="2488"/>
                      <a:pt x="2238" y="2501"/>
                      <a:pt x="2229" y="2512"/>
                    </a:cubicBezTo>
                    <a:cubicBezTo>
                      <a:pt x="2214" y="2529"/>
                      <a:pt x="2193" y="2528"/>
                      <a:pt x="2179" y="2509"/>
                    </a:cubicBezTo>
                    <a:cubicBezTo>
                      <a:pt x="2171" y="2498"/>
                      <a:pt x="2164" y="2485"/>
                      <a:pt x="2159" y="2472"/>
                    </a:cubicBezTo>
                    <a:cubicBezTo>
                      <a:pt x="2151" y="2449"/>
                      <a:pt x="2149" y="2425"/>
                      <a:pt x="2162" y="2402"/>
                    </a:cubicBezTo>
                    <a:cubicBezTo>
                      <a:pt x="2177" y="2374"/>
                      <a:pt x="2199" y="2372"/>
                      <a:pt x="2220" y="2396"/>
                    </a:cubicBezTo>
                    <a:cubicBezTo>
                      <a:pt x="2221" y="2398"/>
                      <a:pt x="2224" y="2400"/>
                      <a:pt x="2227" y="2401"/>
                    </a:cubicBezTo>
                    <a:cubicBezTo>
                      <a:pt x="2227" y="2401"/>
                      <a:pt x="2228" y="2400"/>
                      <a:pt x="2229" y="2399"/>
                    </a:cubicBezTo>
                    <a:cubicBezTo>
                      <a:pt x="2224" y="2387"/>
                      <a:pt x="2219" y="2375"/>
                      <a:pt x="2215" y="2362"/>
                    </a:cubicBezTo>
                    <a:cubicBezTo>
                      <a:pt x="2214" y="2360"/>
                      <a:pt x="2216" y="2354"/>
                      <a:pt x="2217" y="2354"/>
                    </a:cubicBezTo>
                    <a:cubicBezTo>
                      <a:pt x="2220" y="2352"/>
                      <a:pt x="2225" y="2353"/>
                      <a:pt x="2228" y="2355"/>
                    </a:cubicBezTo>
                    <a:cubicBezTo>
                      <a:pt x="2230" y="2356"/>
                      <a:pt x="2231" y="2360"/>
                      <a:pt x="2232" y="2363"/>
                    </a:cubicBezTo>
                    <a:cubicBezTo>
                      <a:pt x="2245" y="2392"/>
                      <a:pt x="2257" y="2422"/>
                      <a:pt x="2270" y="2451"/>
                    </a:cubicBezTo>
                    <a:cubicBezTo>
                      <a:pt x="2277" y="2466"/>
                      <a:pt x="2282" y="2479"/>
                      <a:pt x="2266" y="2492"/>
                    </a:cubicBezTo>
                    <a:cubicBezTo>
                      <a:pt x="2269" y="2493"/>
                      <a:pt x="2273" y="2493"/>
                      <a:pt x="2275" y="2491"/>
                    </a:cubicBezTo>
                    <a:cubicBezTo>
                      <a:pt x="2303" y="2472"/>
                      <a:pt x="2317" y="2459"/>
                      <a:pt x="2316" y="2453"/>
                    </a:cubicBezTo>
                    <a:cubicBezTo>
                      <a:pt x="2301" y="2459"/>
                      <a:pt x="2298" y="2458"/>
                      <a:pt x="2291" y="2443"/>
                    </a:cubicBezTo>
                    <a:cubicBezTo>
                      <a:pt x="2279" y="2414"/>
                      <a:pt x="2267" y="2385"/>
                      <a:pt x="2254" y="2356"/>
                    </a:cubicBezTo>
                    <a:cubicBezTo>
                      <a:pt x="2249" y="2343"/>
                      <a:pt x="2243" y="2330"/>
                      <a:pt x="2256" y="2317"/>
                    </a:cubicBezTo>
                    <a:cubicBezTo>
                      <a:pt x="2253" y="2317"/>
                      <a:pt x="2251" y="2318"/>
                      <a:pt x="2249" y="2320"/>
                    </a:cubicBezTo>
                    <a:cubicBezTo>
                      <a:pt x="2237" y="2328"/>
                      <a:pt x="2225" y="2338"/>
                      <a:pt x="2213" y="2346"/>
                    </a:cubicBezTo>
                    <a:cubicBezTo>
                      <a:pt x="2200" y="2355"/>
                      <a:pt x="2187" y="2364"/>
                      <a:pt x="2175" y="2373"/>
                    </a:cubicBezTo>
                    <a:cubicBezTo>
                      <a:pt x="2167" y="2379"/>
                      <a:pt x="2158" y="2384"/>
                      <a:pt x="2152" y="2391"/>
                    </a:cubicBezTo>
                    <a:cubicBezTo>
                      <a:pt x="2122" y="2429"/>
                      <a:pt x="2127" y="2478"/>
                      <a:pt x="2154" y="2520"/>
                    </a:cubicBezTo>
                    <a:cubicBezTo>
                      <a:pt x="2172" y="2547"/>
                      <a:pt x="2207" y="2551"/>
                      <a:pt x="2231" y="2528"/>
                    </a:cubicBezTo>
                    <a:cubicBezTo>
                      <a:pt x="2245" y="2515"/>
                      <a:pt x="2253" y="2498"/>
                      <a:pt x="2258" y="2480"/>
                    </a:cubicBezTo>
                    <a:cubicBezTo>
                      <a:pt x="2258" y="2477"/>
                      <a:pt x="2257" y="2473"/>
                      <a:pt x="2257" y="2470"/>
                    </a:cubicBezTo>
                    <a:close/>
                    <a:moveTo>
                      <a:pt x="2169" y="439"/>
                    </a:moveTo>
                    <a:cubicBezTo>
                      <a:pt x="2178" y="456"/>
                      <a:pt x="2188" y="459"/>
                      <a:pt x="2203" y="452"/>
                    </a:cubicBezTo>
                    <a:cubicBezTo>
                      <a:pt x="2217" y="444"/>
                      <a:pt x="2226" y="432"/>
                      <a:pt x="2229" y="417"/>
                    </a:cubicBezTo>
                    <a:cubicBezTo>
                      <a:pt x="2231" y="405"/>
                      <a:pt x="2231" y="392"/>
                      <a:pt x="2232" y="379"/>
                    </a:cubicBezTo>
                    <a:cubicBezTo>
                      <a:pt x="2248" y="381"/>
                      <a:pt x="2263" y="384"/>
                      <a:pt x="2278" y="385"/>
                    </a:cubicBezTo>
                    <a:cubicBezTo>
                      <a:pt x="2284" y="386"/>
                      <a:pt x="2293" y="384"/>
                      <a:pt x="2296" y="380"/>
                    </a:cubicBezTo>
                    <a:cubicBezTo>
                      <a:pt x="2307" y="368"/>
                      <a:pt x="2298" y="342"/>
                      <a:pt x="2282" y="337"/>
                    </a:cubicBezTo>
                    <a:cubicBezTo>
                      <a:pt x="2267" y="360"/>
                      <a:pt x="2267" y="360"/>
                      <a:pt x="2239" y="358"/>
                    </a:cubicBezTo>
                    <a:cubicBezTo>
                      <a:pt x="2230" y="357"/>
                      <a:pt x="2222" y="356"/>
                      <a:pt x="2213" y="355"/>
                    </a:cubicBezTo>
                    <a:cubicBezTo>
                      <a:pt x="2187" y="353"/>
                      <a:pt x="2162" y="351"/>
                      <a:pt x="2136" y="349"/>
                    </a:cubicBezTo>
                    <a:cubicBezTo>
                      <a:pt x="2131" y="349"/>
                      <a:pt x="2126" y="348"/>
                      <a:pt x="2125" y="340"/>
                    </a:cubicBezTo>
                    <a:cubicBezTo>
                      <a:pt x="2123" y="333"/>
                      <a:pt x="2117" y="330"/>
                      <a:pt x="2110" y="333"/>
                    </a:cubicBezTo>
                    <a:cubicBezTo>
                      <a:pt x="2103" y="335"/>
                      <a:pt x="2095" y="337"/>
                      <a:pt x="2091" y="342"/>
                    </a:cubicBezTo>
                    <a:cubicBezTo>
                      <a:pt x="2080" y="355"/>
                      <a:pt x="2070" y="368"/>
                      <a:pt x="2060" y="382"/>
                    </a:cubicBezTo>
                    <a:cubicBezTo>
                      <a:pt x="2058" y="386"/>
                      <a:pt x="2058" y="393"/>
                      <a:pt x="2061" y="397"/>
                    </a:cubicBezTo>
                    <a:cubicBezTo>
                      <a:pt x="2063" y="399"/>
                      <a:pt x="2070" y="400"/>
                      <a:pt x="2074" y="398"/>
                    </a:cubicBezTo>
                    <a:cubicBezTo>
                      <a:pt x="2085" y="394"/>
                      <a:pt x="2096" y="390"/>
                      <a:pt x="2106" y="383"/>
                    </a:cubicBezTo>
                    <a:cubicBezTo>
                      <a:pt x="2136" y="364"/>
                      <a:pt x="2166" y="367"/>
                      <a:pt x="2197" y="379"/>
                    </a:cubicBezTo>
                    <a:cubicBezTo>
                      <a:pt x="2205" y="382"/>
                      <a:pt x="2210" y="389"/>
                      <a:pt x="2209" y="398"/>
                    </a:cubicBezTo>
                    <a:cubicBezTo>
                      <a:pt x="2207" y="409"/>
                      <a:pt x="2203" y="421"/>
                      <a:pt x="2200" y="432"/>
                    </a:cubicBezTo>
                    <a:cubicBezTo>
                      <a:pt x="2198" y="438"/>
                      <a:pt x="2192" y="438"/>
                      <a:pt x="2187" y="438"/>
                    </a:cubicBezTo>
                    <a:cubicBezTo>
                      <a:pt x="2181" y="437"/>
                      <a:pt x="2175" y="438"/>
                      <a:pt x="2169" y="439"/>
                    </a:cubicBezTo>
                    <a:close/>
                    <a:moveTo>
                      <a:pt x="424" y="2007"/>
                    </a:moveTo>
                    <a:cubicBezTo>
                      <a:pt x="423" y="2007"/>
                      <a:pt x="421" y="2007"/>
                      <a:pt x="420" y="2007"/>
                    </a:cubicBezTo>
                    <a:cubicBezTo>
                      <a:pt x="435" y="2040"/>
                      <a:pt x="404" y="2049"/>
                      <a:pt x="391" y="2070"/>
                    </a:cubicBezTo>
                    <a:cubicBezTo>
                      <a:pt x="379" y="2050"/>
                      <a:pt x="368" y="2032"/>
                      <a:pt x="357" y="2013"/>
                    </a:cubicBezTo>
                    <a:cubicBezTo>
                      <a:pt x="365" y="2006"/>
                      <a:pt x="371" y="1998"/>
                      <a:pt x="378" y="1990"/>
                    </a:cubicBezTo>
                    <a:cubicBezTo>
                      <a:pt x="386" y="1982"/>
                      <a:pt x="393" y="1970"/>
                      <a:pt x="408" y="1981"/>
                    </a:cubicBezTo>
                    <a:cubicBezTo>
                      <a:pt x="399" y="1964"/>
                      <a:pt x="390" y="1948"/>
                      <a:pt x="381" y="1933"/>
                    </a:cubicBezTo>
                    <a:cubicBezTo>
                      <a:pt x="380" y="1931"/>
                      <a:pt x="377" y="1930"/>
                      <a:pt x="375" y="1929"/>
                    </a:cubicBezTo>
                    <a:cubicBezTo>
                      <a:pt x="374" y="1930"/>
                      <a:pt x="373" y="1930"/>
                      <a:pt x="372" y="1930"/>
                    </a:cubicBezTo>
                    <a:cubicBezTo>
                      <a:pt x="382" y="1945"/>
                      <a:pt x="376" y="1956"/>
                      <a:pt x="366" y="1967"/>
                    </a:cubicBezTo>
                    <a:cubicBezTo>
                      <a:pt x="359" y="1974"/>
                      <a:pt x="352" y="1983"/>
                      <a:pt x="344" y="1991"/>
                    </a:cubicBezTo>
                    <a:cubicBezTo>
                      <a:pt x="329" y="2007"/>
                      <a:pt x="313" y="2024"/>
                      <a:pt x="298" y="2040"/>
                    </a:cubicBezTo>
                    <a:cubicBezTo>
                      <a:pt x="292" y="2036"/>
                      <a:pt x="288" y="2033"/>
                      <a:pt x="284" y="2031"/>
                    </a:cubicBezTo>
                    <a:cubicBezTo>
                      <a:pt x="283" y="2031"/>
                      <a:pt x="282" y="2032"/>
                      <a:pt x="281" y="2033"/>
                    </a:cubicBezTo>
                    <a:cubicBezTo>
                      <a:pt x="291" y="2050"/>
                      <a:pt x="301" y="2066"/>
                      <a:pt x="310" y="2083"/>
                    </a:cubicBezTo>
                    <a:cubicBezTo>
                      <a:pt x="311" y="2083"/>
                      <a:pt x="312" y="2083"/>
                      <a:pt x="313" y="2083"/>
                    </a:cubicBezTo>
                    <a:cubicBezTo>
                      <a:pt x="306" y="2051"/>
                      <a:pt x="337" y="2043"/>
                      <a:pt x="348" y="2021"/>
                    </a:cubicBezTo>
                    <a:cubicBezTo>
                      <a:pt x="358" y="2038"/>
                      <a:pt x="367" y="2053"/>
                      <a:pt x="375" y="2069"/>
                    </a:cubicBezTo>
                    <a:cubicBezTo>
                      <a:pt x="379" y="2075"/>
                      <a:pt x="378" y="2082"/>
                      <a:pt x="373" y="2088"/>
                    </a:cubicBezTo>
                    <a:cubicBezTo>
                      <a:pt x="367" y="2096"/>
                      <a:pt x="360" y="2104"/>
                      <a:pt x="353" y="2111"/>
                    </a:cubicBezTo>
                    <a:cubicBezTo>
                      <a:pt x="346" y="2118"/>
                      <a:pt x="341" y="2118"/>
                      <a:pt x="334" y="2111"/>
                    </a:cubicBezTo>
                    <a:cubicBezTo>
                      <a:pt x="333" y="2110"/>
                      <a:pt x="331" y="2109"/>
                      <a:pt x="330" y="2108"/>
                    </a:cubicBezTo>
                    <a:cubicBezTo>
                      <a:pt x="329" y="2108"/>
                      <a:pt x="328" y="2109"/>
                      <a:pt x="327" y="2110"/>
                    </a:cubicBezTo>
                    <a:cubicBezTo>
                      <a:pt x="337" y="2128"/>
                      <a:pt x="348" y="2145"/>
                      <a:pt x="358" y="2161"/>
                    </a:cubicBezTo>
                    <a:cubicBezTo>
                      <a:pt x="361" y="2152"/>
                      <a:pt x="361" y="2141"/>
                      <a:pt x="366" y="2134"/>
                    </a:cubicBezTo>
                    <a:cubicBezTo>
                      <a:pt x="390" y="2106"/>
                      <a:pt x="415" y="2080"/>
                      <a:pt x="440" y="2053"/>
                    </a:cubicBezTo>
                    <a:cubicBezTo>
                      <a:pt x="445" y="2057"/>
                      <a:pt x="450" y="2060"/>
                      <a:pt x="455" y="2064"/>
                    </a:cubicBezTo>
                    <a:cubicBezTo>
                      <a:pt x="456" y="2063"/>
                      <a:pt x="456" y="2062"/>
                      <a:pt x="457" y="2061"/>
                    </a:cubicBezTo>
                    <a:cubicBezTo>
                      <a:pt x="446" y="2043"/>
                      <a:pt x="435" y="2025"/>
                      <a:pt x="424" y="2007"/>
                    </a:cubicBezTo>
                    <a:close/>
                    <a:moveTo>
                      <a:pt x="1840" y="2721"/>
                    </a:moveTo>
                    <a:cubicBezTo>
                      <a:pt x="1846" y="2719"/>
                      <a:pt x="1851" y="2719"/>
                      <a:pt x="1857" y="2717"/>
                    </a:cubicBezTo>
                    <a:cubicBezTo>
                      <a:pt x="1884" y="2707"/>
                      <a:pt x="1911" y="2659"/>
                      <a:pt x="1904" y="2630"/>
                    </a:cubicBezTo>
                    <a:cubicBezTo>
                      <a:pt x="1901" y="2617"/>
                      <a:pt x="1897" y="2603"/>
                      <a:pt x="1893" y="2590"/>
                    </a:cubicBezTo>
                    <a:cubicBezTo>
                      <a:pt x="1888" y="2575"/>
                      <a:pt x="1880" y="2562"/>
                      <a:pt x="1867" y="2553"/>
                    </a:cubicBezTo>
                    <a:cubicBezTo>
                      <a:pt x="1842" y="2536"/>
                      <a:pt x="1810" y="2545"/>
                      <a:pt x="1793" y="2572"/>
                    </a:cubicBezTo>
                    <a:cubicBezTo>
                      <a:pt x="1772" y="2606"/>
                      <a:pt x="1774" y="2664"/>
                      <a:pt x="1797" y="2696"/>
                    </a:cubicBezTo>
                    <a:cubicBezTo>
                      <a:pt x="1808" y="2710"/>
                      <a:pt x="1821" y="2720"/>
                      <a:pt x="1840" y="2721"/>
                    </a:cubicBezTo>
                    <a:close/>
                    <a:moveTo>
                      <a:pt x="2476" y="2226"/>
                    </a:moveTo>
                    <a:cubicBezTo>
                      <a:pt x="2472" y="2225"/>
                      <a:pt x="2471" y="2225"/>
                      <a:pt x="2470" y="2225"/>
                    </a:cubicBezTo>
                    <a:cubicBezTo>
                      <a:pt x="2441" y="2217"/>
                      <a:pt x="2413" y="2209"/>
                      <a:pt x="2384" y="2202"/>
                    </a:cubicBezTo>
                    <a:cubicBezTo>
                      <a:pt x="2379" y="2200"/>
                      <a:pt x="2371" y="2199"/>
                      <a:pt x="2368" y="2201"/>
                    </a:cubicBezTo>
                    <a:cubicBezTo>
                      <a:pt x="2359" y="2208"/>
                      <a:pt x="2353" y="2216"/>
                      <a:pt x="2346" y="2224"/>
                    </a:cubicBezTo>
                    <a:cubicBezTo>
                      <a:pt x="2346" y="2225"/>
                      <a:pt x="2346" y="2225"/>
                      <a:pt x="2347" y="2226"/>
                    </a:cubicBezTo>
                    <a:cubicBezTo>
                      <a:pt x="2361" y="2221"/>
                      <a:pt x="2369" y="2228"/>
                      <a:pt x="2375" y="2239"/>
                    </a:cubicBezTo>
                    <a:cubicBezTo>
                      <a:pt x="2387" y="2259"/>
                      <a:pt x="2400" y="2279"/>
                      <a:pt x="2412" y="2299"/>
                    </a:cubicBezTo>
                    <a:cubicBezTo>
                      <a:pt x="2422" y="2314"/>
                      <a:pt x="2433" y="2328"/>
                      <a:pt x="2426" y="2348"/>
                    </a:cubicBezTo>
                    <a:cubicBezTo>
                      <a:pt x="2426" y="2349"/>
                      <a:pt x="2427" y="2349"/>
                      <a:pt x="2428" y="2349"/>
                    </a:cubicBezTo>
                    <a:cubicBezTo>
                      <a:pt x="2437" y="2338"/>
                      <a:pt x="2446" y="2328"/>
                      <a:pt x="2456" y="2317"/>
                    </a:cubicBezTo>
                    <a:cubicBezTo>
                      <a:pt x="2452" y="2316"/>
                      <a:pt x="2450" y="2315"/>
                      <a:pt x="2448" y="2315"/>
                    </a:cubicBezTo>
                    <a:cubicBezTo>
                      <a:pt x="2438" y="2315"/>
                      <a:pt x="2433" y="2309"/>
                      <a:pt x="2428" y="2301"/>
                    </a:cubicBezTo>
                    <a:cubicBezTo>
                      <a:pt x="2418" y="2285"/>
                      <a:pt x="2408" y="2269"/>
                      <a:pt x="2398" y="2253"/>
                    </a:cubicBezTo>
                    <a:cubicBezTo>
                      <a:pt x="2393" y="2246"/>
                      <a:pt x="2389" y="2239"/>
                      <a:pt x="2383" y="2230"/>
                    </a:cubicBezTo>
                    <a:cubicBezTo>
                      <a:pt x="2426" y="2241"/>
                      <a:pt x="2466" y="2252"/>
                      <a:pt x="2506" y="2262"/>
                    </a:cubicBezTo>
                    <a:cubicBezTo>
                      <a:pt x="2506" y="2262"/>
                      <a:pt x="2507" y="2261"/>
                      <a:pt x="2508" y="2261"/>
                    </a:cubicBezTo>
                    <a:cubicBezTo>
                      <a:pt x="2506" y="2255"/>
                      <a:pt x="2504" y="2249"/>
                      <a:pt x="2501" y="2244"/>
                    </a:cubicBezTo>
                    <a:cubicBezTo>
                      <a:pt x="2485" y="2217"/>
                      <a:pt x="2468" y="2191"/>
                      <a:pt x="2452" y="2164"/>
                    </a:cubicBezTo>
                    <a:cubicBezTo>
                      <a:pt x="2442" y="2149"/>
                      <a:pt x="2433" y="2134"/>
                      <a:pt x="2448" y="2117"/>
                    </a:cubicBezTo>
                    <a:cubicBezTo>
                      <a:pt x="2441" y="2117"/>
                      <a:pt x="2418" y="2138"/>
                      <a:pt x="2411" y="2150"/>
                    </a:cubicBezTo>
                    <a:cubicBezTo>
                      <a:pt x="2410" y="2152"/>
                      <a:pt x="2411" y="2154"/>
                      <a:pt x="2411" y="2158"/>
                    </a:cubicBezTo>
                    <a:cubicBezTo>
                      <a:pt x="2419" y="2153"/>
                      <a:pt x="2425" y="2147"/>
                      <a:pt x="2431" y="2156"/>
                    </a:cubicBezTo>
                    <a:cubicBezTo>
                      <a:pt x="2446" y="2178"/>
                      <a:pt x="2460" y="2201"/>
                      <a:pt x="2476" y="2226"/>
                    </a:cubicBezTo>
                    <a:close/>
                    <a:moveTo>
                      <a:pt x="787" y="2535"/>
                    </a:moveTo>
                    <a:cubicBezTo>
                      <a:pt x="786" y="2534"/>
                      <a:pt x="785" y="2533"/>
                      <a:pt x="785" y="2532"/>
                    </a:cubicBezTo>
                    <a:cubicBezTo>
                      <a:pt x="781" y="2533"/>
                      <a:pt x="778" y="2534"/>
                      <a:pt x="774" y="2536"/>
                    </a:cubicBezTo>
                    <a:cubicBezTo>
                      <a:pt x="753" y="2547"/>
                      <a:pt x="734" y="2543"/>
                      <a:pt x="719" y="2525"/>
                    </a:cubicBezTo>
                    <a:cubicBezTo>
                      <a:pt x="716" y="2521"/>
                      <a:pt x="714" y="2514"/>
                      <a:pt x="715" y="2510"/>
                    </a:cubicBezTo>
                    <a:cubicBezTo>
                      <a:pt x="721" y="2493"/>
                      <a:pt x="727" y="2476"/>
                      <a:pt x="734" y="2459"/>
                    </a:cubicBezTo>
                    <a:cubicBezTo>
                      <a:pt x="753" y="2471"/>
                      <a:pt x="777" y="2480"/>
                      <a:pt x="769" y="2512"/>
                    </a:cubicBezTo>
                    <a:cubicBezTo>
                      <a:pt x="780" y="2496"/>
                      <a:pt x="785" y="2477"/>
                      <a:pt x="793" y="2459"/>
                    </a:cubicBezTo>
                    <a:cubicBezTo>
                      <a:pt x="790" y="2459"/>
                      <a:pt x="789" y="2459"/>
                      <a:pt x="788" y="2460"/>
                    </a:cubicBezTo>
                    <a:cubicBezTo>
                      <a:pt x="767" y="2473"/>
                      <a:pt x="757" y="2462"/>
                      <a:pt x="741" y="2447"/>
                    </a:cubicBezTo>
                    <a:cubicBezTo>
                      <a:pt x="740" y="2446"/>
                      <a:pt x="739" y="2444"/>
                      <a:pt x="740" y="2442"/>
                    </a:cubicBezTo>
                    <a:cubicBezTo>
                      <a:pt x="746" y="2426"/>
                      <a:pt x="752" y="2410"/>
                      <a:pt x="759" y="2392"/>
                    </a:cubicBezTo>
                    <a:cubicBezTo>
                      <a:pt x="780" y="2408"/>
                      <a:pt x="809" y="2417"/>
                      <a:pt x="801" y="2454"/>
                    </a:cubicBezTo>
                    <a:cubicBezTo>
                      <a:pt x="805" y="2452"/>
                      <a:pt x="807" y="2451"/>
                      <a:pt x="808" y="2450"/>
                    </a:cubicBezTo>
                    <a:cubicBezTo>
                      <a:pt x="811" y="2441"/>
                      <a:pt x="814" y="2432"/>
                      <a:pt x="817" y="2422"/>
                    </a:cubicBezTo>
                    <a:cubicBezTo>
                      <a:pt x="818" y="2421"/>
                      <a:pt x="816" y="2418"/>
                      <a:pt x="814" y="2417"/>
                    </a:cubicBezTo>
                    <a:cubicBezTo>
                      <a:pt x="788" y="2399"/>
                      <a:pt x="762" y="2380"/>
                      <a:pt x="735" y="2362"/>
                    </a:cubicBezTo>
                    <a:cubicBezTo>
                      <a:pt x="733" y="2361"/>
                      <a:pt x="730" y="2362"/>
                      <a:pt x="728" y="2361"/>
                    </a:cubicBezTo>
                    <a:cubicBezTo>
                      <a:pt x="739" y="2373"/>
                      <a:pt x="737" y="2385"/>
                      <a:pt x="733" y="2397"/>
                    </a:cubicBezTo>
                    <a:cubicBezTo>
                      <a:pt x="721" y="2427"/>
                      <a:pt x="711" y="2456"/>
                      <a:pt x="700" y="2485"/>
                    </a:cubicBezTo>
                    <a:cubicBezTo>
                      <a:pt x="695" y="2497"/>
                      <a:pt x="692" y="2511"/>
                      <a:pt x="673" y="2506"/>
                    </a:cubicBezTo>
                    <a:cubicBezTo>
                      <a:pt x="673" y="2507"/>
                      <a:pt x="674" y="2508"/>
                      <a:pt x="674" y="2509"/>
                    </a:cubicBezTo>
                    <a:cubicBezTo>
                      <a:pt x="704" y="2529"/>
                      <a:pt x="734" y="2550"/>
                      <a:pt x="764" y="2570"/>
                    </a:cubicBezTo>
                    <a:cubicBezTo>
                      <a:pt x="772" y="2558"/>
                      <a:pt x="779" y="2546"/>
                      <a:pt x="787" y="2535"/>
                    </a:cubicBezTo>
                    <a:close/>
                    <a:moveTo>
                      <a:pt x="2330" y="2441"/>
                    </a:moveTo>
                    <a:cubicBezTo>
                      <a:pt x="2331" y="2442"/>
                      <a:pt x="2332" y="2442"/>
                      <a:pt x="2333" y="2443"/>
                    </a:cubicBezTo>
                    <a:cubicBezTo>
                      <a:pt x="2356" y="2421"/>
                      <a:pt x="2379" y="2400"/>
                      <a:pt x="2401" y="2377"/>
                    </a:cubicBezTo>
                    <a:cubicBezTo>
                      <a:pt x="2414" y="2363"/>
                      <a:pt x="2409" y="2335"/>
                      <a:pt x="2393" y="2327"/>
                    </a:cubicBezTo>
                    <a:cubicBezTo>
                      <a:pt x="2402" y="2364"/>
                      <a:pt x="2382" y="2387"/>
                      <a:pt x="2353" y="2406"/>
                    </a:cubicBezTo>
                    <a:cubicBezTo>
                      <a:pt x="2344" y="2389"/>
                      <a:pt x="2336" y="2373"/>
                      <a:pt x="2328" y="2356"/>
                    </a:cubicBezTo>
                    <a:cubicBezTo>
                      <a:pt x="2327" y="2354"/>
                      <a:pt x="2328" y="2350"/>
                      <a:pt x="2330" y="2348"/>
                    </a:cubicBezTo>
                    <a:cubicBezTo>
                      <a:pt x="2336" y="2342"/>
                      <a:pt x="2344" y="2336"/>
                      <a:pt x="2350" y="2329"/>
                    </a:cubicBezTo>
                    <a:cubicBezTo>
                      <a:pt x="2355" y="2325"/>
                      <a:pt x="2360" y="2325"/>
                      <a:pt x="2365" y="2328"/>
                    </a:cubicBezTo>
                    <a:cubicBezTo>
                      <a:pt x="2369" y="2330"/>
                      <a:pt x="2373" y="2331"/>
                      <a:pt x="2377" y="2333"/>
                    </a:cubicBezTo>
                    <a:cubicBezTo>
                      <a:pt x="2371" y="2316"/>
                      <a:pt x="2363" y="2301"/>
                      <a:pt x="2355" y="2287"/>
                    </a:cubicBezTo>
                    <a:cubicBezTo>
                      <a:pt x="2354" y="2285"/>
                      <a:pt x="2351" y="2284"/>
                      <a:pt x="2349" y="2282"/>
                    </a:cubicBezTo>
                    <a:cubicBezTo>
                      <a:pt x="2348" y="2283"/>
                      <a:pt x="2347" y="2283"/>
                      <a:pt x="2347" y="2283"/>
                    </a:cubicBezTo>
                    <a:cubicBezTo>
                      <a:pt x="2360" y="2313"/>
                      <a:pt x="2335" y="2324"/>
                      <a:pt x="2320" y="2340"/>
                    </a:cubicBezTo>
                    <a:cubicBezTo>
                      <a:pt x="2312" y="2326"/>
                      <a:pt x="2305" y="2313"/>
                      <a:pt x="2298" y="2299"/>
                    </a:cubicBezTo>
                    <a:cubicBezTo>
                      <a:pt x="2297" y="2295"/>
                      <a:pt x="2298" y="2288"/>
                      <a:pt x="2300" y="2285"/>
                    </a:cubicBezTo>
                    <a:cubicBezTo>
                      <a:pt x="2307" y="2278"/>
                      <a:pt x="2316" y="2271"/>
                      <a:pt x="2323" y="2264"/>
                    </a:cubicBezTo>
                    <a:cubicBezTo>
                      <a:pt x="2329" y="2259"/>
                      <a:pt x="2335" y="2258"/>
                      <a:pt x="2342" y="2261"/>
                    </a:cubicBezTo>
                    <a:cubicBezTo>
                      <a:pt x="2347" y="2263"/>
                      <a:pt x="2351" y="2265"/>
                      <a:pt x="2356" y="2267"/>
                    </a:cubicBezTo>
                    <a:cubicBezTo>
                      <a:pt x="2356" y="2266"/>
                      <a:pt x="2357" y="2266"/>
                      <a:pt x="2357" y="2265"/>
                    </a:cubicBezTo>
                    <a:cubicBezTo>
                      <a:pt x="2352" y="2254"/>
                      <a:pt x="2346" y="2244"/>
                      <a:pt x="2340" y="2232"/>
                    </a:cubicBezTo>
                    <a:cubicBezTo>
                      <a:pt x="2312" y="2258"/>
                      <a:pt x="2286" y="2283"/>
                      <a:pt x="2260" y="2308"/>
                    </a:cubicBezTo>
                    <a:cubicBezTo>
                      <a:pt x="2276" y="2308"/>
                      <a:pt x="2277" y="2309"/>
                      <a:pt x="2284" y="2323"/>
                    </a:cubicBezTo>
                    <a:cubicBezTo>
                      <a:pt x="2298" y="2350"/>
                      <a:pt x="2312" y="2378"/>
                      <a:pt x="2327" y="2405"/>
                    </a:cubicBezTo>
                    <a:cubicBezTo>
                      <a:pt x="2333" y="2417"/>
                      <a:pt x="2337" y="2428"/>
                      <a:pt x="2330" y="2441"/>
                    </a:cubicBezTo>
                    <a:close/>
                    <a:moveTo>
                      <a:pt x="2073" y="2565"/>
                    </a:moveTo>
                    <a:cubicBezTo>
                      <a:pt x="2068" y="2571"/>
                      <a:pt x="2075" y="2591"/>
                      <a:pt x="2088" y="2611"/>
                    </a:cubicBezTo>
                    <a:cubicBezTo>
                      <a:pt x="2097" y="2608"/>
                      <a:pt x="2106" y="2604"/>
                      <a:pt x="2115" y="2601"/>
                    </a:cubicBezTo>
                    <a:cubicBezTo>
                      <a:pt x="2139" y="2594"/>
                      <a:pt x="2153" y="2573"/>
                      <a:pt x="2152" y="2547"/>
                    </a:cubicBezTo>
                    <a:cubicBezTo>
                      <a:pt x="2152" y="2524"/>
                      <a:pt x="2137" y="2508"/>
                      <a:pt x="2113" y="2502"/>
                    </a:cubicBezTo>
                    <a:cubicBezTo>
                      <a:pt x="2103" y="2500"/>
                      <a:pt x="2093" y="2497"/>
                      <a:pt x="2083" y="2494"/>
                    </a:cubicBezTo>
                    <a:cubicBezTo>
                      <a:pt x="2074" y="2491"/>
                      <a:pt x="2067" y="2485"/>
                      <a:pt x="2067" y="2475"/>
                    </a:cubicBezTo>
                    <a:cubicBezTo>
                      <a:pt x="2066" y="2465"/>
                      <a:pt x="2074" y="2451"/>
                      <a:pt x="2083" y="2448"/>
                    </a:cubicBezTo>
                    <a:cubicBezTo>
                      <a:pt x="2093" y="2444"/>
                      <a:pt x="2101" y="2448"/>
                      <a:pt x="2108" y="2455"/>
                    </a:cubicBezTo>
                    <a:cubicBezTo>
                      <a:pt x="2109" y="2457"/>
                      <a:pt x="2110" y="2459"/>
                      <a:pt x="2112" y="2460"/>
                    </a:cubicBezTo>
                    <a:cubicBezTo>
                      <a:pt x="2116" y="2463"/>
                      <a:pt x="2119" y="2466"/>
                      <a:pt x="2123" y="2469"/>
                    </a:cubicBezTo>
                    <a:cubicBezTo>
                      <a:pt x="2122" y="2464"/>
                      <a:pt x="2123" y="2459"/>
                      <a:pt x="2121" y="2455"/>
                    </a:cubicBezTo>
                    <a:cubicBezTo>
                      <a:pt x="2117" y="2444"/>
                      <a:pt x="2112" y="2433"/>
                      <a:pt x="2108" y="2424"/>
                    </a:cubicBezTo>
                    <a:cubicBezTo>
                      <a:pt x="2097" y="2428"/>
                      <a:pt x="2088" y="2432"/>
                      <a:pt x="2078" y="2436"/>
                    </a:cubicBezTo>
                    <a:cubicBezTo>
                      <a:pt x="2065" y="2441"/>
                      <a:pt x="2055" y="2450"/>
                      <a:pt x="2052" y="2465"/>
                    </a:cubicBezTo>
                    <a:cubicBezTo>
                      <a:pt x="2044" y="2496"/>
                      <a:pt x="2059" y="2520"/>
                      <a:pt x="2090" y="2527"/>
                    </a:cubicBezTo>
                    <a:cubicBezTo>
                      <a:pt x="2099" y="2529"/>
                      <a:pt x="2107" y="2531"/>
                      <a:pt x="2115" y="2534"/>
                    </a:cubicBezTo>
                    <a:cubicBezTo>
                      <a:pt x="2128" y="2539"/>
                      <a:pt x="2132" y="2545"/>
                      <a:pt x="2133" y="2559"/>
                    </a:cubicBezTo>
                    <a:cubicBezTo>
                      <a:pt x="2133" y="2571"/>
                      <a:pt x="2131" y="2582"/>
                      <a:pt x="2118" y="2587"/>
                    </a:cubicBezTo>
                    <a:cubicBezTo>
                      <a:pt x="2107" y="2592"/>
                      <a:pt x="2096" y="2589"/>
                      <a:pt x="2086" y="2579"/>
                    </a:cubicBezTo>
                    <a:cubicBezTo>
                      <a:pt x="2082" y="2575"/>
                      <a:pt x="2078" y="2570"/>
                      <a:pt x="2073" y="2565"/>
                    </a:cubicBezTo>
                    <a:close/>
                    <a:moveTo>
                      <a:pt x="1964" y="2548"/>
                    </a:moveTo>
                    <a:cubicBezTo>
                      <a:pt x="1966" y="2573"/>
                      <a:pt x="1957" y="2582"/>
                      <a:pt x="1926" y="2587"/>
                    </a:cubicBezTo>
                    <a:cubicBezTo>
                      <a:pt x="1924" y="2576"/>
                      <a:pt x="1922" y="2564"/>
                      <a:pt x="1919" y="2553"/>
                    </a:cubicBezTo>
                    <a:cubicBezTo>
                      <a:pt x="1914" y="2531"/>
                      <a:pt x="1914" y="2530"/>
                      <a:pt x="1936" y="2523"/>
                    </a:cubicBezTo>
                    <a:cubicBezTo>
                      <a:pt x="1958" y="2516"/>
                      <a:pt x="1957" y="2509"/>
                      <a:pt x="1975" y="2532"/>
                    </a:cubicBezTo>
                    <a:cubicBezTo>
                      <a:pt x="1975" y="2533"/>
                      <a:pt x="1976" y="2533"/>
                      <a:pt x="1979" y="2533"/>
                    </a:cubicBezTo>
                    <a:cubicBezTo>
                      <a:pt x="1977" y="2520"/>
                      <a:pt x="1974" y="2508"/>
                      <a:pt x="1972" y="2495"/>
                    </a:cubicBezTo>
                    <a:cubicBezTo>
                      <a:pt x="1940" y="2507"/>
                      <a:pt x="1911" y="2519"/>
                      <a:pt x="1882" y="2531"/>
                    </a:cubicBezTo>
                    <a:cubicBezTo>
                      <a:pt x="1880" y="2532"/>
                      <a:pt x="1878" y="2535"/>
                      <a:pt x="1874" y="2539"/>
                    </a:cubicBezTo>
                    <a:cubicBezTo>
                      <a:pt x="1890" y="2537"/>
                      <a:pt x="1893" y="2540"/>
                      <a:pt x="1896" y="2553"/>
                    </a:cubicBezTo>
                    <a:cubicBezTo>
                      <a:pt x="1903" y="2587"/>
                      <a:pt x="1911" y="2622"/>
                      <a:pt x="1918" y="2656"/>
                    </a:cubicBezTo>
                    <a:cubicBezTo>
                      <a:pt x="1921" y="2669"/>
                      <a:pt x="1923" y="2681"/>
                      <a:pt x="1907" y="2688"/>
                    </a:cubicBezTo>
                    <a:cubicBezTo>
                      <a:pt x="1910" y="2690"/>
                      <a:pt x="1912" y="2693"/>
                      <a:pt x="1914" y="2692"/>
                    </a:cubicBezTo>
                    <a:cubicBezTo>
                      <a:pt x="1929" y="2687"/>
                      <a:pt x="1944" y="2681"/>
                      <a:pt x="1959" y="2675"/>
                    </a:cubicBezTo>
                    <a:cubicBezTo>
                      <a:pt x="1960" y="2674"/>
                      <a:pt x="1960" y="2673"/>
                      <a:pt x="1960" y="2672"/>
                    </a:cubicBezTo>
                    <a:cubicBezTo>
                      <a:pt x="1940" y="2667"/>
                      <a:pt x="1940" y="2650"/>
                      <a:pt x="1936" y="2635"/>
                    </a:cubicBezTo>
                    <a:cubicBezTo>
                      <a:pt x="1935" y="2632"/>
                      <a:pt x="1935" y="2629"/>
                      <a:pt x="1934" y="2627"/>
                    </a:cubicBezTo>
                    <a:cubicBezTo>
                      <a:pt x="1928" y="2598"/>
                      <a:pt x="1928" y="2598"/>
                      <a:pt x="1957" y="2592"/>
                    </a:cubicBezTo>
                    <a:cubicBezTo>
                      <a:pt x="1964" y="2591"/>
                      <a:pt x="1968" y="2593"/>
                      <a:pt x="1972" y="2598"/>
                    </a:cubicBezTo>
                    <a:cubicBezTo>
                      <a:pt x="1974" y="2601"/>
                      <a:pt x="1977" y="2604"/>
                      <a:pt x="1980" y="2607"/>
                    </a:cubicBezTo>
                    <a:cubicBezTo>
                      <a:pt x="1982" y="2591"/>
                      <a:pt x="1971" y="2551"/>
                      <a:pt x="1964" y="2548"/>
                    </a:cubicBezTo>
                    <a:close/>
                    <a:moveTo>
                      <a:pt x="2502" y="2020"/>
                    </a:moveTo>
                    <a:cubicBezTo>
                      <a:pt x="2492" y="2032"/>
                      <a:pt x="2482" y="2043"/>
                      <a:pt x="2473" y="2054"/>
                    </a:cubicBezTo>
                    <a:cubicBezTo>
                      <a:pt x="2439" y="2097"/>
                      <a:pt x="2445" y="2162"/>
                      <a:pt x="2486" y="2197"/>
                    </a:cubicBezTo>
                    <a:cubicBezTo>
                      <a:pt x="2507" y="2215"/>
                      <a:pt x="2531" y="2214"/>
                      <a:pt x="2551" y="2194"/>
                    </a:cubicBezTo>
                    <a:cubicBezTo>
                      <a:pt x="2564" y="2181"/>
                      <a:pt x="2574" y="2165"/>
                      <a:pt x="2577" y="2147"/>
                    </a:cubicBezTo>
                    <a:cubicBezTo>
                      <a:pt x="2579" y="2136"/>
                      <a:pt x="2579" y="2124"/>
                      <a:pt x="2580" y="2113"/>
                    </a:cubicBezTo>
                    <a:cubicBezTo>
                      <a:pt x="2580" y="2111"/>
                      <a:pt x="2576" y="2109"/>
                      <a:pt x="2575" y="2107"/>
                    </a:cubicBezTo>
                    <a:cubicBezTo>
                      <a:pt x="2574" y="2109"/>
                      <a:pt x="2573" y="2111"/>
                      <a:pt x="2572" y="2113"/>
                    </a:cubicBezTo>
                    <a:cubicBezTo>
                      <a:pt x="2566" y="2131"/>
                      <a:pt x="2563" y="2150"/>
                      <a:pt x="2555" y="2167"/>
                    </a:cubicBezTo>
                    <a:cubicBezTo>
                      <a:pt x="2546" y="2186"/>
                      <a:pt x="2528" y="2190"/>
                      <a:pt x="2510" y="2178"/>
                    </a:cubicBezTo>
                    <a:cubicBezTo>
                      <a:pt x="2502" y="2173"/>
                      <a:pt x="2494" y="2166"/>
                      <a:pt x="2488" y="2158"/>
                    </a:cubicBezTo>
                    <a:cubicBezTo>
                      <a:pt x="2468" y="2133"/>
                      <a:pt x="2460" y="2105"/>
                      <a:pt x="2474" y="2074"/>
                    </a:cubicBezTo>
                    <a:cubicBezTo>
                      <a:pt x="2482" y="2057"/>
                      <a:pt x="2495" y="2044"/>
                      <a:pt x="2520" y="2055"/>
                    </a:cubicBezTo>
                    <a:cubicBezTo>
                      <a:pt x="2521" y="2055"/>
                      <a:pt x="2523" y="2056"/>
                      <a:pt x="2524" y="2056"/>
                    </a:cubicBezTo>
                    <a:cubicBezTo>
                      <a:pt x="2526" y="2056"/>
                      <a:pt x="2528" y="2055"/>
                      <a:pt x="2530" y="2055"/>
                    </a:cubicBezTo>
                    <a:cubicBezTo>
                      <a:pt x="2529" y="2053"/>
                      <a:pt x="2529" y="2050"/>
                      <a:pt x="2528" y="2049"/>
                    </a:cubicBezTo>
                    <a:cubicBezTo>
                      <a:pt x="2520" y="2039"/>
                      <a:pt x="2511" y="2029"/>
                      <a:pt x="2502" y="2020"/>
                    </a:cubicBezTo>
                    <a:close/>
                    <a:moveTo>
                      <a:pt x="297" y="1985"/>
                    </a:moveTo>
                    <a:cubicBezTo>
                      <a:pt x="294" y="1984"/>
                      <a:pt x="291" y="1982"/>
                      <a:pt x="289" y="1981"/>
                    </a:cubicBezTo>
                    <a:cubicBezTo>
                      <a:pt x="274" y="1973"/>
                      <a:pt x="263" y="1961"/>
                      <a:pt x="257" y="1944"/>
                    </a:cubicBezTo>
                    <a:cubicBezTo>
                      <a:pt x="244" y="1903"/>
                      <a:pt x="266" y="1861"/>
                      <a:pt x="308" y="1848"/>
                    </a:cubicBezTo>
                    <a:cubicBezTo>
                      <a:pt x="322" y="1844"/>
                      <a:pt x="336" y="1848"/>
                      <a:pt x="345" y="1861"/>
                    </a:cubicBezTo>
                    <a:cubicBezTo>
                      <a:pt x="355" y="1875"/>
                      <a:pt x="361" y="1891"/>
                      <a:pt x="356" y="1909"/>
                    </a:cubicBezTo>
                    <a:cubicBezTo>
                      <a:pt x="354" y="1919"/>
                      <a:pt x="349" y="1929"/>
                      <a:pt x="345" y="1940"/>
                    </a:cubicBezTo>
                    <a:cubicBezTo>
                      <a:pt x="344" y="1942"/>
                      <a:pt x="344" y="1944"/>
                      <a:pt x="344" y="1946"/>
                    </a:cubicBezTo>
                    <a:cubicBezTo>
                      <a:pt x="346" y="1946"/>
                      <a:pt x="349" y="1946"/>
                      <a:pt x="350" y="1945"/>
                    </a:cubicBezTo>
                    <a:cubicBezTo>
                      <a:pt x="359" y="1939"/>
                      <a:pt x="367" y="1932"/>
                      <a:pt x="375" y="1925"/>
                    </a:cubicBezTo>
                    <a:cubicBezTo>
                      <a:pt x="376" y="1923"/>
                      <a:pt x="377" y="1919"/>
                      <a:pt x="376" y="1916"/>
                    </a:cubicBezTo>
                    <a:cubicBezTo>
                      <a:pt x="373" y="1903"/>
                      <a:pt x="370" y="1890"/>
                      <a:pt x="364" y="1877"/>
                    </a:cubicBezTo>
                    <a:cubicBezTo>
                      <a:pt x="358" y="1863"/>
                      <a:pt x="352" y="1849"/>
                      <a:pt x="342" y="1837"/>
                    </a:cubicBezTo>
                    <a:cubicBezTo>
                      <a:pt x="327" y="1818"/>
                      <a:pt x="303" y="1815"/>
                      <a:pt x="282" y="1826"/>
                    </a:cubicBezTo>
                    <a:cubicBezTo>
                      <a:pt x="256" y="1840"/>
                      <a:pt x="243" y="1863"/>
                      <a:pt x="238" y="1891"/>
                    </a:cubicBezTo>
                    <a:cubicBezTo>
                      <a:pt x="231" y="1933"/>
                      <a:pt x="253" y="1976"/>
                      <a:pt x="291" y="1993"/>
                    </a:cubicBezTo>
                    <a:cubicBezTo>
                      <a:pt x="293" y="1991"/>
                      <a:pt x="295" y="1989"/>
                      <a:pt x="297" y="1985"/>
                    </a:cubicBezTo>
                    <a:close/>
                    <a:moveTo>
                      <a:pt x="845" y="2621"/>
                    </a:moveTo>
                    <a:cubicBezTo>
                      <a:pt x="856" y="2626"/>
                      <a:pt x="867" y="2630"/>
                      <a:pt x="877" y="2635"/>
                    </a:cubicBezTo>
                    <a:cubicBezTo>
                      <a:pt x="878" y="2634"/>
                      <a:pt x="878" y="2634"/>
                      <a:pt x="879" y="2634"/>
                    </a:cubicBezTo>
                    <a:cubicBezTo>
                      <a:pt x="868" y="2620"/>
                      <a:pt x="874" y="2608"/>
                      <a:pt x="883" y="2596"/>
                    </a:cubicBezTo>
                    <a:cubicBezTo>
                      <a:pt x="892" y="2584"/>
                      <a:pt x="890" y="2585"/>
                      <a:pt x="903" y="2591"/>
                    </a:cubicBezTo>
                    <a:cubicBezTo>
                      <a:pt x="905" y="2592"/>
                      <a:pt x="908" y="2593"/>
                      <a:pt x="911" y="2594"/>
                    </a:cubicBezTo>
                    <a:cubicBezTo>
                      <a:pt x="930" y="2600"/>
                      <a:pt x="938" y="2612"/>
                      <a:pt x="935" y="2632"/>
                    </a:cubicBezTo>
                    <a:cubicBezTo>
                      <a:pt x="934" y="2641"/>
                      <a:pt x="935" y="2651"/>
                      <a:pt x="921" y="2654"/>
                    </a:cubicBezTo>
                    <a:cubicBezTo>
                      <a:pt x="935" y="2661"/>
                      <a:pt x="949" y="2667"/>
                      <a:pt x="964" y="2674"/>
                    </a:cubicBezTo>
                    <a:cubicBezTo>
                      <a:pt x="950" y="2610"/>
                      <a:pt x="954" y="2546"/>
                      <a:pt x="943" y="2483"/>
                    </a:cubicBezTo>
                    <a:cubicBezTo>
                      <a:pt x="938" y="2488"/>
                      <a:pt x="934" y="2493"/>
                      <a:pt x="931" y="2498"/>
                    </a:cubicBezTo>
                    <a:cubicBezTo>
                      <a:pt x="903" y="2539"/>
                      <a:pt x="881" y="2584"/>
                      <a:pt x="845" y="2621"/>
                    </a:cubicBezTo>
                    <a:close/>
                    <a:moveTo>
                      <a:pt x="1075" y="2678"/>
                    </a:moveTo>
                    <a:cubicBezTo>
                      <a:pt x="1070" y="2680"/>
                      <a:pt x="1067" y="2682"/>
                      <a:pt x="1063" y="2684"/>
                    </a:cubicBezTo>
                    <a:cubicBezTo>
                      <a:pt x="1036" y="2696"/>
                      <a:pt x="1013" y="2686"/>
                      <a:pt x="1004" y="2658"/>
                    </a:cubicBezTo>
                    <a:cubicBezTo>
                      <a:pt x="993" y="2622"/>
                      <a:pt x="998" y="2589"/>
                      <a:pt x="1019" y="2559"/>
                    </a:cubicBezTo>
                    <a:cubicBezTo>
                      <a:pt x="1034" y="2536"/>
                      <a:pt x="1062" y="2538"/>
                      <a:pt x="1074" y="2561"/>
                    </a:cubicBezTo>
                    <a:cubicBezTo>
                      <a:pt x="1079" y="2570"/>
                      <a:pt x="1081" y="2582"/>
                      <a:pt x="1084" y="2592"/>
                    </a:cubicBezTo>
                    <a:cubicBezTo>
                      <a:pt x="1085" y="2595"/>
                      <a:pt x="1086" y="2598"/>
                      <a:pt x="1087" y="2602"/>
                    </a:cubicBezTo>
                    <a:cubicBezTo>
                      <a:pt x="1090" y="2600"/>
                      <a:pt x="1091" y="2599"/>
                      <a:pt x="1091" y="2598"/>
                    </a:cubicBezTo>
                    <a:cubicBezTo>
                      <a:pt x="1094" y="2583"/>
                      <a:pt x="1096" y="2569"/>
                      <a:pt x="1098" y="2554"/>
                    </a:cubicBezTo>
                    <a:cubicBezTo>
                      <a:pt x="1098" y="2552"/>
                      <a:pt x="1096" y="2549"/>
                      <a:pt x="1093" y="2548"/>
                    </a:cubicBezTo>
                    <a:cubicBezTo>
                      <a:pt x="1084" y="2544"/>
                      <a:pt x="1074" y="2540"/>
                      <a:pt x="1065" y="2535"/>
                    </a:cubicBezTo>
                    <a:cubicBezTo>
                      <a:pt x="1039" y="2522"/>
                      <a:pt x="1014" y="2527"/>
                      <a:pt x="998" y="2549"/>
                    </a:cubicBezTo>
                    <a:cubicBezTo>
                      <a:pt x="972" y="2585"/>
                      <a:pt x="968" y="2624"/>
                      <a:pt x="985" y="2664"/>
                    </a:cubicBezTo>
                    <a:cubicBezTo>
                      <a:pt x="997" y="2693"/>
                      <a:pt x="1030" y="2708"/>
                      <a:pt x="1057" y="2699"/>
                    </a:cubicBezTo>
                    <a:cubicBezTo>
                      <a:pt x="1066" y="2695"/>
                      <a:pt x="1073" y="2690"/>
                      <a:pt x="1075" y="2678"/>
                    </a:cubicBezTo>
                    <a:close/>
                    <a:moveTo>
                      <a:pt x="2164" y="319"/>
                    </a:moveTo>
                    <a:cubicBezTo>
                      <a:pt x="2174" y="319"/>
                      <a:pt x="2179" y="312"/>
                      <a:pt x="2180" y="304"/>
                    </a:cubicBezTo>
                    <a:cubicBezTo>
                      <a:pt x="2184" y="287"/>
                      <a:pt x="2186" y="270"/>
                      <a:pt x="2188" y="254"/>
                    </a:cubicBezTo>
                    <a:cubicBezTo>
                      <a:pt x="2189" y="247"/>
                      <a:pt x="2184" y="244"/>
                      <a:pt x="2179" y="248"/>
                    </a:cubicBezTo>
                    <a:cubicBezTo>
                      <a:pt x="2164" y="257"/>
                      <a:pt x="2150" y="269"/>
                      <a:pt x="2142" y="285"/>
                    </a:cubicBezTo>
                    <a:cubicBezTo>
                      <a:pt x="2135" y="301"/>
                      <a:pt x="2147" y="319"/>
                      <a:pt x="2164" y="319"/>
                    </a:cubicBezTo>
                    <a:close/>
                    <a:moveTo>
                      <a:pt x="2709" y="885"/>
                    </a:moveTo>
                    <a:cubicBezTo>
                      <a:pt x="2707" y="877"/>
                      <a:pt x="2703" y="864"/>
                      <a:pt x="2698" y="851"/>
                    </a:cubicBezTo>
                    <a:cubicBezTo>
                      <a:pt x="2698" y="849"/>
                      <a:pt x="2695" y="847"/>
                      <a:pt x="2695" y="847"/>
                    </a:cubicBezTo>
                    <a:cubicBezTo>
                      <a:pt x="2693" y="848"/>
                      <a:pt x="2691" y="850"/>
                      <a:pt x="2690" y="852"/>
                    </a:cubicBezTo>
                    <a:cubicBezTo>
                      <a:pt x="2687" y="863"/>
                      <a:pt x="2680" y="868"/>
                      <a:pt x="2670" y="872"/>
                    </a:cubicBezTo>
                    <a:cubicBezTo>
                      <a:pt x="2662" y="875"/>
                      <a:pt x="2660" y="884"/>
                      <a:pt x="2666" y="890"/>
                    </a:cubicBezTo>
                    <a:cubicBezTo>
                      <a:pt x="2673" y="895"/>
                      <a:pt x="2680" y="901"/>
                      <a:pt x="2688" y="905"/>
                    </a:cubicBezTo>
                    <a:cubicBezTo>
                      <a:pt x="2700" y="911"/>
                      <a:pt x="2710" y="904"/>
                      <a:pt x="2709" y="885"/>
                    </a:cubicBezTo>
                    <a:close/>
                    <a:moveTo>
                      <a:pt x="2231" y="295"/>
                    </a:moveTo>
                    <a:cubicBezTo>
                      <a:pt x="2230" y="295"/>
                      <a:pt x="2228" y="295"/>
                      <a:pt x="2227" y="295"/>
                    </a:cubicBezTo>
                    <a:cubicBezTo>
                      <a:pt x="2222" y="302"/>
                      <a:pt x="2216" y="309"/>
                      <a:pt x="2213" y="317"/>
                    </a:cubicBezTo>
                    <a:cubicBezTo>
                      <a:pt x="2208" y="327"/>
                      <a:pt x="2216" y="338"/>
                      <a:pt x="2226" y="339"/>
                    </a:cubicBezTo>
                    <a:cubicBezTo>
                      <a:pt x="2241" y="339"/>
                      <a:pt x="2255" y="339"/>
                      <a:pt x="2269" y="339"/>
                    </a:cubicBezTo>
                    <a:cubicBezTo>
                      <a:pt x="2271" y="339"/>
                      <a:pt x="2274" y="337"/>
                      <a:pt x="2275" y="336"/>
                    </a:cubicBezTo>
                    <a:cubicBezTo>
                      <a:pt x="2275" y="334"/>
                      <a:pt x="2274" y="331"/>
                      <a:pt x="2272" y="330"/>
                    </a:cubicBezTo>
                    <a:cubicBezTo>
                      <a:pt x="2267" y="327"/>
                      <a:pt x="2261" y="324"/>
                      <a:pt x="2255" y="323"/>
                    </a:cubicBezTo>
                    <a:cubicBezTo>
                      <a:pt x="2241" y="319"/>
                      <a:pt x="2229" y="314"/>
                      <a:pt x="2231" y="2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7E7BCC8E-1AA8-4AE8-833D-942F406310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51463" y="1793874"/>
                <a:ext cx="3705225" cy="3694112"/>
              </a:xfrm>
              <a:custGeom>
                <a:avLst/>
                <a:gdLst>
                  <a:gd name="T0" fmla="*/ 993 w 2014"/>
                  <a:gd name="T1" fmla="*/ 2006 h 2013"/>
                  <a:gd name="T2" fmla="*/ 11 w 2014"/>
                  <a:gd name="T3" fmla="*/ 988 h 2013"/>
                  <a:gd name="T4" fmla="*/ 1028 w 2014"/>
                  <a:gd name="T5" fmla="*/ 10 h 2013"/>
                  <a:gd name="T6" fmla="*/ 2011 w 2014"/>
                  <a:gd name="T7" fmla="*/ 1012 h 2013"/>
                  <a:gd name="T8" fmla="*/ 993 w 2014"/>
                  <a:gd name="T9" fmla="*/ 2006 h 2013"/>
                  <a:gd name="T10" fmla="*/ 1009 w 2014"/>
                  <a:gd name="T11" fmla="*/ 1982 h 2013"/>
                  <a:gd name="T12" fmla="*/ 1987 w 2014"/>
                  <a:gd name="T13" fmla="*/ 1011 h 2013"/>
                  <a:gd name="T14" fmla="*/ 1011 w 2014"/>
                  <a:gd name="T15" fmla="*/ 33 h 2013"/>
                  <a:gd name="T16" fmla="*/ 35 w 2014"/>
                  <a:gd name="T17" fmla="*/ 1005 h 2013"/>
                  <a:gd name="T18" fmla="*/ 1009 w 2014"/>
                  <a:gd name="T19" fmla="*/ 1982 h 2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4" h="2013">
                    <a:moveTo>
                      <a:pt x="993" y="2006"/>
                    </a:moveTo>
                    <a:cubicBezTo>
                      <a:pt x="447" y="1999"/>
                      <a:pt x="0" y="1541"/>
                      <a:pt x="11" y="988"/>
                    </a:cubicBezTo>
                    <a:cubicBezTo>
                      <a:pt x="22" y="445"/>
                      <a:pt x="472" y="0"/>
                      <a:pt x="1028" y="10"/>
                    </a:cubicBezTo>
                    <a:cubicBezTo>
                      <a:pt x="1572" y="19"/>
                      <a:pt x="2014" y="462"/>
                      <a:pt x="2011" y="1012"/>
                    </a:cubicBezTo>
                    <a:cubicBezTo>
                      <a:pt x="2007" y="1577"/>
                      <a:pt x="1549" y="2013"/>
                      <a:pt x="993" y="2006"/>
                    </a:cubicBezTo>
                    <a:close/>
                    <a:moveTo>
                      <a:pt x="1009" y="1982"/>
                    </a:moveTo>
                    <a:cubicBezTo>
                      <a:pt x="1547" y="1982"/>
                      <a:pt x="1986" y="1546"/>
                      <a:pt x="1987" y="1011"/>
                    </a:cubicBezTo>
                    <a:cubicBezTo>
                      <a:pt x="1989" y="476"/>
                      <a:pt x="1552" y="34"/>
                      <a:pt x="1011" y="33"/>
                    </a:cubicBezTo>
                    <a:cubicBezTo>
                      <a:pt x="479" y="33"/>
                      <a:pt x="36" y="468"/>
                      <a:pt x="35" y="1005"/>
                    </a:cubicBezTo>
                    <a:cubicBezTo>
                      <a:pt x="35" y="1537"/>
                      <a:pt x="467" y="1981"/>
                      <a:pt x="1009" y="19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F977B0DD-130C-46EA-9EAF-44B00D0F38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07075" y="1530349"/>
                <a:ext cx="377825" cy="458787"/>
              </a:xfrm>
              <a:custGeom>
                <a:avLst/>
                <a:gdLst>
                  <a:gd name="T0" fmla="*/ 94 w 205"/>
                  <a:gd name="T1" fmla="*/ 176 h 250"/>
                  <a:gd name="T2" fmla="*/ 94 w 205"/>
                  <a:gd name="T3" fmla="*/ 162 h 250"/>
                  <a:gd name="T4" fmla="*/ 77 w 205"/>
                  <a:gd name="T5" fmla="*/ 120 h 250"/>
                  <a:gd name="T6" fmla="*/ 52 w 205"/>
                  <a:gd name="T7" fmla="*/ 96 h 250"/>
                  <a:gd name="T8" fmla="*/ 32 w 205"/>
                  <a:gd name="T9" fmla="*/ 91 h 250"/>
                  <a:gd name="T10" fmla="*/ 2 w 205"/>
                  <a:gd name="T11" fmla="*/ 92 h 250"/>
                  <a:gd name="T12" fmla="*/ 0 w 205"/>
                  <a:gd name="T13" fmla="*/ 88 h 250"/>
                  <a:gd name="T14" fmla="*/ 25 w 205"/>
                  <a:gd name="T15" fmla="*/ 30 h 250"/>
                  <a:gd name="T16" fmla="*/ 97 w 205"/>
                  <a:gd name="T17" fmla="*/ 28 h 250"/>
                  <a:gd name="T18" fmla="*/ 201 w 205"/>
                  <a:gd name="T19" fmla="*/ 181 h 250"/>
                  <a:gd name="T20" fmla="*/ 201 w 205"/>
                  <a:gd name="T21" fmla="*/ 198 h 250"/>
                  <a:gd name="T22" fmla="*/ 122 w 205"/>
                  <a:gd name="T23" fmla="*/ 249 h 250"/>
                  <a:gd name="T24" fmla="*/ 112 w 205"/>
                  <a:gd name="T25" fmla="*/ 247 h 250"/>
                  <a:gd name="T26" fmla="*/ 116 w 205"/>
                  <a:gd name="T27" fmla="*/ 237 h 250"/>
                  <a:gd name="T28" fmla="*/ 140 w 205"/>
                  <a:gd name="T29" fmla="*/ 214 h 250"/>
                  <a:gd name="T30" fmla="*/ 145 w 205"/>
                  <a:gd name="T31" fmla="*/ 185 h 250"/>
                  <a:gd name="T32" fmla="*/ 134 w 205"/>
                  <a:gd name="T33" fmla="*/ 171 h 250"/>
                  <a:gd name="T34" fmla="*/ 130 w 205"/>
                  <a:gd name="T35" fmla="*/ 139 h 250"/>
                  <a:gd name="T36" fmla="*/ 138 w 205"/>
                  <a:gd name="T37" fmla="*/ 116 h 250"/>
                  <a:gd name="T38" fmla="*/ 127 w 205"/>
                  <a:gd name="T39" fmla="*/ 109 h 250"/>
                  <a:gd name="T40" fmla="*/ 106 w 205"/>
                  <a:gd name="T41" fmla="*/ 127 h 250"/>
                  <a:gd name="T42" fmla="*/ 106 w 205"/>
                  <a:gd name="T43" fmla="*/ 150 h 250"/>
                  <a:gd name="T44" fmla="*/ 94 w 205"/>
                  <a:gd name="T45" fmla="*/ 176 h 250"/>
                  <a:gd name="T46" fmla="*/ 56 w 205"/>
                  <a:gd name="T47" fmla="*/ 66 h 250"/>
                  <a:gd name="T48" fmla="*/ 54 w 205"/>
                  <a:gd name="T49" fmla="*/ 70 h 250"/>
                  <a:gd name="T50" fmla="*/ 62 w 205"/>
                  <a:gd name="T51" fmla="*/ 93 h 250"/>
                  <a:gd name="T52" fmla="*/ 79 w 205"/>
                  <a:gd name="T53" fmla="*/ 102 h 250"/>
                  <a:gd name="T54" fmla="*/ 94 w 205"/>
                  <a:gd name="T55" fmla="*/ 87 h 250"/>
                  <a:gd name="T56" fmla="*/ 83 w 205"/>
                  <a:gd name="T57" fmla="*/ 69 h 250"/>
                  <a:gd name="T58" fmla="*/ 56 w 205"/>
                  <a:gd name="T59" fmla="*/ 6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5" h="250">
                    <a:moveTo>
                      <a:pt x="94" y="176"/>
                    </a:moveTo>
                    <a:cubicBezTo>
                      <a:pt x="94" y="170"/>
                      <a:pt x="94" y="166"/>
                      <a:pt x="94" y="162"/>
                    </a:cubicBezTo>
                    <a:cubicBezTo>
                      <a:pt x="96" y="145"/>
                      <a:pt x="90" y="131"/>
                      <a:pt x="77" y="120"/>
                    </a:cubicBezTo>
                    <a:cubicBezTo>
                      <a:pt x="69" y="112"/>
                      <a:pt x="60" y="104"/>
                      <a:pt x="52" y="96"/>
                    </a:cubicBezTo>
                    <a:cubicBezTo>
                      <a:pt x="46" y="91"/>
                      <a:pt x="42" y="87"/>
                      <a:pt x="32" y="91"/>
                    </a:cubicBezTo>
                    <a:cubicBezTo>
                      <a:pt x="23" y="95"/>
                      <a:pt x="12" y="92"/>
                      <a:pt x="2" y="92"/>
                    </a:cubicBezTo>
                    <a:cubicBezTo>
                      <a:pt x="1" y="90"/>
                      <a:pt x="0" y="89"/>
                      <a:pt x="0" y="88"/>
                    </a:cubicBezTo>
                    <a:cubicBezTo>
                      <a:pt x="8" y="69"/>
                      <a:pt x="14" y="48"/>
                      <a:pt x="25" y="30"/>
                    </a:cubicBezTo>
                    <a:cubicBezTo>
                      <a:pt x="43" y="1"/>
                      <a:pt x="77" y="0"/>
                      <a:pt x="97" y="28"/>
                    </a:cubicBezTo>
                    <a:cubicBezTo>
                      <a:pt x="133" y="78"/>
                      <a:pt x="167" y="130"/>
                      <a:pt x="201" y="181"/>
                    </a:cubicBezTo>
                    <a:cubicBezTo>
                      <a:pt x="205" y="186"/>
                      <a:pt x="205" y="193"/>
                      <a:pt x="201" y="198"/>
                    </a:cubicBezTo>
                    <a:cubicBezTo>
                      <a:pt x="181" y="226"/>
                      <a:pt x="155" y="242"/>
                      <a:pt x="122" y="249"/>
                    </a:cubicBezTo>
                    <a:cubicBezTo>
                      <a:pt x="119" y="250"/>
                      <a:pt x="116" y="248"/>
                      <a:pt x="112" y="247"/>
                    </a:cubicBezTo>
                    <a:cubicBezTo>
                      <a:pt x="113" y="243"/>
                      <a:pt x="113" y="239"/>
                      <a:pt x="116" y="237"/>
                    </a:cubicBezTo>
                    <a:cubicBezTo>
                      <a:pt x="123" y="229"/>
                      <a:pt x="132" y="221"/>
                      <a:pt x="140" y="214"/>
                    </a:cubicBezTo>
                    <a:cubicBezTo>
                      <a:pt x="152" y="205"/>
                      <a:pt x="153" y="198"/>
                      <a:pt x="145" y="185"/>
                    </a:cubicBezTo>
                    <a:cubicBezTo>
                      <a:pt x="142" y="180"/>
                      <a:pt x="138" y="175"/>
                      <a:pt x="134" y="171"/>
                    </a:cubicBezTo>
                    <a:cubicBezTo>
                      <a:pt x="125" y="161"/>
                      <a:pt x="125" y="150"/>
                      <a:pt x="130" y="139"/>
                    </a:cubicBezTo>
                    <a:cubicBezTo>
                      <a:pt x="133" y="132"/>
                      <a:pt x="136" y="124"/>
                      <a:pt x="138" y="116"/>
                    </a:cubicBezTo>
                    <a:cubicBezTo>
                      <a:pt x="139" y="109"/>
                      <a:pt x="133" y="105"/>
                      <a:pt x="127" y="109"/>
                    </a:cubicBezTo>
                    <a:cubicBezTo>
                      <a:pt x="120" y="114"/>
                      <a:pt x="111" y="119"/>
                      <a:pt x="106" y="127"/>
                    </a:cubicBezTo>
                    <a:cubicBezTo>
                      <a:pt x="103" y="133"/>
                      <a:pt x="105" y="142"/>
                      <a:pt x="106" y="150"/>
                    </a:cubicBezTo>
                    <a:cubicBezTo>
                      <a:pt x="107" y="160"/>
                      <a:pt x="103" y="168"/>
                      <a:pt x="94" y="176"/>
                    </a:cubicBezTo>
                    <a:close/>
                    <a:moveTo>
                      <a:pt x="56" y="66"/>
                    </a:moveTo>
                    <a:cubicBezTo>
                      <a:pt x="55" y="68"/>
                      <a:pt x="54" y="69"/>
                      <a:pt x="54" y="70"/>
                    </a:cubicBezTo>
                    <a:cubicBezTo>
                      <a:pt x="56" y="78"/>
                      <a:pt x="59" y="86"/>
                      <a:pt x="62" y="93"/>
                    </a:cubicBezTo>
                    <a:cubicBezTo>
                      <a:pt x="65" y="100"/>
                      <a:pt x="71" y="104"/>
                      <a:pt x="79" y="102"/>
                    </a:cubicBezTo>
                    <a:cubicBezTo>
                      <a:pt x="87" y="99"/>
                      <a:pt x="93" y="95"/>
                      <a:pt x="94" y="87"/>
                    </a:cubicBezTo>
                    <a:cubicBezTo>
                      <a:pt x="95" y="78"/>
                      <a:pt x="92" y="71"/>
                      <a:pt x="83" y="69"/>
                    </a:cubicBezTo>
                    <a:cubicBezTo>
                      <a:pt x="74" y="67"/>
                      <a:pt x="65" y="67"/>
                      <a:pt x="56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E829FB15-9DC4-4014-9814-05A580D16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325" y="1744662"/>
                <a:ext cx="203200" cy="231775"/>
              </a:xfrm>
              <a:custGeom>
                <a:avLst/>
                <a:gdLst>
                  <a:gd name="T0" fmla="*/ 17 w 111"/>
                  <a:gd name="T1" fmla="*/ 0 h 126"/>
                  <a:gd name="T2" fmla="*/ 17 w 111"/>
                  <a:gd name="T3" fmla="*/ 10 h 126"/>
                  <a:gd name="T4" fmla="*/ 26 w 111"/>
                  <a:gd name="T5" fmla="*/ 20 h 126"/>
                  <a:gd name="T6" fmla="*/ 44 w 111"/>
                  <a:gd name="T7" fmla="*/ 44 h 126"/>
                  <a:gd name="T8" fmla="*/ 53 w 111"/>
                  <a:gd name="T9" fmla="*/ 62 h 126"/>
                  <a:gd name="T10" fmla="*/ 62 w 111"/>
                  <a:gd name="T11" fmla="*/ 78 h 126"/>
                  <a:gd name="T12" fmla="*/ 79 w 111"/>
                  <a:gd name="T13" fmla="*/ 102 h 126"/>
                  <a:gd name="T14" fmla="*/ 87 w 111"/>
                  <a:gd name="T15" fmla="*/ 99 h 126"/>
                  <a:gd name="T16" fmla="*/ 103 w 111"/>
                  <a:gd name="T17" fmla="*/ 81 h 126"/>
                  <a:gd name="T18" fmla="*/ 108 w 111"/>
                  <a:gd name="T19" fmla="*/ 73 h 126"/>
                  <a:gd name="T20" fmla="*/ 111 w 111"/>
                  <a:gd name="T21" fmla="*/ 74 h 126"/>
                  <a:gd name="T22" fmla="*/ 105 w 111"/>
                  <a:gd name="T23" fmla="*/ 123 h 126"/>
                  <a:gd name="T24" fmla="*/ 17 w 111"/>
                  <a:gd name="T2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26">
                    <a:moveTo>
                      <a:pt x="17" y="0"/>
                    </a:moveTo>
                    <a:cubicBezTo>
                      <a:pt x="17" y="3"/>
                      <a:pt x="17" y="7"/>
                      <a:pt x="17" y="10"/>
                    </a:cubicBezTo>
                    <a:cubicBezTo>
                      <a:pt x="17" y="16"/>
                      <a:pt x="19" y="19"/>
                      <a:pt x="26" y="20"/>
                    </a:cubicBezTo>
                    <a:cubicBezTo>
                      <a:pt x="40" y="21"/>
                      <a:pt x="47" y="30"/>
                      <a:pt x="44" y="44"/>
                    </a:cubicBezTo>
                    <a:cubicBezTo>
                      <a:pt x="41" y="53"/>
                      <a:pt x="44" y="58"/>
                      <a:pt x="53" y="62"/>
                    </a:cubicBezTo>
                    <a:cubicBezTo>
                      <a:pt x="58" y="64"/>
                      <a:pt x="61" y="72"/>
                      <a:pt x="62" y="78"/>
                    </a:cubicBezTo>
                    <a:cubicBezTo>
                      <a:pt x="63" y="84"/>
                      <a:pt x="72" y="100"/>
                      <a:pt x="79" y="102"/>
                    </a:cubicBezTo>
                    <a:cubicBezTo>
                      <a:pt x="82" y="102"/>
                      <a:pt x="85" y="101"/>
                      <a:pt x="87" y="99"/>
                    </a:cubicBezTo>
                    <a:cubicBezTo>
                      <a:pt x="93" y="93"/>
                      <a:pt x="98" y="87"/>
                      <a:pt x="103" y="81"/>
                    </a:cubicBezTo>
                    <a:cubicBezTo>
                      <a:pt x="105" y="78"/>
                      <a:pt x="106" y="76"/>
                      <a:pt x="108" y="73"/>
                    </a:cubicBezTo>
                    <a:cubicBezTo>
                      <a:pt x="109" y="73"/>
                      <a:pt x="110" y="74"/>
                      <a:pt x="111" y="74"/>
                    </a:cubicBezTo>
                    <a:cubicBezTo>
                      <a:pt x="109" y="90"/>
                      <a:pt x="107" y="107"/>
                      <a:pt x="105" y="123"/>
                    </a:cubicBezTo>
                    <a:cubicBezTo>
                      <a:pt x="59" y="126"/>
                      <a:pt x="0" y="52"/>
                      <a:pt x="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C9A3EC3D-4B32-454C-B3EC-31220D760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5" y="1870074"/>
                <a:ext cx="31750" cy="52387"/>
              </a:xfrm>
              <a:custGeom>
                <a:avLst/>
                <a:gdLst>
                  <a:gd name="T0" fmla="*/ 0 w 17"/>
                  <a:gd name="T1" fmla="*/ 27 h 29"/>
                  <a:gd name="T2" fmla="*/ 7 w 17"/>
                  <a:gd name="T3" fmla="*/ 1 h 29"/>
                  <a:gd name="T4" fmla="*/ 10 w 17"/>
                  <a:gd name="T5" fmla="*/ 0 h 29"/>
                  <a:gd name="T6" fmla="*/ 16 w 17"/>
                  <a:gd name="T7" fmla="*/ 13 h 29"/>
                  <a:gd name="T8" fmla="*/ 4 w 17"/>
                  <a:gd name="T9" fmla="*/ 29 h 29"/>
                  <a:gd name="T10" fmla="*/ 0 w 17"/>
                  <a:gd name="T1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9">
                    <a:moveTo>
                      <a:pt x="0" y="27"/>
                    </a:moveTo>
                    <a:cubicBezTo>
                      <a:pt x="3" y="18"/>
                      <a:pt x="5" y="10"/>
                      <a:pt x="7" y="1"/>
                    </a:cubicBezTo>
                    <a:cubicBezTo>
                      <a:pt x="8" y="1"/>
                      <a:pt x="9" y="0"/>
                      <a:pt x="10" y="0"/>
                    </a:cubicBezTo>
                    <a:cubicBezTo>
                      <a:pt x="12" y="4"/>
                      <a:pt x="17" y="10"/>
                      <a:pt x="16" y="13"/>
                    </a:cubicBezTo>
                    <a:cubicBezTo>
                      <a:pt x="14" y="19"/>
                      <a:pt x="8" y="24"/>
                      <a:pt x="4" y="29"/>
                    </a:cubicBezTo>
                    <a:cubicBezTo>
                      <a:pt x="3" y="29"/>
                      <a:pt x="2" y="28"/>
                      <a:pt x="0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86134604-6A15-45BB-86D3-586FEA70A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963" y="1789112"/>
                <a:ext cx="26987" cy="44450"/>
              </a:xfrm>
              <a:custGeom>
                <a:avLst/>
                <a:gdLst>
                  <a:gd name="T0" fmla="*/ 12 w 14"/>
                  <a:gd name="T1" fmla="*/ 24 h 24"/>
                  <a:gd name="T2" fmla="*/ 5 w 14"/>
                  <a:gd name="T3" fmla="*/ 3 h 24"/>
                  <a:gd name="T4" fmla="*/ 12 w 14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4">
                    <a:moveTo>
                      <a:pt x="12" y="24"/>
                    </a:moveTo>
                    <a:cubicBezTo>
                      <a:pt x="0" y="19"/>
                      <a:pt x="8" y="9"/>
                      <a:pt x="5" y="3"/>
                    </a:cubicBezTo>
                    <a:cubicBezTo>
                      <a:pt x="14" y="0"/>
                      <a:pt x="14" y="1"/>
                      <a:pt x="12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298A68AF-3F82-4708-A239-907C8259A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3013" y="2611437"/>
                <a:ext cx="53975" cy="65087"/>
              </a:xfrm>
              <a:custGeom>
                <a:avLst/>
                <a:gdLst>
                  <a:gd name="T0" fmla="*/ 10 w 29"/>
                  <a:gd name="T1" fmla="*/ 0 h 36"/>
                  <a:gd name="T2" fmla="*/ 29 w 29"/>
                  <a:gd name="T3" fmla="*/ 36 h 36"/>
                  <a:gd name="T4" fmla="*/ 10 w 29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36">
                    <a:moveTo>
                      <a:pt x="10" y="0"/>
                    </a:moveTo>
                    <a:cubicBezTo>
                      <a:pt x="21" y="10"/>
                      <a:pt x="26" y="22"/>
                      <a:pt x="29" y="36"/>
                    </a:cubicBezTo>
                    <a:cubicBezTo>
                      <a:pt x="7" y="35"/>
                      <a:pt x="0" y="23"/>
                      <a:pt x="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6A2F1A96-1A03-42E7-BCC6-CFC651EA4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4338" y="2649537"/>
                <a:ext cx="150812" cy="125412"/>
              </a:xfrm>
              <a:custGeom>
                <a:avLst/>
                <a:gdLst>
                  <a:gd name="T0" fmla="*/ 82 w 82"/>
                  <a:gd name="T1" fmla="*/ 49 h 68"/>
                  <a:gd name="T2" fmla="*/ 55 w 82"/>
                  <a:gd name="T3" fmla="*/ 61 h 68"/>
                  <a:gd name="T4" fmla="*/ 3 w 82"/>
                  <a:gd name="T5" fmla="*/ 10 h 68"/>
                  <a:gd name="T6" fmla="*/ 0 w 82"/>
                  <a:gd name="T7" fmla="*/ 0 h 68"/>
                  <a:gd name="T8" fmla="*/ 82 w 82"/>
                  <a:gd name="T9" fmla="*/ 4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8">
                    <a:moveTo>
                      <a:pt x="82" y="49"/>
                    </a:moveTo>
                    <a:cubicBezTo>
                      <a:pt x="76" y="66"/>
                      <a:pt x="69" y="68"/>
                      <a:pt x="55" y="61"/>
                    </a:cubicBezTo>
                    <a:cubicBezTo>
                      <a:pt x="32" y="50"/>
                      <a:pt x="12" y="35"/>
                      <a:pt x="3" y="10"/>
                    </a:cubicBezTo>
                    <a:cubicBezTo>
                      <a:pt x="2" y="7"/>
                      <a:pt x="2" y="4"/>
                      <a:pt x="0" y="0"/>
                    </a:cubicBezTo>
                    <a:cubicBezTo>
                      <a:pt x="33" y="10"/>
                      <a:pt x="58" y="29"/>
                      <a:pt x="82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8E48E73D-CDD2-4059-99BB-BA3B02B04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5" y="1252537"/>
                <a:ext cx="47625" cy="149225"/>
              </a:xfrm>
              <a:custGeom>
                <a:avLst/>
                <a:gdLst>
                  <a:gd name="T0" fmla="*/ 25 w 26"/>
                  <a:gd name="T1" fmla="*/ 0 h 81"/>
                  <a:gd name="T2" fmla="*/ 25 w 26"/>
                  <a:gd name="T3" fmla="*/ 65 h 81"/>
                  <a:gd name="T4" fmla="*/ 20 w 26"/>
                  <a:gd name="T5" fmla="*/ 72 h 81"/>
                  <a:gd name="T6" fmla="*/ 0 w 26"/>
                  <a:gd name="T7" fmla="*/ 81 h 81"/>
                  <a:gd name="T8" fmla="*/ 12 w 26"/>
                  <a:gd name="T9" fmla="*/ 63 h 81"/>
                  <a:gd name="T10" fmla="*/ 17 w 26"/>
                  <a:gd name="T11" fmla="*/ 21 h 81"/>
                  <a:gd name="T12" fmla="*/ 25 w 26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81">
                    <a:moveTo>
                      <a:pt x="25" y="0"/>
                    </a:moveTo>
                    <a:cubicBezTo>
                      <a:pt x="25" y="22"/>
                      <a:pt x="26" y="44"/>
                      <a:pt x="25" y="65"/>
                    </a:cubicBezTo>
                    <a:cubicBezTo>
                      <a:pt x="25" y="67"/>
                      <a:pt x="22" y="70"/>
                      <a:pt x="20" y="72"/>
                    </a:cubicBezTo>
                    <a:cubicBezTo>
                      <a:pt x="14" y="76"/>
                      <a:pt x="8" y="79"/>
                      <a:pt x="0" y="81"/>
                    </a:cubicBezTo>
                    <a:cubicBezTo>
                      <a:pt x="4" y="75"/>
                      <a:pt x="7" y="68"/>
                      <a:pt x="12" y="63"/>
                    </a:cubicBezTo>
                    <a:cubicBezTo>
                      <a:pt x="23" y="50"/>
                      <a:pt x="26" y="36"/>
                      <a:pt x="17" y="21"/>
                    </a:cubicBezTo>
                    <a:cubicBezTo>
                      <a:pt x="12" y="13"/>
                      <a:pt x="15" y="6"/>
                      <a:pt x="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82B4BD8B-CCD5-4114-A04C-F115DDEBF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663" y="5773737"/>
                <a:ext cx="150812" cy="271462"/>
              </a:xfrm>
              <a:custGeom>
                <a:avLst/>
                <a:gdLst>
                  <a:gd name="T0" fmla="*/ 3 w 82"/>
                  <a:gd name="T1" fmla="*/ 128 h 148"/>
                  <a:gd name="T2" fmla="*/ 14 w 82"/>
                  <a:gd name="T3" fmla="*/ 12 h 148"/>
                  <a:gd name="T4" fmla="*/ 28 w 82"/>
                  <a:gd name="T5" fmla="*/ 2 h 148"/>
                  <a:gd name="T6" fmla="*/ 67 w 82"/>
                  <a:gd name="T7" fmla="*/ 35 h 148"/>
                  <a:gd name="T8" fmla="*/ 58 w 82"/>
                  <a:gd name="T9" fmla="*/ 128 h 148"/>
                  <a:gd name="T10" fmla="*/ 10 w 82"/>
                  <a:gd name="T11" fmla="*/ 144 h 148"/>
                  <a:gd name="T12" fmla="*/ 3 w 82"/>
                  <a:gd name="T13" fmla="*/ 12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48">
                    <a:moveTo>
                      <a:pt x="3" y="128"/>
                    </a:moveTo>
                    <a:cubicBezTo>
                      <a:pt x="7" y="88"/>
                      <a:pt x="10" y="50"/>
                      <a:pt x="14" y="12"/>
                    </a:cubicBezTo>
                    <a:cubicBezTo>
                      <a:pt x="15" y="1"/>
                      <a:pt x="18" y="0"/>
                      <a:pt x="28" y="2"/>
                    </a:cubicBezTo>
                    <a:cubicBezTo>
                      <a:pt x="47" y="6"/>
                      <a:pt x="60" y="18"/>
                      <a:pt x="67" y="35"/>
                    </a:cubicBezTo>
                    <a:cubicBezTo>
                      <a:pt x="82" y="68"/>
                      <a:pt x="74" y="99"/>
                      <a:pt x="58" y="128"/>
                    </a:cubicBezTo>
                    <a:cubicBezTo>
                      <a:pt x="48" y="147"/>
                      <a:pt x="29" y="148"/>
                      <a:pt x="10" y="144"/>
                    </a:cubicBezTo>
                    <a:cubicBezTo>
                      <a:pt x="0" y="142"/>
                      <a:pt x="3" y="133"/>
                      <a:pt x="3" y="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49">
                <a:extLst>
                  <a:ext uri="{FF2B5EF4-FFF2-40B4-BE49-F238E27FC236}">
                    <a16:creationId xmlns:a16="http://schemas.microsoft.com/office/drawing/2014/main" id="{E4524AC3-FCA2-4158-AF48-92F72F19C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7650" y="5697537"/>
                <a:ext cx="149225" cy="284162"/>
              </a:xfrm>
              <a:custGeom>
                <a:avLst/>
                <a:gdLst>
                  <a:gd name="T0" fmla="*/ 0 w 81"/>
                  <a:gd name="T1" fmla="*/ 58 h 155"/>
                  <a:gd name="T2" fmla="*/ 8 w 81"/>
                  <a:gd name="T3" fmla="*/ 21 h 155"/>
                  <a:gd name="T4" fmla="*/ 36 w 81"/>
                  <a:gd name="T5" fmla="*/ 0 h 155"/>
                  <a:gd name="T6" fmla="*/ 62 w 81"/>
                  <a:gd name="T7" fmla="*/ 20 h 155"/>
                  <a:gd name="T8" fmla="*/ 79 w 81"/>
                  <a:gd name="T9" fmla="*/ 83 h 155"/>
                  <a:gd name="T10" fmla="*/ 64 w 81"/>
                  <a:gd name="T11" fmla="*/ 140 h 155"/>
                  <a:gd name="T12" fmla="*/ 22 w 81"/>
                  <a:gd name="T13" fmla="*/ 137 h 155"/>
                  <a:gd name="T14" fmla="*/ 0 w 81"/>
                  <a:gd name="T15" fmla="*/ 5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155">
                    <a:moveTo>
                      <a:pt x="0" y="58"/>
                    </a:moveTo>
                    <a:cubicBezTo>
                      <a:pt x="2" y="50"/>
                      <a:pt x="4" y="35"/>
                      <a:pt x="8" y="21"/>
                    </a:cubicBezTo>
                    <a:cubicBezTo>
                      <a:pt x="13" y="7"/>
                      <a:pt x="23" y="0"/>
                      <a:pt x="36" y="0"/>
                    </a:cubicBezTo>
                    <a:cubicBezTo>
                      <a:pt x="48" y="0"/>
                      <a:pt x="58" y="6"/>
                      <a:pt x="62" y="20"/>
                    </a:cubicBezTo>
                    <a:cubicBezTo>
                      <a:pt x="69" y="41"/>
                      <a:pt x="77" y="62"/>
                      <a:pt x="79" y="83"/>
                    </a:cubicBezTo>
                    <a:cubicBezTo>
                      <a:pt x="81" y="103"/>
                      <a:pt x="77" y="123"/>
                      <a:pt x="64" y="140"/>
                    </a:cubicBezTo>
                    <a:cubicBezTo>
                      <a:pt x="52" y="155"/>
                      <a:pt x="33" y="153"/>
                      <a:pt x="22" y="137"/>
                    </a:cubicBezTo>
                    <a:cubicBezTo>
                      <a:pt x="7" y="116"/>
                      <a:pt x="1" y="91"/>
                      <a:pt x="0" y="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50">
                <a:extLst>
                  <a:ext uri="{FF2B5EF4-FFF2-40B4-BE49-F238E27FC236}">
                    <a16:creationId xmlns:a16="http://schemas.microsoft.com/office/drawing/2014/main" id="{4966A5BA-AB79-4910-9193-A0B3FB2DA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3950" y="5637212"/>
                <a:ext cx="71437" cy="119062"/>
              </a:xfrm>
              <a:custGeom>
                <a:avLst/>
                <a:gdLst>
                  <a:gd name="T0" fmla="*/ 34 w 39"/>
                  <a:gd name="T1" fmla="*/ 0 h 65"/>
                  <a:gd name="T2" fmla="*/ 39 w 39"/>
                  <a:gd name="T3" fmla="*/ 65 h 65"/>
                  <a:gd name="T4" fmla="*/ 0 w 39"/>
                  <a:gd name="T5" fmla="*/ 49 h 65"/>
                  <a:gd name="T6" fmla="*/ 32 w 39"/>
                  <a:gd name="T7" fmla="*/ 0 h 65"/>
                  <a:gd name="T8" fmla="*/ 34 w 3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5">
                    <a:moveTo>
                      <a:pt x="34" y="0"/>
                    </a:moveTo>
                    <a:cubicBezTo>
                      <a:pt x="36" y="21"/>
                      <a:pt x="37" y="42"/>
                      <a:pt x="39" y="65"/>
                    </a:cubicBezTo>
                    <a:cubicBezTo>
                      <a:pt x="26" y="59"/>
                      <a:pt x="14" y="54"/>
                      <a:pt x="0" y="49"/>
                    </a:cubicBezTo>
                    <a:cubicBezTo>
                      <a:pt x="11" y="32"/>
                      <a:pt x="21" y="16"/>
                      <a:pt x="32" y="0"/>
                    </a:cubicBezTo>
                    <a:cubicBezTo>
                      <a:pt x="33" y="0"/>
                      <a:pt x="33" y="0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53">
                <a:extLst>
                  <a:ext uri="{FF2B5EF4-FFF2-40B4-BE49-F238E27FC236}">
                    <a16:creationId xmlns:a16="http://schemas.microsoft.com/office/drawing/2014/main" id="{1CA734E1-D9BE-4EF6-BA26-C6FCFDE06C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4663" y="1925637"/>
                <a:ext cx="3311525" cy="3430587"/>
              </a:xfrm>
              <a:custGeom>
                <a:avLst/>
                <a:gdLst>
                  <a:gd name="T0" fmla="*/ 679 w 1801"/>
                  <a:gd name="T1" fmla="*/ 472 h 1869"/>
                  <a:gd name="T2" fmla="*/ 809 w 1801"/>
                  <a:gd name="T3" fmla="*/ 114 h 1869"/>
                  <a:gd name="T4" fmla="*/ 1085 w 1801"/>
                  <a:gd name="T5" fmla="*/ 10 h 1869"/>
                  <a:gd name="T6" fmla="*/ 1226 w 1801"/>
                  <a:gd name="T7" fmla="*/ 291 h 1869"/>
                  <a:gd name="T8" fmla="*/ 1128 w 1801"/>
                  <a:gd name="T9" fmla="*/ 525 h 1869"/>
                  <a:gd name="T10" fmla="*/ 1499 w 1801"/>
                  <a:gd name="T11" fmla="*/ 445 h 1869"/>
                  <a:gd name="T12" fmla="*/ 1567 w 1801"/>
                  <a:gd name="T13" fmla="*/ 446 h 1869"/>
                  <a:gd name="T14" fmla="*/ 1801 w 1801"/>
                  <a:gd name="T15" fmla="*/ 621 h 1869"/>
                  <a:gd name="T16" fmla="*/ 1644 w 1801"/>
                  <a:gd name="T17" fmla="*/ 879 h 1869"/>
                  <a:gd name="T18" fmla="*/ 1444 w 1801"/>
                  <a:gd name="T19" fmla="*/ 917 h 1869"/>
                  <a:gd name="T20" fmla="*/ 1370 w 1801"/>
                  <a:gd name="T21" fmla="*/ 928 h 1869"/>
                  <a:gd name="T22" fmla="*/ 1651 w 1801"/>
                  <a:gd name="T23" fmla="*/ 1237 h 1869"/>
                  <a:gd name="T24" fmla="*/ 1638 w 1801"/>
                  <a:gd name="T25" fmla="*/ 1429 h 1869"/>
                  <a:gd name="T26" fmla="*/ 1613 w 1801"/>
                  <a:gd name="T27" fmla="*/ 1556 h 1869"/>
                  <a:gd name="T28" fmla="*/ 1295 w 1801"/>
                  <a:gd name="T29" fmla="*/ 1538 h 1869"/>
                  <a:gd name="T30" fmla="*/ 1141 w 1801"/>
                  <a:gd name="T31" fmla="*/ 1337 h 1869"/>
                  <a:gd name="T32" fmla="*/ 1015 w 1801"/>
                  <a:gd name="T33" fmla="*/ 1731 h 1869"/>
                  <a:gd name="T34" fmla="*/ 731 w 1801"/>
                  <a:gd name="T35" fmla="*/ 1866 h 1869"/>
                  <a:gd name="T36" fmla="*/ 579 w 1801"/>
                  <a:gd name="T37" fmla="*/ 1610 h 1869"/>
                  <a:gd name="T38" fmla="*/ 663 w 1801"/>
                  <a:gd name="T39" fmla="*/ 1367 h 1869"/>
                  <a:gd name="T40" fmla="*/ 627 w 1801"/>
                  <a:gd name="T41" fmla="*/ 1353 h 1869"/>
                  <a:gd name="T42" fmla="*/ 233 w 1801"/>
                  <a:gd name="T43" fmla="*/ 1424 h 1869"/>
                  <a:gd name="T44" fmla="*/ 0 w 1801"/>
                  <a:gd name="T45" fmla="*/ 1248 h 1869"/>
                  <a:gd name="T46" fmla="*/ 148 w 1801"/>
                  <a:gd name="T47" fmla="*/ 1003 h 1869"/>
                  <a:gd name="T48" fmla="*/ 391 w 1801"/>
                  <a:gd name="T49" fmla="*/ 948 h 1869"/>
                  <a:gd name="T50" fmla="*/ 431 w 1801"/>
                  <a:gd name="T51" fmla="*/ 942 h 1869"/>
                  <a:gd name="T52" fmla="*/ 151 w 1801"/>
                  <a:gd name="T53" fmla="*/ 636 h 1869"/>
                  <a:gd name="T54" fmla="*/ 161 w 1801"/>
                  <a:gd name="T55" fmla="*/ 452 h 1869"/>
                  <a:gd name="T56" fmla="*/ 186 w 1801"/>
                  <a:gd name="T57" fmla="*/ 315 h 1869"/>
                  <a:gd name="T58" fmla="*/ 476 w 1801"/>
                  <a:gd name="T59" fmla="*/ 320 h 1869"/>
                  <a:gd name="T60" fmla="*/ 646 w 1801"/>
                  <a:gd name="T61" fmla="*/ 517 h 1869"/>
                  <a:gd name="T62" fmla="*/ 1031 w 1801"/>
                  <a:gd name="T63" fmla="*/ 1092 h 1869"/>
                  <a:gd name="T64" fmla="*/ 1063 w 1801"/>
                  <a:gd name="T65" fmla="*/ 899 h 1869"/>
                  <a:gd name="T66" fmla="*/ 1104 w 1801"/>
                  <a:gd name="T67" fmla="*/ 898 h 1869"/>
                  <a:gd name="T68" fmla="*/ 969 w 1801"/>
                  <a:gd name="T69" fmla="*/ 751 h 1869"/>
                  <a:gd name="T70" fmla="*/ 964 w 1801"/>
                  <a:gd name="T71" fmla="*/ 743 h 1869"/>
                  <a:gd name="T72" fmla="*/ 833 w 1801"/>
                  <a:gd name="T73" fmla="*/ 796 h 1869"/>
                  <a:gd name="T74" fmla="*/ 767 w 1801"/>
                  <a:gd name="T75" fmla="*/ 777 h 1869"/>
                  <a:gd name="T76" fmla="*/ 700 w 1801"/>
                  <a:gd name="T77" fmla="*/ 970 h 1869"/>
                  <a:gd name="T78" fmla="*/ 853 w 1801"/>
                  <a:gd name="T79" fmla="*/ 1092 h 1869"/>
                  <a:gd name="T80" fmla="*/ 832 w 1801"/>
                  <a:gd name="T81" fmla="*/ 1129 h 1869"/>
                  <a:gd name="T82" fmla="*/ 1031 w 1801"/>
                  <a:gd name="T83" fmla="*/ 1092 h 1869"/>
                  <a:gd name="T84" fmla="*/ 569 w 1801"/>
                  <a:gd name="T85" fmla="*/ 1119 h 1869"/>
                  <a:gd name="T86" fmla="*/ 694 w 1801"/>
                  <a:gd name="T87" fmla="*/ 1122 h 1869"/>
                  <a:gd name="T88" fmla="*/ 938 w 1801"/>
                  <a:gd name="T89" fmla="*/ 611 h 1869"/>
                  <a:gd name="T90" fmla="*/ 813 w 1801"/>
                  <a:gd name="T91" fmla="*/ 610 h 1869"/>
                  <a:gd name="T92" fmla="*/ 938 w 1801"/>
                  <a:gd name="T93" fmla="*/ 611 h 1869"/>
                  <a:gd name="T94" fmla="*/ 1170 w 1801"/>
                  <a:gd name="T95" fmla="*/ 688 h 1869"/>
                  <a:gd name="T96" fmla="*/ 1169 w 1801"/>
                  <a:gd name="T97" fmla="*/ 813 h 1869"/>
                  <a:gd name="T98" fmla="*/ 989 w 1801"/>
                  <a:gd name="T99" fmla="*/ 1260 h 1869"/>
                  <a:gd name="T100" fmla="*/ 864 w 1801"/>
                  <a:gd name="T101" fmla="*/ 1260 h 1869"/>
                  <a:gd name="T102" fmla="*/ 989 w 1801"/>
                  <a:gd name="T103" fmla="*/ 1260 h 1869"/>
                  <a:gd name="T104" fmla="*/ 606 w 1801"/>
                  <a:gd name="T105" fmla="*/ 733 h 1869"/>
                  <a:gd name="T106" fmla="*/ 605 w 1801"/>
                  <a:gd name="T107" fmla="*/ 857 h 1869"/>
                  <a:gd name="T108" fmla="*/ 1257 w 1801"/>
                  <a:gd name="T109" fmla="*/ 1076 h 1869"/>
                  <a:gd name="T110" fmla="*/ 1133 w 1801"/>
                  <a:gd name="T111" fmla="*/ 1075 h 1869"/>
                  <a:gd name="T112" fmla="*/ 1257 w 1801"/>
                  <a:gd name="T113" fmla="*/ 1076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01" h="1869">
                    <a:moveTo>
                      <a:pt x="659" y="533"/>
                    </a:moveTo>
                    <a:cubicBezTo>
                      <a:pt x="666" y="512"/>
                      <a:pt x="673" y="492"/>
                      <a:pt x="679" y="472"/>
                    </a:cubicBezTo>
                    <a:cubicBezTo>
                      <a:pt x="714" y="362"/>
                      <a:pt x="750" y="251"/>
                      <a:pt x="785" y="140"/>
                    </a:cubicBezTo>
                    <a:cubicBezTo>
                      <a:pt x="789" y="127"/>
                      <a:pt x="796" y="119"/>
                      <a:pt x="809" y="114"/>
                    </a:cubicBezTo>
                    <a:cubicBezTo>
                      <a:pt x="895" y="78"/>
                      <a:pt x="981" y="41"/>
                      <a:pt x="1067" y="4"/>
                    </a:cubicBezTo>
                    <a:cubicBezTo>
                      <a:pt x="1076" y="0"/>
                      <a:pt x="1080" y="1"/>
                      <a:pt x="1085" y="10"/>
                    </a:cubicBezTo>
                    <a:cubicBezTo>
                      <a:pt x="1131" y="95"/>
                      <a:pt x="1178" y="180"/>
                      <a:pt x="1224" y="266"/>
                    </a:cubicBezTo>
                    <a:cubicBezTo>
                      <a:pt x="1229" y="274"/>
                      <a:pt x="1230" y="282"/>
                      <a:pt x="1226" y="291"/>
                    </a:cubicBezTo>
                    <a:cubicBezTo>
                      <a:pt x="1195" y="364"/>
                      <a:pt x="1164" y="438"/>
                      <a:pt x="1134" y="511"/>
                    </a:cubicBezTo>
                    <a:cubicBezTo>
                      <a:pt x="1132" y="515"/>
                      <a:pt x="1131" y="519"/>
                      <a:pt x="1128" y="525"/>
                    </a:cubicBezTo>
                    <a:cubicBezTo>
                      <a:pt x="1144" y="522"/>
                      <a:pt x="1157" y="520"/>
                      <a:pt x="1171" y="517"/>
                    </a:cubicBezTo>
                    <a:cubicBezTo>
                      <a:pt x="1280" y="493"/>
                      <a:pt x="1390" y="469"/>
                      <a:pt x="1499" y="445"/>
                    </a:cubicBezTo>
                    <a:cubicBezTo>
                      <a:pt x="1510" y="443"/>
                      <a:pt x="1521" y="441"/>
                      <a:pt x="1532" y="438"/>
                    </a:cubicBezTo>
                    <a:cubicBezTo>
                      <a:pt x="1546" y="434"/>
                      <a:pt x="1556" y="438"/>
                      <a:pt x="1567" y="446"/>
                    </a:cubicBezTo>
                    <a:cubicBezTo>
                      <a:pt x="1643" y="503"/>
                      <a:pt x="1719" y="560"/>
                      <a:pt x="1795" y="616"/>
                    </a:cubicBezTo>
                    <a:cubicBezTo>
                      <a:pt x="1797" y="618"/>
                      <a:pt x="1798" y="619"/>
                      <a:pt x="1801" y="621"/>
                    </a:cubicBezTo>
                    <a:cubicBezTo>
                      <a:pt x="1788" y="644"/>
                      <a:pt x="1774" y="665"/>
                      <a:pt x="1761" y="687"/>
                    </a:cubicBezTo>
                    <a:cubicBezTo>
                      <a:pt x="1722" y="751"/>
                      <a:pt x="1683" y="815"/>
                      <a:pt x="1644" y="879"/>
                    </a:cubicBezTo>
                    <a:cubicBezTo>
                      <a:pt x="1638" y="889"/>
                      <a:pt x="1630" y="894"/>
                      <a:pt x="1618" y="895"/>
                    </a:cubicBezTo>
                    <a:cubicBezTo>
                      <a:pt x="1560" y="902"/>
                      <a:pt x="1502" y="910"/>
                      <a:pt x="1444" y="917"/>
                    </a:cubicBezTo>
                    <a:cubicBezTo>
                      <a:pt x="1423" y="920"/>
                      <a:pt x="1402" y="923"/>
                      <a:pt x="1380" y="926"/>
                    </a:cubicBezTo>
                    <a:cubicBezTo>
                      <a:pt x="1377" y="926"/>
                      <a:pt x="1374" y="927"/>
                      <a:pt x="1370" y="928"/>
                    </a:cubicBezTo>
                    <a:cubicBezTo>
                      <a:pt x="1378" y="938"/>
                      <a:pt x="1386" y="946"/>
                      <a:pt x="1394" y="955"/>
                    </a:cubicBezTo>
                    <a:cubicBezTo>
                      <a:pt x="1479" y="1049"/>
                      <a:pt x="1565" y="1143"/>
                      <a:pt x="1651" y="1237"/>
                    </a:cubicBezTo>
                    <a:cubicBezTo>
                      <a:pt x="1658" y="1244"/>
                      <a:pt x="1660" y="1252"/>
                      <a:pt x="1659" y="1263"/>
                    </a:cubicBezTo>
                    <a:cubicBezTo>
                      <a:pt x="1652" y="1318"/>
                      <a:pt x="1645" y="1374"/>
                      <a:pt x="1638" y="1429"/>
                    </a:cubicBezTo>
                    <a:cubicBezTo>
                      <a:pt x="1634" y="1468"/>
                      <a:pt x="1628" y="1508"/>
                      <a:pt x="1624" y="1547"/>
                    </a:cubicBezTo>
                    <a:cubicBezTo>
                      <a:pt x="1623" y="1554"/>
                      <a:pt x="1620" y="1556"/>
                      <a:pt x="1613" y="1556"/>
                    </a:cubicBezTo>
                    <a:cubicBezTo>
                      <a:pt x="1515" y="1554"/>
                      <a:pt x="1416" y="1552"/>
                      <a:pt x="1318" y="1550"/>
                    </a:cubicBezTo>
                    <a:cubicBezTo>
                      <a:pt x="1308" y="1550"/>
                      <a:pt x="1301" y="1545"/>
                      <a:pt x="1295" y="1538"/>
                    </a:cubicBezTo>
                    <a:cubicBezTo>
                      <a:pt x="1247" y="1475"/>
                      <a:pt x="1199" y="1412"/>
                      <a:pt x="1151" y="1349"/>
                    </a:cubicBezTo>
                    <a:cubicBezTo>
                      <a:pt x="1149" y="1346"/>
                      <a:pt x="1146" y="1342"/>
                      <a:pt x="1141" y="1337"/>
                    </a:cubicBezTo>
                    <a:cubicBezTo>
                      <a:pt x="1138" y="1346"/>
                      <a:pt x="1136" y="1352"/>
                      <a:pt x="1133" y="1359"/>
                    </a:cubicBezTo>
                    <a:cubicBezTo>
                      <a:pt x="1094" y="1483"/>
                      <a:pt x="1054" y="1607"/>
                      <a:pt x="1015" y="1731"/>
                    </a:cubicBezTo>
                    <a:cubicBezTo>
                      <a:pt x="1011" y="1743"/>
                      <a:pt x="1005" y="1750"/>
                      <a:pt x="993" y="1755"/>
                    </a:cubicBezTo>
                    <a:cubicBezTo>
                      <a:pt x="905" y="1792"/>
                      <a:pt x="818" y="1829"/>
                      <a:pt x="731" y="1866"/>
                    </a:cubicBezTo>
                    <a:cubicBezTo>
                      <a:pt x="724" y="1869"/>
                      <a:pt x="720" y="1869"/>
                      <a:pt x="716" y="1861"/>
                    </a:cubicBezTo>
                    <a:cubicBezTo>
                      <a:pt x="671" y="1777"/>
                      <a:pt x="625" y="1693"/>
                      <a:pt x="579" y="1610"/>
                    </a:cubicBezTo>
                    <a:cubicBezTo>
                      <a:pt x="572" y="1597"/>
                      <a:pt x="572" y="1586"/>
                      <a:pt x="577" y="1572"/>
                    </a:cubicBezTo>
                    <a:cubicBezTo>
                      <a:pt x="606" y="1504"/>
                      <a:pt x="635" y="1436"/>
                      <a:pt x="663" y="1367"/>
                    </a:cubicBezTo>
                    <a:cubicBezTo>
                      <a:pt x="666" y="1360"/>
                      <a:pt x="668" y="1353"/>
                      <a:pt x="672" y="1344"/>
                    </a:cubicBezTo>
                    <a:cubicBezTo>
                      <a:pt x="656" y="1347"/>
                      <a:pt x="642" y="1350"/>
                      <a:pt x="627" y="1353"/>
                    </a:cubicBezTo>
                    <a:cubicBezTo>
                      <a:pt x="508" y="1379"/>
                      <a:pt x="389" y="1406"/>
                      <a:pt x="269" y="1432"/>
                    </a:cubicBezTo>
                    <a:cubicBezTo>
                      <a:pt x="255" y="1435"/>
                      <a:pt x="244" y="1433"/>
                      <a:pt x="233" y="1424"/>
                    </a:cubicBezTo>
                    <a:cubicBezTo>
                      <a:pt x="158" y="1368"/>
                      <a:pt x="84" y="1312"/>
                      <a:pt x="10" y="1256"/>
                    </a:cubicBezTo>
                    <a:cubicBezTo>
                      <a:pt x="6" y="1254"/>
                      <a:pt x="4" y="1252"/>
                      <a:pt x="0" y="1248"/>
                    </a:cubicBezTo>
                    <a:cubicBezTo>
                      <a:pt x="7" y="1235"/>
                      <a:pt x="15" y="1222"/>
                      <a:pt x="23" y="1209"/>
                    </a:cubicBezTo>
                    <a:cubicBezTo>
                      <a:pt x="65" y="1140"/>
                      <a:pt x="107" y="1072"/>
                      <a:pt x="148" y="1003"/>
                    </a:cubicBezTo>
                    <a:cubicBezTo>
                      <a:pt x="160" y="983"/>
                      <a:pt x="174" y="975"/>
                      <a:pt x="197" y="972"/>
                    </a:cubicBezTo>
                    <a:cubicBezTo>
                      <a:pt x="262" y="965"/>
                      <a:pt x="326" y="956"/>
                      <a:pt x="391" y="948"/>
                    </a:cubicBezTo>
                    <a:cubicBezTo>
                      <a:pt x="398" y="947"/>
                      <a:pt x="406" y="946"/>
                      <a:pt x="414" y="945"/>
                    </a:cubicBezTo>
                    <a:cubicBezTo>
                      <a:pt x="419" y="945"/>
                      <a:pt x="424" y="943"/>
                      <a:pt x="431" y="942"/>
                    </a:cubicBezTo>
                    <a:cubicBezTo>
                      <a:pt x="418" y="928"/>
                      <a:pt x="407" y="915"/>
                      <a:pt x="395" y="903"/>
                    </a:cubicBezTo>
                    <a:cubicBezTo>
                      <a:pt x="314" y="814"/>
                      <a:pt x="233" y="724"/>
                      <a:pt x="151" y="636"/>
                    </a:cubicBezTo>
                    <a:cubicBezTo>
                      <a:pt x="143" y="627"/>
                      <a:pt x="141" y="618"/>
                      <a:pt x="142" y="606"/>
                    </a:cubicBezTo>
                    <a:cubicBezTo>
                      <a:pt x="149" y="554"/>
                      <a:pt x="155" y="503"/>
                      <a:pt x="161" y="452"/>
                    </a:cubicBezTo>
                    <a:cubicBezTo>
                      <a:pt x="166" y="409"/>
                      <a:pt x="171" y="366"/>
                      <a:pt x="176" y="323"/>
                    </a:cubicBezTo>
                    <a:cubicBezTo>
                      <a:pt x="177" y="316"/>
                      <a:pt x="180" y="315"/>
                      <a:pt x="186" y="315"/>
                    </a:cubicBezTo>
                    <a:cubicBezTo>
                      <a:pt x="239" y="316"/>
                      <a:pt x="292" y="316"/>
                      <a:pt x="346" y="316"/>
                    </a:cubicBezTo>
                    <a:cubicBezTo>
                      <a:pt x="389" y="317"/>
                      <a:pt x="433" y="319"/>
                      <a:pt x="476" y="320"/>
                    </a:cubicBezTo>
                    <a:cubicBezTo>
                      <a:pt x="489" y="320"/>
                      <a:pt x="498" y="324"/>
                      <a:pt x="506" y="334"/>
                    </a:cubicBezTo>
                    <a:cubicBezTo>
                      <a:pt x="553" y="396"/>
                      <a:pt x="600" y="456"/>
                      <a:pt x="646" y="517"/>
                    </a:cubicBezTo>
                    <a:cubicBezTo>
                      <a:pt x="650" y="522"/>
                      <a:pt x="654" y="527"/>
                      <a:pt x="659" y="533"/>
                    </a:cubicBezTo>
                    <a:close/>
                    <a:moveTo>
                      <a:pt x="1031" y="1092"/>
                    </a:moveTo>
                    <a:cubicBezTo>
                      <a:pt x="1032" y="1091"/>
                      <a:pt x="1034" y="1091"/>
                      <a:pt x="1035" y="1091"/>
                    </a:cubicBezTo>
                    <a:cubicBezTo>
                      <a:pt x="1044" y="1027"/>
                      <a:pt x="1053" y="963"/>
                      <a:pt x="1063" y="899"/>
                    </a:cubicBezTo>
                    <a:cubicBezTo>
                      <a:pt x="1077" y="899"/>
                      <a:pt x="1090" y="900"/>
                      <a:pt x="1103" y="901"/>
                    </a:cubicBezTo>
                    <a:cubicBezTo>
                      <a:pt x="1103" y="900"/>
                      <a:pt x="1103" y="899"/>
                      <a:pt x="1104" y="898"/>
                    </a:cubicBezTo>
                    <a:cubicBezTo>
                      <a:pt x="1052" y="858"/>
                      <a:pt x="1001" y="818"/>
                      <a:pt x="949" y="778"/>
                    </a:cubicBezTo>
                    <a:cubicBezTo>
                      <a:pt x="956" y="769"/>
                      <a:pt x="963" y="760"/>
                      <a:pt x="969" y="751"/>
                    </a:cubicBezTo>
                    <a:cubicBezTo>
                      <a:pt x="971" y="749"/>
                      <a:pt x="970" y="746"/>
                      <a:pt x="971" y="744"/>
                    </a:cubicBezTo>
                    <a:cubicBezTo>
                      <a:pt x="968" y="744"/>
                      <a:pt x="966" y="743"/>
                      <a:pt x="964" y="743"/>
                    </a:cubicBezTo>
                    <a:cubicBezTo>
                      <a:pt x="962" y="744"/>
                      <a:pt x="961" y="745"/>
                      <a:pt x="959" y="745"/>
                    </a:cubicBezTo>
                    <a:cubicBezTo>
                      <a:pt x="917" y="762"/>
                      <a:pt x="875" y="779"/>
                      <a:pt x="833" y="796"/>
                    </a:cubicBezTo>
                    <a:cubicBezTo>
                      <a:pt x="818" y="802"/>
                      <a:pt x="803" y="808"/>
                      <a:pt x="789" y="814"/>
                    </a:cubicBezTo>
                    <a:cubicBezTo>
                      <a:pt x="781" y="802"/>
                      <a:pt x="779" y="788"/>
                      <a:pt x="767" y="777"/>
                    </a:cubicBezTo>
                    <a:cubicBezTo>
                      <a:pt x="758" y="843"/>
                      <a:pt x="749" y="907"/>
                      <a:pt x="739" y="972"/>
                    </a:cubicBezTo>
                    <a:cubicBezTo>
                      <a:pt x="726" y="971"/>
                      <a:pt x="713" y="970"/>
                      <a:pt x="700" y="970"/>
                    </a:cubicBezTo>
                    <a:cubicBezTo>
                      <a:pt x="700" y="971"/>
                      <a:pt x="699" y="972"/>
                      <a:pt x="699" y="973"/>
                    </a:cubicBezTo>
                    <a:cubicBezTo>
                      <a:pt x="750" y="1013"/>
                      <a:pt x="801" y="1052"/>
                      <a:pt x="853" y="1092"/>
                    </a:cubicBezTo>
                    <a:cubicBezTo>
                      <a:pt x="844" y="1104"/>
                      <a:pt x="837" y="1115"/>
                      <a:pt x="829" y="1125"/>
                    </a:cubicBezTo>
                    <a:cubicBezTo>
                      <a:pt x="830" y="1127"/>
                      <a:pt x="831" y="1128"/>
                      <a:pt x="832" y="1129"/>
                    </a:cubicBezTo>
                    <a:cubicBezTo>
                      <a:pt x="892" y="1105"/>
                      <a:pt x="952" y="1080"/>
                      <a:pt x="1013" y="1056"/>
                    </a:cubicBezTo>
                    <a:cubicBezTo>
                      <a:pt x="1019" y="1068"/>
                      <a:pt x="1025" y="1080"/>
                      <a:pt x="1031" y="1092"/>
                    </a:cubicBezTo>
                    <a:close/>
                    <a:moveTo>
                      <a:pt x="633" y="1058"/>
                    </a:moveTo>
                    <a:cubicBezTo>
                      <a:pt x="597" y="1058"/>
                      <a:pt x="569" y="1084"/>
                      <a:pt x="569" y="1119"/>
                    </a:cubicBezTo>
                    <a:cubicBezTo>
                      <a:pt x="569" y="1153"/>
                      <a:pt x="598" y="1183"/>
                      <a:pt x="632" y="1184"/>
                    </a:cubicBezTo>
                    <a:cubicBezTo>
                      <a:pt x="666" y="1184"/>
                      <a:pt x="694" y="1156"/>
                      <a:pt x="694" y="1122"/>
                    </a:cubicBezTo>
                    <a:cubicBezTo>
                      <a:pt x="695" y="1086"/>
                      <a:pt x="668" y="1058"/>
                      <a:pt x="633" y="1058"/>
                    </a:cubicBezTo>
                    <a:close/>
                    <a:moveTo>
                      <a:pt x="938" y="611"/>
                    </a:moveTo>
                    <a:cubicBezTo>
                      <a:pt x="938" y="576"/>
                      <a:pt x="910" y="548"/>
                      <a:pt x="876" y="548"/>
                    </a:cubicBezTo>
                    <a:cubicBezTo>
                      <a:pt x="840" y="547"/>
                      <a:pt x="813" y="575"/>
                      <a:pt x="813" y="610"/>
                    </a:cubicBezTo>
                    <a:cubicBezTo>
                      <a:pt x="813" y="644"/>
                      <a:pt x="842" y="673"/>
                      <a:pt x="876" y="673"/>
                    </a:cubicBezTo>
                    <a:cubicBezTo>
                      <a:pt x="910" y="673"/>
                      <a:pt x="938" y="645"/>
                      <a:pt x="938" y="611"/>
                    </a:cubicBezTo>
                    <a:close/>
                    <a:moveTo>
                      <a:pt x="1232" y="751"/>
                    </a:moveTo>
                    <a:cubicBezTo>
                      <a:pt x="1232" y="717"/>
                      <a:pt x="1204" y="688"/>
                      <a:pt x="1170" y="688"/>
                    </a:cubicBezTo>
                    <a:cubicBezTo>
                      <a:pt x="1136" y="688"/>
                      <a:pt x="1108" y="715"/>
                      <a:pt x="1107" y="749"/>
                    </a:cubicBezTo>
                    <a:cubicBezTo>
                      <a:pt x="1107" y="783"/>
                      <a:pt x="1135" y="813"/>
                      <a:pt x="1169" y="813"/>
                    </a:cubicBezTo>
                    <a:cubicBezTo>
                      <a:pt x="1204" y="813"/>
                      <a:pt x="1232" y="786"/>
                      <a:pt x="1232" y="751"/>
                    </a:cubicBezTo>
                    <a:close/>
                    <a:moveTo>
                      <a:pt x="989" y="1260"/>
                    </a:moveTo>
                    <a:cubicBezTo>
                      <a:pt x="989" y="1226"/>
                      <a:pt x="960" y="1198"/>
                      <a:pt x="925" y="1198"/>
                    </a:cubicBezTo>
                    <a:cubicBezTo>
                      <a:pt x="891" y="1198"/>
                      <a:pt x="864" y="1226"/>
                      <a:pt x="864" y="1260"/>
                    </a:cubicBezTo>
                    <a:cubicBezTo>
                      <a:pt x="864" y="1295"/>
                      <a:pt x="892" y="1322"/>
                      <a:pt x="928" y="1322"/>
                    </a:cubicBezTo>
                    <a:cubicBezTo>
                      <a:pt x="962" y="1322"/>
                      <a:pt x="989" y="1294"/>
                      <a:pt x="989" y="1260"/>
                    </a:cubicBezTo>
                    <a:close/>
                    <a:moveTo>
                      <a:pt x="668" y="795"/>
                    </a:moveTo>
                    <a:cubicBezTo>
                      <a:pt x="668" y="761"/>
                      <a:pt x="639" y="733"/>
                      <a:pt x="606" y="733"/>
                    </a:cubicBezTo>
                    <a:cubicBezTo>
                      <a:pt x="571" y="733"/>
                      <a:pt x="544" y="760"/>
                      <a:pt x="544" y="794"/>
                    </a:cubicBezTo>
                    <a:cubicBezTo>
                      <a:pt x="544" y="829"/>
                      <a:pt x="571" y="857"/>
                      <a:pt x="605" y="857"/>
                    </a:cubicBezTo>
                    <a:cubicBezTo>
                      <a:pt x="639" y="857"/>
                      <a:pt x="668" y="829"/>
                      <a:pt x="668" y="795"/>
                    </a:cubicBezTo>
                    <a:close/>
                    <a:moveTo>
                      <a:pt x="1257" y="1076"/>
                    </a:moveTo>
                    <a:cubicBezTo>
                      <a:pt x="1257" y="1041"/>
                      <a:pt x="1230" y="1013"/>
                      <a:pt x="1196" y="1013"/>
                    </a:cubicBezTo>
                    <a:cubicBezTo>
                      <a:pt x="1162" y="1013"/>
                      <a:pt x="1133" y="1041"/>
                      <a:pt x="1133" y="1075"/>
                    </a:cubicBezTo>
                    <a:cubicBezTo>
                      <a:pt x="1133" y="1108"/>
                      <a:pt x="1162" y="1138"/>
                      <a:pt x="1195" y="1138"/>
                    </a:cubicBezTo>
                    <a:cubicBezTo>
                      <a:pt x="1230" y="1138"/>
                      <a:pt x="1257" y="1111"/>
                      <a:pt x="1257" y="10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61">
                <a:extLst>
                  <a:ext uri="{FF2B5EF4-FFF2-40B4-BE49-F238E27FC236}">
                    <a16:creationId xmlns:a16="http://schemas.microsoft.com/office/drawing/2014/main" id="{8DA9DE8B-868B-477E-A4A2-183B2109C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0563" y="3471862"/>
                <a:ext cx="342900" cy="342900"/>
              </a:xfrm>
              <a:custGeom>
                <a:avLst/>
                <a:gdLst>
                  <a:gd name="T0" fmla="*/ 93 w 187"/>
                  <a:gd name="T1" fmla="*/ 187 h 187"/>
                  <a:gd name="T2" fmla="*/ 0 w 187"/>
                  <a:gd name="T3" fmla="*/ 94 h 187"/>
                  <a:gd name="T4" fmla="*/ 94 w 187"/>
                  <a:gd name="T5" fmla="*/ 0 h 187"/>
                  <a:gd name="T6" fmla="*/ 187 w 187"/>
                  <a:gd name="T7" fmla="*/ 94 h 187"/>
                  <a:gd name="T8" fmla="*/ 93 w 187"/>
                  <a:gd name="T9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87">
                    <a:moveTo>
                      <a:pt x="93" y="187"/>
                    </a:moveTo>
                    <a:cubicBezTo>
                      <a:pt x="42" y="187"/>
                      <a:pt x="0" y="145"/>
                      <a:pt x="0" y="94"/>
                    </a:cubicBezTo>
                    <a:cubicBezTo>
                      <a:pt x="0" y="41"/>
                      <a:pt x="41" y="0"/>
                      <a:pt x="94" y="0"/>
                    </a:cubicBezTo>
                    <a:cubicBezTo>
                      <a:pt x="146" y="0"/>
                      <a:pt x="187" y="42"/>
                      <a:pt x="187" y="94"/>
                    </a:cubicBezTo>
                    <a:cubicBezTo>
                      <a:pt x="187" y="145"/>
                      <a:pt x="145" y="187"/>
                      <a:pt x="93" y="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50">
                <a:extLst>
                  <a:ext uri="{FF2B5EF4-FFF2-40B4-BE49-F238E27FC236}">
                    <a16:creationId xmlns:a16="http://schemas.microsoft.com/office/drawing/2014/main" id="{7EA3A47A-CBCD-4F02-BA04-8C6F1A75A35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54236">
                <a:off x="6621171" y="5783362"/>
                <a:ext cx="71437" cy="119062"/>
              </a:xfrm>
              <a:custGeom>
                <a:avLst/>
                <a:gdLst>
                  <a:gd name="T0" fmla="*/ 34 w 39"/>
                  <a:gd name="T1" fmla="*/ 0 h 65"/>
                  <a:gd name="T2" fmla="*/ 39 w 39"/>
                  <a:gd name="T3" fmla="*/ 65 h 65"/>
                  <a:gd name="T4" fmla="*/ 0 w 39"/>
                  <a:gd name="T5" fmla="*/ 49 h 65"/>
                  <a:gd name="T6" fmla="*/ 32 w 39"/>
                  <a:gd name="T7" fmla="*/ 0 h 65"/>
                  <a:gd name="T8" fmla="*/ 34 w 3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5">
                    <a:moveTo>
                      <a:pt x="34" y="0"/>
                    </a:moveTo>
                    <a:cubicBezTo>
                      <a:pt x="36" y="21"/>
                      <a:pt x="37" y="42"/>
                      <a:pt x="39" y="65"/>
                    </a:cubicBezTo>
                    <a:cubicBezTo>
                      <a:pt x="26" y="59"/>
                      <a:pt x="14" y="54"/>
                      <a:pt x="0" y="49"/>
                    </a:cubicBezTo>
                    <a:cubicBezTo>
                      <a:pt x="11" y="32"/>
                      <a:pt x="21" y="16"/>
                      <a:pt x="32" y="0"/>
                    </a:cubicBezTo>
                    <a:cubicBezTo>
                      <a:pt x="33" y="0"/>
                      <a:pt x="33" y="0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32E0A4-1678-4295-A72D-EFF568FFBAD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46825" y="6356349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15AB8F-1C56-49E9-90C8-78D22B0C1B9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5084C8D4-D68A-4E67-9B40-F2BF543819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7474" y="6466911"/>
            <a:ext cx="514410" cy="144000"/>
            <a:chOff x="1913731" y="2709767"/>
            <a:chExt cx="1412079" cy="395287"/>
          </a:xfrm>
        </p:grpSpPr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12281BC0-CB4D-4F6B-A2C1-E291354B66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4573" y="2734013"/>
              <a:ext cx="282575" cy="360362"/>
            </a:xfrm>
            <a:custGeom>
              <a:avLst/>
              <a:gdLst>
                <a:gd name="T0" fmla="*/ 41 w 153"/>
                <a:gd name="T1" fmla="*/ 70 h 196"/>
                <a:gd name="T2" fmla="*/ 37 w 153"/>
                <a:gd name="T3" fmla="*/ 30 h 196"/>
                <a:gd name="T4" fmla="*/ 81 w 153"/>
                <a:gd name="T5" fmla="*/ 17 h 196"/>
                <a:gd name="T6" fmla="*/ 92 w 153"/>
                <a:gd name="T7" fmla="*/ 35 h 196"/>
                <a:gd name="T8" fmla="*/ 115 w 153"/>
                <a:gd name="T9" fmla="*/ 18 h 196"/>
                <a:gd name="T10" fmla="*/ 105 w 153"/>
                <a:gd name="T11" fmla="*/ 10 h 196"/>
                <a:gd name="T12" fmla="*/ 124 w 153"/>
                <a:gd name="T13" fmla="*/ 6 h 196"/>
                <a:gd name="T14" fmla="*/ 139 w 153"/>
                <a:gd name="T15" fmla="*/ 28 h 196"/>
                <a:gd name="T16" fmla="*/ 119 w 153"/>
                <a:gd name="T17" fmla="*/ 33 h 196"/>
                <a:gd name="T18" fmla="*/ 90 w 153"/>
                <a:gd name="T19" fmla="*/ 47 h 196"/>
                <a:gd name="T20" fmla="*/ 113 w 153"/>
                <a:gd name="T21" fmla="*/ 43 h 196"/>
                <a:gd name="T22" fmla="*/ 142 w 153"/>
                <a:gd name="T23" fmla="*/ 49 h 196"/>
                <a:gd name="T24" fmla="*/ 145 w 153"/>
                <a:gd name="T25" fmla="*/ 70 h 196"/>
                <a:gd name="T26" fmla="*/ 111 w 153"/>
                <a:gd name="T27" fmla="*/ 95 h 196"/>
                <a:gd name="T28" fmla="*/ 92 w 153"/>
                <a:gd name="T29" fmla="*/ 115 h 196"/>
                <a:gd name="T30" fmla="*/ 146 w 153"/>
                <a:gd name="T31" fmla="*/ 115 h 196"/>
                <a:gd name="T32" fmla="*/ 151 w 153"/>
                <a:gd name="T33" fmla="*/ 123 h 196"/>
                <a:gd name="T34" fmla="*/ 104 w 153"/>
                <a:gd name="T35" fmla="*/ 133 h 196"/>
                <a:gd name="T36" fmla="*/ 111 w 153"/>
                <a:gd name="T37" fmla="*/ 153 h 196"/>
                <a:gd name="T38" fmla="*/ 114 w 153"/>
                <a:gd name="T39" fmla="*/ 166 h 196"/>
                <a:gd name="T40" fmla="*/ 102 w 153"/>
                <a:gd name="T41" fmla="*/ 194 h 196"/>
                <a:gd name="T42" fmla="*/ 71 w 153"/>
                <a:gd name="T43" fmla="*/ 184 h 196"/>
                <a:gd name="T44" fmla="*/ 80 w 153"/>
                <a:gd name="T45" fmla="*/ 143 h 196"/>
                <a:gd name="T46" fmla="*/ 19 w 153"/>
                <a:gd name="T47" fmla="*/ 163 h 196"/>
                <a:gd name="T48" fmla="*/ 11 w 153"/>
                <a:gd name="T49" fmla="*/ 165 h 196"/>
                <a:gd name="T50" fmla="*/ 0 w 153"/>
                <a:gd name="T51" fmla="*/ 161 h 196"/>
                <a:gd name="T52" fmla="*/ 8 w 153"/>
                <a:gd name="T53" fmla="*/ 152 h 196"/>
                <a:gd name="T54" fmla="*/ 57 w 153"/>
                <a:gd name="T55" fmla="*/ 136 h 196"/>
                <a:gd name="T56" fmla="*/ 74 w 153"/>
                <a:gd name="T57" fmla="*/ 112 h 196"/>
                <a:gd name="T58" fmla="*/ 48 w 153"/>
                <a:gd name="T59" fmla="*/ 100 h 196"/>
                <a:gd name="T60" fmla="*/ 41 w 153"/>
                <a:gd name="T61" fmla="*/ 114 h 196"/>
                <a:gd name="T62" fmla="*/ 19 w 153"/>
                <a:gd name="T63" fmla="*/ 107 h 196"/>
                <a:gd name="T64" fmla="*/ 30 w 153"/>
                <a:gd name="T65" fmla="*/ 80 h 196"/>
                <a:gd name="T66" fmla="*/ 41 w 153"/>
                <a:gd name="T67" fmla="*/ 70 h 196"/>
                <a:gd name="T68" fmla="*/ 54 w 153"/>
                <a:gd name="T69" fmla="*/ 91 h 196"/>
                <a:gd name="T70" fmla="*/ 108 w 153"/>
                <a:gd name="T71" fmla="*/ 77 h 196"/>
                <a:gd name="T72" fmla="*/ 121 w 153"/>
                <a:gd name="T73" fmla="*/ 66 h 196"/>
                <a:gd name="T74" fmla="*/ 122 w 153"/>
                <a:gd name="T75" fmla="*/ 55 h 196"/>
                <a:gd name="T76" fmla="*/ 112 w 153"/>
                <a:gd name="T77" fmla="*/ 53 h 196"/>
                <a:gd name="T78" fmla="*/ 56 w 153"/>
                <a:gd name="T79" fmla="*/ 83 h 196"/>
                <a:gd name="T80" fmla="*/ 54 w 153"/>
                <a:gd name="T81" fmla="*/ 91 h 196"/>
                <a:gd name="T82" fmla="*/ 84 w 153"/>
                <a:gd name="T83" fmla="*/ 41 h 196"/>
                <a:gd name="T84" fmla="*/ 62 w 153"/>
                <a:gd name="T85" fmla="*/ 33 h 196"/>
                <a:gd name="T86" fmla="*/ 62 w 153"/>
                <a:gd name="T87" fmla="*/ 56 h 196"/>
                <a:gd name="T88" fmla="*/ 84 w 153"/>
                <a:gd name="T89" fmla="*/ 4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3" h="196">
                  <a:moveTo>
                    <a:pt x="41" y="70"/>
                  </a:moveTo>
                  <a:cubicBezTo>
                    <a:pt x="28" y="57"/>
                    <a:pt x="27" y="43"/>
                    <a:pt x="37" y="30"/>
                  </a:cubicBezTo>
                  <a:cubicBezTo>
                    <a:pt x="42" y="22"/>
                    <a:pt x="74" y="12"/>
                    <a:pt x="81" y="17"/>
                  </a:cubicBezTo>
                  <a:cubicBezTo>
                    <a:pt x="86" y="21"/>
                    <a:pt x="88" y="28"/>
                    <a:pt x="92" y="35"/>
                  </a:cubicBezTo>
                  <a:cubicBezTo>
                    <a:pt x="98" y="30"/>
                    <a:pt x="106" y="24"/>
                    <a:pt x="115" y="18"/>
                  </a:cubicBezTo>
                  <a:cubicBezTo>
                    <a:pt x="111" y="14"/>
                    <a:pt x="108" y="12"/>
                    <a:pt x="105" y="10"/>
                  </a:cubicBezTo>
                  <a:cubicBezTo>
                    <a:pt x="110" y="0"/>
                    <a:pt x="118" y="0"/>
                    <a:pt x="124" y="6"/>
                  </a:cubicBezTo>
                  <a:cubicBezTo>
                    <a:pt x="131" y="12"/>
                    <a:pt x="134" y="20"/>
                    <a:pt x="139" y="28"/>
                  </a:cubicBezTo>
                  <a:cubicBezTo>
                    <a:pt x="132" y="30"/>
                    <a:pt x="126" y="34"/>
                    <a:pt x="119" y="33"/>
                  </a:cubicBezTo>
                  <a:cubicBezTo>
                    <a:pt x="107" y="31"/>
                    <a:pt x="98" y="35"/>
                    <a:pt x="90" y="47"/>
                  </a:cubicBezTo>
                  <a:cubicBezTo>
                    <a:pt x="99" y="45"/>
                    <a:pt x="106" y="43"/>
                    <a:pt x="113" y="43"/>
                  </a:cubicBezTo>
                  <a:cubicBezTo>
                    <a:pt x="123" y="44"/>
                    <a:pt x="133" y="45"/>
                    <a:pt x="142" y="49"/>
                  </a:cubicBezTo>
                  <a:cubicBezTo>
                    <a:pt x="150" y="53"/>
                    <a:pt x="153" y="61"/>
                    <a:pt x="145" y="70"/>
                  </a:cubicBezTo>
                  <a:cubicBezTo>
                    <a:pt x="136" y="80"/>
                    <a:pt x="131" y="95"/>
                    <a:pt x="111" y="95"/>
                  </a:cubicBezTo>
                  <a:cubicBezTo>
                    <a:pt x="106" y="94"/>
                    <a:pt x="99" y="107"/>
                    <a:pt x="92" y="115"/>
                  </a:cubicBezTo>
                  <a:cubicBezTo>
                    <a:pt x="113" y="123"/>
                    <a:pt x="129" y="97"/>
                    <a:pt x="146" y="115"/>
                  </a:cubicBezTo>
                  <a:cubicBezTo>
                    <a:pt x="148" y="117"/>
                    <a:pt x="149" y="121"/>
                    <a:pt x="151" y="123"/>
                  </a:cubicBezTo>
                  <a:cubicBezTo>
                    <a:pt x="134" y="126"/>
                    <a:pt x="120" y="129"/>
                    <a:pt x="104" y="133"/>
                  </a:cubicBezTo>
                  <a:cubicBezTo>
                    <a:pt x="106" y="141"/>
                    <a:pt x="109" y="147"/>
                    <a:pt x="111" y="153"/>
                  </a:cubicBezTo>
                  <a:cubicBezTo>
                    <a:pt x="112" y="157"/>
                    <a:pt x="114" y="162"/>
                    <a:pt x="114" y="166"/>
                  </a:cubicBezTo>
                  <a:cubicBezTo>
                    <a:pt x="116" y="178"/>
                    <a:pt x="113" y="191"/>
                    <a:pt x="102" y="194"/>
                  </a:cubicBezTo>
                  <a:cubicBezTo>
                    <a:pt x="93" y="196"/>
                    <a:pt x="82" y="189"/>
                    <a:pt x="71" y="184"/>
                  </a:cubicBezTo>
                  <a:cubicBezTo>
                    <a:pt x="89" y="172"/>
                    <a:pt x="91" y="159"/>
                    <a:pt x="80" y="143"/>
                  </a:cubicBezTo>
                  <a:cubicBezTo>
                    <a:pt x="59" y="150"/>
                    <a:pt x="39" y="156"/>
                    <a:pt x="19" y="163"/>
                  </a:cubicBezTo>
                  <a:cubicBezTo>
                    <a:pt x="16" y="163"/>
                    <a:pt x="13" y="166"/>
                    <a:pt x="11" y="165"/>
                  </a:cubicBezTo>
                  <a:cubicBezTo>
                    <a:pt x="7" y="165"/>
                    <a:pt x="3" y="162"/>
                    <a:pt x="0" y="161"/>
                  </a:cubicBezTo>
                  <a:cubicBezTo>
                    <a:pt x="2" y="158"/>
                    <a:pt x="4" y="153"/>
                    <a:pt x="8" y="152"/>
                  </a:cubicBezTo>
                  <a:cubicBezTo>
                    <a:pt x="24" y="146"/>
                    <a:pt x="40" y="141"/>
                    <a:pt x="57" y="136"/>
                  </a:cubicBezTo>
                  <a:cubicBezTo>
                    <a:pt x="70" y="132"/>
                    <a:pt x="77" y="124"/>
                    <a:pt x="74" y="112"/>
                  </a:cubicBezTo>
                  <a:cubicBezTo>
                    <a:pt x="64" y="107"/>
                    <a:pt x="56" y="104"/>
                    <a:pt x="48" y="100"/>
                  </a:cubicBezTo>
                  <a:cubicBezTo>
                    <a:pt x="47" y="103"/>
                    <a:pt x="44" y="108"/>
                    <a:pt x="41" y="114"/>
                  </a:cubicBezTo>
                  <a:cubicBezTo>
                    <a:pt x="33" y="112"/>
                    <a:pt x="26" y="109"/>
                    <a:pt x="19" y="107"/>
                  </a:cubicBezTo>
                  <a:cubicBezTo>
                    <a:pt x="22" y="98"/>
                    <a:pt x="25" y="88"/>
                    <a:pt x="30" y="80"/>
                  </a:cubicBezTo>
                  <a:cubicBezTo>
                    <a:pt x="32" y="76"/>
                    <a:pt x="38" y="74"/>
                    <a:pt x="41" y="70"/>
                  </a:cubicBezTo>
                  <a:close/>
                  <a:moveTo>
                    <a:pt x="54" y="91"/>
                  </a:moveTo>
                  <a:cubicBezTo>
                    <a:pt x="72" y="86"/>
                    <a:pt x="90" y="83"/>
                    <a:pt x="108" y="77"/>
                  </a:cubicBezTo>
                  <a:cubicBezTo>
                    <a:pt x="113" y="76"/>
                    <a:pt x="117" y="70"/>
                    <a:pt x="121" y="66"/>
                  </a:cubicBezTo>
                  <a:cubicBezTo>
                    <a:pt x="123" y="63"/>
                    <a:pt x="123" y="58"/>
                    <a:pt x="122" y="55"/>
                  </a:cubicBezTo>
                  <a:cubicBezTo>
                    <a:pt x="121" y="53"/>
                    <a:pt x="115" y="52"/>
                    <a:pt x="112" y="53"/>
                  </a:cubicBezTo>
                  <a:cubicBezTo>
                    <a:pt x="94" y="63"/>
                    <a:pt x="75" y="72"/>
                    <a:pt x="56" y="83"/>
                  </a:cubicBezTo>
                  <a:cubicBezTo>
                    <a:pt x="54" y="84"/>
                    <a:pt x="54" y="88"/>
                    <a:pt x="54" y="91"/>
                  </a:cubicBezTo>
                  <a:close/>
                  <a:moveTo>
                    <a:pt x="84" y="41"/>
                  </a:moveTo>
                  <a:cubicBezTo>
                    <a:pt x="76" y="38"/>
                    <a:pt x="70" y="36"/>
                    <a:pt x="62" y="33"/>
                  </a:cubicBezTo>
                  <a:cubicBezTo>
                    <a:pt x="62" y="40"/>
                    <a:pt x="62" y="47"/>
                    <a:pt x="62" y="56"/>
                  </a:cubicBezTo>
                  <a:cubicBezTo>
                    <a:pt x="70" y="51"/>
                    <a:pt x="76" y="47"/>
                    <a:pt x="8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CC45E449-9955-46FF-A9AF-14265AC46EC9}"/>
                </a:ext>
              </a:extLst>
            </p:cNvPr>
            <p:cNvGrpSpPr/>
            <p:nvPr/>
          </p:nvGrpSpPr>
          <p:grpSpPr>
            <a:xfrm>
              <a:off x="3011484" y="2709767"/>
              <a:ext cx="314326" cy="395287"/>
              <a:chOff x="2400694" y="3942167"/>
              <a:chExt cx="314326" cy="395287"/>
            </a:xfrm>
          </p:grpSpPr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195627C9-2D77-43C6-AB27-0987CB80A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907" y="3942167"/>
                <a:ext cx="171450" cy="209550"/>
              </a:xfrm>
              <a:custGeom>
                <a:avLst/>
                <a:gdLst>
                  <a:gd name="T0" fmla="*/ 71 w 93"/>
                  <a:gd name="T1" fmla="*/ 65 h 114"/>
                  <a:gd name="T2" fmla="*/ 90 w 93"/>
                  <a:gd name="T3" fmla="*/ 83 h 114"/>
                  <a:gd name="T4" fmla="*/ 70 w 93"/>
                  <a:gd name="T5" fmla="*/ 95 h 114"/>
                  <a:gd name="T6" fmla="*/ 33 w 93"/>
                  <a:gd name="T7" fmla="*/ 107 h 114"/>
                  <a:gd name="T8" fmla="*/ 0 w 93"/>
                  <a:gd name="T9" fmla="*/ 102 h 114"/>
                  <a:gd name="T10" fmla="*/ 40 w 93"/>
                  <a:gd name="T11" fmla="*/ 64 h 114"/>
                  <a:gd name="T12" fmla="*/ 5 w 93"/>
                  <a:gd name="T13" fmla="*/ 68 h 114"/>
                  <a:gd name="T14" fmla="*/ 0 w 93"/>
                  <a:gd name="T15" fmla="*/ 58 h 114"/>
                  <a:gd name="T16" fmla="*/ 20 w 93"/>
                  <a:gd name="T17" fmla="*/ 53 h 114"/>
                  <a:gd name="T18" fmla="*/ 45 w 93"/>
                  <a:gd name="T19" fmla="*/ 20 h 114"/>
                  <a:gd name="T20" fmla="*/ 54 w 93"/>
                  <a:gd name="T21" fmla="*/ 0 h 114"/>
                  <a:gd name="T22" fmla="*/ 74 w 93"/>
                  <a:gd name="T23" fmla="*/ 13 h 114"/>
                  <a:gd name="T24" fmla="*/ 87 w 93"/>
                  <a:gd name="T25" fmla="*/ 25 h 114"/>
                  <a:gd name="T26" fmla="*/ 93 w 93"/>
                  <a:gd name="T27" fmla="*/ 34 h 114"/>
                  <a:gd name="T28" fmla="*/ 87 w 93"/>
                  <a:gd name="T29" fmla="*/ 41 h 114"/>
                  <a:gd name="T30" fmla="*/ 71 w 93"/>
                  <a:gd name="T31" fmla="*/ 6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114">
                    <a:moveTo>
                      <a:pt x="71" y="65"/>
                    </a:moveTo>
                    <a:cubicBezTo>
                      <a:pt x="80" y="72"/>
                      <a:pt x="90" y="77"/>
                      <a:pt x="90" y="83"/>
                    </a:cubicBezTo>
                    <a:cubicBezTo>
                      <a:pt x="91" y="95"/>
                      <a:pt x="78" y="92"/>
                      <a:pt x="70" y="95"/>
                    </a:cubicBezTo>
                    <a:cubicBezTo>
                      <a:pt x="58" y="99"/>
                      <a:pt x="45" y="103"/>
                      <a:pt x="33" y="107"/>
                    </a:cubicBezTo>
                    <a:cubicBezTo>
                      <a:pt x="22" y="110"/>
                      <a:pt x="11" y="114"/>
                      <a:pt x="0" y="102"/>
                    </a:cubicBezTo>
                    <a:cubicBezTo>
                      <a:pt x="17" y="92"/>
                      <a:pt x="47" y="95"/>
                      <a:pt x="40" y="64"/>
                    </a:cubicBezTo>
                    <a:cubicBezTo>
                      <a:pt x="29" y="65"/>
                      <a:pt x="17" y="67"/>
                      <a:pt x="5" y="68"/>
                    </a:cubicBezTo>
                    <a:cubicBezTo>
                      <a:pt x="4" y="68"/>
                      <a:pt x="2" y="62"/>
                      <a:pt x="0" y="58"/>
                    </a:cubicBezTo>
                    <a:cubicBezTo>
                      <a:pt x="8" y="56"/>
                      <a:pt x="14" y="55"/>
                      <a:pt x="20" y="53"/>
                    </a:cubicBezTo>
                    <a:cubicBezTo>
                      <a:pt x="36" y="48"/>
                      <a:pt x="47" y="40"/>
                      <a:pt x="45" y="20"/>
                    </a:cubicBezTo>
                    <a:cubicBezTo>
                      <a:pt x="45" y="14"/>
                      <a:pt x="51" y="7"/>
                      <a:pt x="54" y="0"/>
                    </a:cubicBezTo>
                    <a:cubicBezTo>
                      <a:pt x="61" y="4"/>
                      <a:pt x="68" y="8"/>
                      <a:pt x="74" y="13"/>
                    </a:cubicBezTo>
                    <a:cubicBezTo>
                      <a:pt x="79" y="17"/>
                      <a:pt x="83" y="21"/>
                      <a:pt x="87" y="25"/>
                    </a:cubicBezTo>
                    <a:cubicBezTo>
                      <a:pt x="89" y="28"/>
                      <a:pt x="93" y="30"/>
                      <a:pt x="93" y="34"/>
                    </a:cubicBezTo>
                    <a:cubicBezTo>
                      <a:pt x="93" y="36"/>
                      <a:pt x="89" y="40"/>
                      <a:pt x="87" y="41"/>
                    </a:cubicBezTo>
                    <a:cubicBezTo>
                      <a:pt x="70" y="44"/>
                      <a:pt x="69" y="56"/>
                      <a:pt x="71" y="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64B4AC6B-776F-42B7-A86B-4487A095D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694" y="4162829"/>
                <a:ext cx="279400" cy="174625"/>
              </a:xfrm>
              <a:custGeom>
                <a:avLst/>
                <a:gdLst>
                  <a:gd name="T0" fmla="*/ 57 w 151"/>
                  <a:gd name="T1" fmla="*/ 0 h 95"/>
                  <a:gd name="T2" fmla="*/ 50 w 151"/>
                  <a:gd name="T3" fmla="*/ 27 h 95"/>
                  <a:gd name="T4" fmla="*/ 66 w 151"/>
                  <a:gd name="T5" fmla="*/ 48 h 95"/>
                  <a:gd name="T6" fmla="*/ 127 w 151"/>
                  <a:gd name="T7" fmla="*/ 56 h 95"/>
                  <a:gd name="T8" fmla="*/ 145 w 151"/>
                  <a:gd name="T9" fmla="*/ 52 h 95"/>
                  <a:gd name="T10" fmla="*/ 150 w 151"/>
                  <a:gd name="T11" fmla="*/ 62 h 95"/>
                  <a:gd name="T12" fmla="*/ 137 w 151"/>
                  <a:gd name="T13" fmla="*/ 78 h 95"/>
                  <a:gd name="T14" fmla="*/ 38 w 151"/>
                  <a:gd name="T15" fmla="*/ 46 h 95"/>
                  <a:gd name="T16" fmla="*/ 36 w 151"/>
                  <a:gd name="T17" fmla="*/ 42 h 95"/>
                  <a:gd name="T18" fmla="*/ 17 w 151"/>
                  <a:gd name="T19" fmla="*/ 58 h 95"/>
                  <a:gd name="T20" fmla="*/ 0 w 151"/>
                  <a:gd name="T21" fmla="*/ 51 h 95"/>
                  <a:gd name="T22" fmla="*/ 57 w 151"/>
                  <a:gd name="T2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1" h="95">
                    <a:moveTo>
                      <a:pt x="57" y="0"/>
                    </a:moveTo>
                    <a:cubicBezTo>
                      <a:pt x="56" y="6"/>
                      <a:pt x="53" y="16"/>
                      <a:pt x="50" y="27"/>
                    </a:cubicBezTo>
                    <a:cubicBezTo>
                      <a:pt x="55" y="33"/>
                      <a:pt x="60" y="41"/>
                      <a:pt x="66" y="48"/>
                    </a:cubicBezTo>
                    <a:cubicBezTo>
                      <a:pt x="80" y="67"/>
                      <a:pt x="110" y="71"/>
                      <a:pt x="127" y="56"/>
                    </a:cubicBezTo>
                    <a:cubicBezTo>
                      <a:pt x="131" y="53"/>
                      <a:pt x="139" y="52"/>
                      <a:pt x="145" y="52"/>
                    </a:cubicBezTo>
                    <a:cubicBezTo>
                      <a:pt x="146" y="52"/>
                      <a:pt x="151" y="60"/>
                      <a:pt x="150" y="62"/>
                    </a:cubicBezTo>
                    <a:cubicBezTo>
                      <a:pt x="146" y="68"/>
                      <a:pt x="143" y="76"/>
                      <a:pt x="137" y="78"/>
                    </a:cubicBezTo>
                    <a:cubicBezTo>
                      <a:pt x="98" y="95"/>
                      <a:pt x="60" y="82"/>
                      <a:pt x="38" y="46"/>
                    </a:cubicBezTo>
                    <a:cubicBezTo>
                      <a:pt x="37" y="45"/>
                      <a:pt x="37" y="44"/>
                      <a:pt x="36" y="42"/>
                    </a:cubicBezTo>
                    <a:cubicBezTo>
                      <a:pt x="29" y="48"/>
                      <a:pt x="24" y="55"/>
                      <a:pt x="17" y="58"/>
                    </a:cubicBezTo>
                    <a:cubicBezTo>
                      <a:pt x="13" y="59"/>
                      <a:pt x="6" y="54"/>
                      <a:pt x="0" y="51"/>
                    </a:cubicBezTo>
                    <a:cubicBezTo>
                      <a:pt x="20" y="33"/>
                      <a:pt x="39" y="16"/>
                      <a:pt x="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21">
                <a:extLst>
                  <a:ext uri="{FF2B5EF4-FFF2-40B4-BE49-F238E27FC236}">
                    <a16:creationId xmlns:a16="http://schemas.microsoft.com/office/drawing/2014/main" id="{14560EF4-4509-430D-80E3-76660F509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107" y="4119967"/>
                <a:ext cx="188913" cy="109537"/>
              </a:xfrm>
              <a:custGeom>
                <a:avLst/>
                <a:gdLst>
                  <a:gd name="T0" fmla="*/ 34 w 102"/>
                  <a:gd name="T1" fmla="*/ 50 h 60"/>
                  <a:gd name="T2" fmla="*/ 19 w 102"/>
                  <a:gd name="T3" fmla="*/ 59 h 60"/>
                  <a:gd name="T4" fmla="*/ 0 w 102"/>
                  <a:gd name="T5" fmla="*/ 44 h 60"/>
                  <a:gd name="T6" fmla="*/ 9 w 102"/>
                  <a:gd name="T7" fmla="*/ 36 h 60"/>
                  <a:gd name="T8" fmla="*/ 55 w 102"/>
                  <a:gd name="T9" fmla="*/ 15 h 60"/>
                  <a:gd name="T10" fmla="*/ 94 w 102"/>
                  <a:gd name="T11" fmla="*/ 11 h 60"/>
                  <a:gd name="T12" fmla="*/ 101 w 102"/>
                  <a:gd name="T13" fmla="*/ 22 h 60"/>
                  <a:gd name="T14" fmla="*/ 92 w 102"/>
                  <a:gd name="T15" fmla="*/ 32 h 60"/>
                  <a:gd name="T16" fmla="*/ 64 w 102"/>
                  <a:gd name="T17" fmla="*/ 28 h 60"/>
                  <a:gd name="T18" fmla="*/ 34 w 102"/>
                  <a:gd name="T19" fmla="*/ 5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60">
                    <a:moveTo>
                      <a:pt x="34" y="50"/>
                    </a:moveTo>
                    <a:cubicBezTo>
                      <a:pt x="33" y="55"/>
                      <a:pt x="28" y="60"/>
                      <a:pt x="19" y="59"/>
                    </a:cubicBezTo>
                    <a:cubicBezTo>
                      <a:pt x="9" y="59"/>
                      <a:pt x="0" y="56"/>
                      <a:pt x="0" y="44"/>
                    </a:cubicBezTo>
                    <a:cubicBezTo>
                      <a:pt x="0" y="41"/>
                      <a:pt x="5" y="37"/>
                      <a:pt x="9" y="36"/>
                    </a:cubicBezTo>
                    <a:cubicBezTo>
                      <a:pt x="24" y="28"/>
                      <a:pt x="40" y="22"/>
                      <a:pt x="55" y="15"/>
                    </a:cubicBezTo>
                    <a:cubicBezTo>
                      <a:pt x="68" y="9"/>
                      <a:pt x="80" y="0"/>
                      <a:pt x="94" y="11"/>
                    </a:cubicBezTo>
                    <a:cubicBezTo>
                      <a:pt x="98" y="13"/>
                      <a:pt x="102" y="19"/>
                      <a:pt x="101" y="22"/>
                    </a:cubicBezTo>
                    <a:cubicBezTo>
                      <a:pt x="101" y="26"/>
                      <a:pt x="95" y="32"/>
                      <a:pt x="92" y="32"/>
                    </a:cubicBezTo>
                    <a:cubicBezTo>
                      <a:pt x="82" y="32"/>
                      <a:pt x="73" y="31"/>
                      <a:pt x="64" y="28"/>
                    </a:cubicBezTo>
                    <a:cubicBezTo>
                      <a:pt x="49" y="23"/>
                      <a:pt x="34" y="31"/>
                      <a:pt x="34" y="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6FD50C41-01B9-4D79-A644-2EFAD29BA33B}"/>
                </a:ext>
              </a:extLst>
            </p:cNvPr>
            <p:cNvGrpSpPr/>
            <p:nvPr/>
          </p:nvGrpSpPr>
          <p:grpSpPr>
            <a:xfrm>
              <a:off x="2675728" y="2733579"/>
              <a:ext cx="257176" cy="347662"/>
              <a:chOff x="2406650" y="3605213"/>
              <a:chExt cx="257176" cy="347662"/>
            </a:xfrm>
          </p:grpSpPr>
          <p:sp>
            <p:nvSpPr>
              <p:cNvPr id="54" name="Freeform 10">
                <a:extLst>
                  <a:ext uri="{FF2B5EF4-FFF2-40B4-BE49-F238E27FC236}">
                    <a16:creationId xmlns:a16="http://schemas.microsoft.com/office/drawing/2014/main" id="{218F6CFF-C24E-4960-AB51-3A7C2AA0D9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14588" y="3605213"/>
                <a:ext cx="249238" cy="347662"/>
              </a:xfrm>
              <a:custGeom>
                <a:avLst/>
                <a:gdLst>
                  <a:gd name="T0" fmla="*/ 34 w 135"/>
                  <a:gd name="T1" fmla="*/ 74 h 189"/>
                  <a:gd name="T2" fmla="*/ 17 w 135"/>
                  <a:gd name="T3" fmla="*/ 73 h 189"/>
                  <a:gd name="T4" fmla="*/ 1 w 135"/>
                  <a:gd name="T5" fmla="*/ 57 h 189"/>
                  <a:gd name="T6" fmla="*/ 39 w 135"/>
                  <a:gd name="T7" fmla="*/ 9 h 189"/>
                  <a:gd name="T8" fmla="*/ 68 w 135"/>
                  <a:gd name="T9" fmla="*/ 36 h 189"/>
                  <a:gd name="T10" fmla="*/ 92 w 135"/>
                  <a:gd name="T11" fmla="*/ 9 h 189"/>
                  <a:gd name="T12" fmla="*/ 109 w 135"/>
                  <a:gd name="T13" fmla="*/ 9 h 189"/>
                  <a:gd name="T14" fmla="*/ 115 w 135"/>
                  <a:gd name="T15" fmla="*/ 15 h 189"/>
                  <a:gd name="T16" fmla="*/ 128 w 135"/>
                  <a:gd name="T17" fmla="*/ 29 h 189"/>
                  <a:gd name="T18" fmla="*/ 112 w 135"/>
                  <a:gd name="T19" fmla="*/ 37 h 189"/>
                  <a:gd name="T20" fmla="*/ 105 w 135"/>
                  <a:gd name="T21" fmla="*/ 72 h 189"/>
                  <a:gd name="T22" fmla="*/ 92 w 135"/>
                  <a:gd name="T23" fmla="*/ 101 h 189"/>
                  <a:gd name="T24" fmla="*/ 98 w 135"/>
                  <a:gd name="T25" fmla="*/ 102 h 189"/>
                  <a:gd name="T26" fmla="*/ 135 w 135"/>
                  <a:gd name="T27" fmla="*/ 135 h 189"/>
                  <a:gd name="T28" fmla="*/ 125 w 135"/>
                  <a:gd name="T29" fmla="*/ 178 h 189"/>
                  <a:gd name="T30" fmla="*/ 99 w 135"/>
                  <a:gd name="T31" fmla="*/ 176 h 189"/>
                  <a:gd name="T32" fmla="*/ 95 w 135"/>
                  <a:gd name="T33" fmla="*/ 168 h 189"/>
                  <a:gd name="T34" fmla="*/ 111 w 135"/>
                  <a:gd name="T35" fmla="*/ 155 h 189"/>
                  <a:gd name="T36" fmla="*/ 110 w 135"/>
                  <a:gd name="T37" fmla="*/ 119 h 189"/>
                  <a:gd name="T38" fmla="*/ 96 w 135"/>
                  <a:gd name="T39" fmla="*/ 115 h 189"/>
                  <a:gd name="T40" fmla="*/ 58 w 135"/>
                  <a:gd name="T41" fmla="*/ 130 h 189"/>
                  <a:gd name="T42" fmla="*/ 40 w 135"/>
                  <a:gd name="T43" fmla="*/ 132 h 189"/>
                  <a:gd name="T44" fmla="*/ 41 w 135"/>
                  <a:gd name="T45" fmla="*/ 115 h 189"/>
                  <a:gd name="T46" fmla="*/ 54 w 135"/>
                  <a:gd name="T47" fmla="*/ 86 h 189"/>
                  <a:gd name="T48" fmla="*/ 44 w 135"/>
                  <a:gd name="T49" fmla="*/ 91 h 189"/>
                  <a:gd name="T50" fmla="*/ 25 w 135"/>
                  <a:gd name="T51" fmla="*/ 93 h 189"/>
                  <a:gd name="T52" fmla="*/ 34 w 135"/>
                  <a:gd name="T53" fmla="*/ 74 h 189"/>
                  <a:gd name="T54" fmla="*/ 90 w 135"/>
                  <a:gd name="T55" fmla="*/ 71 h 189"/>
                  <a:gd name="T56" fmla="*/ 88 w 135"/>
                  <a:gd name="T57" fmla="*/ 66 h 189"/>
                  <a:gd name="T58" fmla="*/ 76 w 135"/>
                  <a:gd name="T59" fmla="*/ 71 h 189"/>
                  <a:gd name="T60" fmla="*/ 65 w 135"/>
                  <a:gd name="T61" fmla="*/ 107 h 189"/>
                  <a:gd name="T62" fmla="*/ 69 w 135"/>
                  <a:gd name="T63" fmla="*/ 109 h 189"/>
                  <a:gd name="T64" fmla="*/ 90 w 135"/>
                  <a:gd name="T65" fmla="*/ 7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5" h="189">
                    <a:moveTo>
                      <a:pt x="34" y="74"/>
                    </a:moveTo>
                    <a:cubicBezTo>
                      <a:pt x="30" y="74"/>
                      <a:pt x="23" y="72"/>
                      <a:pt x="17" y="73"/>
                    </a:cubicBezTo>
                    <a:cubicBezTo>
                      <a:pt x="5" y="73"/>
                      <a:pt x="0" y="68"/>
                      <a:pt x="1" y="57"/>
                    </a:cubicBezTo>
                    <a:cubicBezTo>
                      <a:pt x="2" y="38"/>
                      <a:pt x="20" y="14"/>
                      <a:pt x="39" y="9"/>
                    </a:cubicBezTo>
                    <a:cubicBezTo>
                      <a:pt x="52" y="6"/>
                      <a:pt x="62" y="14"/>
                      <a:pt x="68" y="36"/>
                    </a:cubicBezTo>
                    <a:cubicBezTo>
                      <a:pt x="76" y="26"/>
                      <a:pt x="84" y="17"/>
                      <a:pt x="92" y="9"/>
                    </a:cubicBezTo>
                    <a:cubicBezTo>
                      <a:pt x="98" y="3"/>
                      <a:pt x="103" y="0"/>
                      <a:pt x="109" y="9"/>
                    </a:cubicBezTo>
                    <a:cubicBezTo>
                      <a:pt x="111" y="11"/>
                      <a:pt x="113" y="13"/>
                      <a:pt x="115" y="15"/>
                    </a:cubicBezTo>
                    <a:cubicBezTo>
                      <a:pt x="120" y="19"/>
                      <a:pt x="124" y="24"/>
                      <a:pt x="128" y="29"/>
                    </a:cubicBezTo>
                    <a:cubicBezTo>
                      <a:pt x="123" y="31"/>
                      <a:pt x="118" y="34"/>
                      <a:pt x="112" y="37"/>
                    </a:cubicBezTo>
                    <a:cubicBezTo>
                      <a:pt x="123" y="50"/>
                      <a:pt x="109" y="60"/>
                      <a:pt x="105" y="72"/>
                    </a:cubicBezTo>
                    <a:cubicBezTo>
                      <a:pt x="102" y="82"/>
                      <a:pt x="97" y="91"/>
                      <a:pt x="92" y="101"/>
                    </a:cubicBezTo>
                    <a:cubicBezTo>
                      <a:pt x="94" y="102"/>
                      <a:pt x="96" y="102"/>
                      <a:pt x="98" y="102"/>
                    </a:cubicBezTo>
                    <a:cubicBezTo>
                      <a:pt x="128" y="99"/>
                      <a:pt x="135" y="106"/>
                      <a:pt x="135" y="135"/>
                    </a:cubicBezTo>
                    <a:cubicBezTo>
                      <a:pt x="135" y="150"/>
                      <a:pt x="135" y="165"/>
                      <a:pt x="125" y="178"/>
                    </a:cubicBezTo>
                    <a:cubicBezTo>
                      <a:pt x="115" y="189"/>
                      <a:pt x="107" y="189"/>
                      <a:pt x="99" y="176"/>
                    </a:cubicBezTo>
                    <a:cubicBezTo>
                      <a:pt x="97" y="172"/>
                      <a:pt x="96" y="169"/>
                      <a:pt x="95" y="168"/>
                    </a:cubicBezTo>
                    <a:cubicBezTo>
                      <a:pt x="102" y="163"/>
                      <a:pt x="111" y="159"/>
                      <a:pt x="111" y="155"/>
                    </a:cubicBezTo>
                    <a:cubicBezTo>
                      <a:pt x="113" y="143"/>
                      <a:pt x="111" y="131"/>
                      <a:pt x="110" y="119"/>
                    </a:cubicBezTo>
                    <a:cubicBezTo>
                      <a:pt x="109" y="117"/>
                      <a:pt x="100" y="114"/>
                      <a:pt x="96" y="115"/>
                    </a:cubicBezTo>
                    <a:cubicBezTo>
                      <a:pt x="84" y="119"/>
                      <a:pt x="71" y="125"/>
                      <a:pt x="58" y="130"/>
                    </a:cubicBezTo>
                    <a:cubicBezTo>
                      <a:pt x="53" y="132"/>
                      <a:pt x="46" y="132"/>
                      <a:pt x="40" y="132"/>
                    </a:cubicBezTo>
                    <a:cubicBezTo>
                      <a:pt x="40" y="127"/>
                      <a:pt x="39" y="120"/>
                      <a:pt x="41" y="115"/>
                    </a:cubicBezTo>
                    <a:cubicBezTo>
                      <a:pt x="45" y="105"/>
                      <a:pt x="51" y="97"/>
                      <a:pt x="54" y="86"/>
                    </a:cubicBezTo>
                    <a:cubicBezTo>
                      <a:pt x="51" y="88"/>
                      <a:pt x="48" y="91"/>
                      <a:pt x="44" y="91"/>
                    </a:cubicBezTo>
                    <a:cubicBezTo>
                      <a:pt x="38" y="92"/>
                      <a:pt x="31" y="92"/>
                      <a:pt x="25" y="93"/>
                    </a:cubicBezTo>
                    <a:cubicBezTo>
                      <a:pt x="27" y="87"/>
                      <a:pt x="30" y="82"/>
                      <a:pt x="34" y="74"/>
                    </a:cubicBezTo>
                    <a:close/>
                    <a:moveTo>
                      <a:pt x="90" y="71"/>
                    </a:moveTo>
                    <a:cubicBezTo>
                      <a:pt x="89" y="69"/>
                      <a:pt x="89" y="68"/>
                      <a:pt x="88" y="66"/>
                    </a:cubicBezTo>
                    <a:cubicBezTo>
                      <a:pt x="84" y="68"/>
                      <a:pt x="77" y="68"/>
                      <a:pt x="76" y="71"/>
                    </a:cubicBezTo>
                    <a:cubicBezTo>
                      <a:pt x="72" y="83"/>
                      <a:pt x="69" y="95"/>
                      <a:pt x="65" y="107"/>
                    </a:cubicBezTo>
                    <a:cubicBezTo>
                      <a:pt x="66" y="108"/>
                      <a:pt x="68" y="109"/>
                      <a:pt x="69" y="109"/>
                    </a:cubicBezTo>
                    <a:cubicBezTo>
                      <a:pt x="76" y="96"/>
                      <a:pt x="83" y="84"/>
                      <a:pt x="90" y="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22">
                <a:extLst>
                  <a:ext uri="{FF2B5EF4-FFF2-40B4-BE49-F238E27FC236}">
                    <a16:creationId xmlns:a16="http://schemas.microsoft.com/office/drawing/2014/main" id="{E73DAD15-6888-4992-9C97-DBA741D10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650" y="3860800"/>
                <a:ext cx="187325" cy="87312"/>
              </a:xfrm>
              <a:custGeom>
                <a:avLst/>
                <a:gdLst>
                  <a:gd name="T0" fmla="*/ 25 w 101"/>
                  <a:gd name="T1" fmla="*/ 22 h 47"/>
                  <a:gd name="T2" fmla="*/ 21 w 101"/>
                  <a:gd name="T3" fmla="*/ 34 h 47"/>
                  <a:gd name="T4" fmla="*/ 14 w 101"/>
                  <a:gd name="T5" fmla="*/ 47 h 47"/>
                  <a:gd name="T6" fmla="*/ 1 w 101"/>
                  <a:gd name="T7" fmla="*/ 37 h 47"/>
                  <a:gd name="T8" fmla="*/ 9 w 101"/>
                  <a:gd name="T9" fmla="*/ 20 h 47"/>
                  <a:gd name="T10" fmla="*/ 39 w 101"/>
                  <a:gd name="T11" fmla="*/ 12 h 47"/>
                  <a:gd name="T12" fmla="*/ 74 w 101"/>
                  <a:gd name="T13" fmla="*/ 2 h 47"/>
                  <a:gd name="T14" fmla="*/ 92 w 101"/>
                  <a:gd name="T15" fmla="*/ 1 h 47"/>
                  <a:gd name="T16" fmla="*/ 101 w 101"/>
                  <a:gd name="T17" fmla="*/ 11 h 47"/>
                  <a:gd name="T18" fmla="*/ 87 w 101"/>
                  <a:gd name="T19" fmla="*/ 19 h 47"/>
                  <a:gd name="T20" fmla="*/ 74 w 101"/>
                  <a:gd name="T21" fmla="*/ 16 h 47"/>
                  <a:gd name="T22" fmla="*/ 63 w 101"/>
                  <a:gd name="T23" fmla="*/ 19 h 47"/>
                  <a:gd name="T24" fmla="*/ 34 w 101"/>
                  <a:gd name="T25" fmla="*/ 26 h 47"/>
                  <a:gd name="T26" fmla="*/ 25 w 101"/>
                  <a:gd name="T27" fmla="*/ 2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47">
                    <a:moveTo>
                      <a:pt x="25" y="22"/>
                    </a:moveTo>
                    <a:cubicBezTo>
                      <a:pt x="24" y="26"/>
                      <a:pt x="23" y="30"/>
                      <a:pt x="21" y="34"/>
                    </a:cubicBezTo>
                    <a:cubicBezTo>
                      <a:pt x="19" y="38"/>
                      <a:pt x="17" y="43"/>
                      <a:pt x="14" y="47"/>
                    </a:cubicBezTo>
                    <a:cubicBezTo>
                      <a:pt x="10" y="44"/>
                      <a:pt x="1" y="41"/>
                      <a:pt x="1" y="37"/>
                    </a:cubicBezTo>
                    <a:cubicBezTo>
                      <a:pt x="0" y="31"/>
                      <a:pt x="4" y="22"/>
                      <a:pt x="9" y="20"/>
                    </a:cubicBezTo>
                    <a:cubicBezTo>
                      <a:pt x="18" y="16"/>
                      <a:pt x="29" y="15"/>
                      <a:pt x="39" y="12"/>
                    </a:cubicBezTo>
                    <a:cubicBezTo>
                      <a:pt x="51" y="9"/>
                      <a:pt x="62" y="5"/>
                      <a:pt x="74" y="2"/>
                    </a:cubicBezTo>
                    <a:cubicBezTo>
                      <a:pt x="80" y="1"/>
                      <a:pt x="86" y="0"/>
                      <a:pt x="92" y="1"/>
                    </a:cubicBezTo>
                    <a:cubicBezTo>
                      <a:pt x="95" y="2"/>
                      <a:pt x="98" y="7"/>
                      <a:pt x="101" y="11"/>
                    </a:cubicBezTo>
                    <a:cubicBezTo>
                      <a:pt x="96" y="14"/>
                      <a:pt x="92" y="18"/>
                      <a:pt x="87" y="19"/>
                    </a:cubicBezTo>
                    <a:cubicBezTo>
                      <a:pt x="83" y="20"/>
                      <a:pt x="79" y="16"/>
                      <a:pt x="74" y="16"/>
                    </a:cubicBezTo>
                    <a:cubicBezTo>
                      <a:pt x="71" y="15"/>
                      <a:pt x="65" y="17"/>
                      <a:pt x="63" y="19"/>
                    </a:cubicBezTo>
                    <a:cubicBezTo>
                      <a:pt x="52" y="38"/>
                      <a:pt x="52" y="38"/>
                      <a:pt x="34" y="26"/>
                    </a:cubicBezTo>
                    <a:cubicBezTo>
                      <a:pt x="32" y="24"/>
                      <a:pt x="29" y="23"/>
                      <a:pt x="25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7F799086-6597-4BC9-9F8D-B8B4B78FE0D7}"/>
                </a:ext>
              </a:extLst>
            </p:cNvPr>
            <p:cNvGrpSpPr/>
            <p:nvPr/>
          </p:nvGrpSpPr>
          <p:grpSpPr>
            <a:xfrm>
              <a:off x="1913731" y="2720879"/>
              <a:ext cx="322262" cy="373062"/>
              <a:chOff x="2395538" y="2817813"/>
              <a:chExt cx="322262" cy="373062"/>
            </a:xfrm>
          </p:grpSpPr>
          <p:sp>
            <p:nvSpPr>
              <p:cNvPr id="52" name="Freeform 6">
                <a:extLst>
                  <a:ext uri="{FF2B5EF4-FFF2-40B4-BE49-F238E27FC236}">
                    <a16:creationId xmlns:a16="http://schemas.microsoft.com/office/drawing/2014/main" id="{A6EC2FCA-BA3D-4A1A-8081-F45A7AA82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2835275"/>
                <a:ext cx="296863" cy="355600"/>
              </a:xfrm>
              <a:custGeom>
                <a:avLst/>
                <a:gdLst>
                  <a:gd name="T0" fmla="*/ 114 w 161"/>
                  <a:gd name="T1" fmla="*/ 124 h 193"/>
                  <a:gd name="T2" fmla="*/ 58 w 161"/>
                  <a:gd name="T3" fmla="*/ 156 h 193"/>
                  <a:gd name="T4" fmla="*/ 38 w 161"/>
                  <a:gd name="T5" fmla="*/ 168 h 193"/>
                  <a:gd name="T6" fmla="*/ 18 w 161"/>
                  <a:gd name="T7" fmla="*/ 154 h 193"/>
                  <a:gd name="T8" fmla="*/ 21 w 161"/>
                  <a:gd name="T9" fmla="*/ 114 h 193"/>
                  <a:gd name="T10" fmla="*/ 15 w 161"/>
                  <a:gd name="T11" fmla="*/ 102 h 193"/>
                  <a:gd name="T12" fmla="*/ 13 w 161"/>
                  <a:gd name="T13" fmla="*/ 72 h 193"/>
                  <a:gd name="T14" fmla="*/ 30 w 161"/>
                  <a:gd name="T15" fmla="*/ 30 h 193"/>
                  <a:gd name="T16" fmla="*/ 41 w 161"/>
                  <a:gd name="T17" fmla="*/ 12 h 193"/>
                  <a:gd name="T18" fmla="*/ 55 w 161"/>
                  <a:gd name="T19" fmla="*/ 15 h 193"/>
                  <a:gd name="T20" fmla="*/ 60 w 161"/>
                  <a:gd name="T21" fmla="*/ 36 h 193"/>
                  <a:gd name="T22" fmla="*/ 61 w 161"/>
                  <a:gd name="T23" fmla="*/ 41 h 193"/>
                  <a:gd name="T24" fmla="*/ 68 w 161"/>
                  <a:gd name="T25" fmla="*/ 72 h 193"/>
                  <a:gd name="T26" fmla="*/ 51 w 161"/>
                  <a:gd name="T27" fmla="*/ 140 h 193"/>
                  <a:gd name="T28" fmla="*/ 69 w 161"/>
                  <a:gd name="T29" fmla="*/ 136 h 193"/>
                  <a:gd name="T30" fmla="*/ 60 w 161"/>
                  <a:gd name="T31" fmla="*/ 106 h 193"/>
                  <a:gd name="T32" fmla="*/ 66 w 161"/>
                  <a:gd name="T33" fmla="*/ 89 h 193"/>
                  <a:gd name="T34" fmla="*/ 83 w 161"/>
                  <a:gd name="T35" fmla="*/ 96 h 193"/>
                  <a:gd name="T36" fmla="*/ 79 w 161"/>
                  <a:gd name="T37" fmla="*/ 76 h 193"/>
                  <a:gd name="T38" fmla="*/ 96 w 161"/>
                  <a:gd name="T39" fmla="*/ 69 h 193"/>
                  <a:gd name="T40" fmla="*/ 82 w 161"/>
                  <a:gd name="T41" fmla="*/ 63 h 193"/>
                  <a:gd name="T42" fmla="*/ 102 w 161"/>
                  <a:gd name="T43" fmla="*/ 42 h 193"/>
                  <a:gd name="T44" fmla="*/ 97 w 161"/>
                  <a:gd name="T45" fmla="*/ 20 h 193"/>
                  <a:gd name="T46" fmla="*/ 101 w 161"/>
                  <a:gd name="T47" fmla="*/ 11 h 193"/>
                  <a:gd name="T48" fmla="*/ 115 w 161"/>
                  <a:gd name="T49" fmla="*/ 6 h 193"/>
                  <a:gd name="T50" fmla="*/ 140 w 161"/>
                  <a:gd name="T51" fmla="*/ 16 h 193"/>
                  <a:gd name="T52" fmla="*/ 124 w 161"/>
                  <a:gd name="T53" fmla="*/ 35 h 193"/>
                  <a:gd name="T54" fmla="*/ 136 w 161"/>
                  <a:gd name="T55" fmla="*/ 33 h 193"/>
                  <a:gd name="T56" fmla="*/ 152 w 161"/>
                  <a:gd name="T57" fmla="*/ 51 h 193"/>
                  <a:gd name="T58" fmla="*/ 148 w 161"/>
                  <a:gd name="T59" fmla="*/ 87 h 193"/>
                  <a:gd name="T60" fmla="*/ 149 w 161"/>
                  <a:gd name="T61" fmla="*/ 96 h 193"/>
                  <a:gd name="T62" fmla="*/ 148 w 161"/>
                  <a:gd name="T63" fmla="*/ 116 h 193"/>
                  <a:gd name="T64" fmla="*/ 141 w 161"/>
                  <a:gd name="T65" fmla="*/ 140 h 193"/>
                  <a:gd name="T66" fmla="*/ 143 w 161"/>
                  <a:gd name="T67" fmla="*/ 172 h 193"/>
                  <a:gd name="T68" fmla="*/ 121 w 161"/>
                  <a:gd name="T69" fmla="*/ 188 h 193"/>
                  <a:gd name="T70" fmla="*/ 87 w 161"/>
                  <a:gd name="T71" fmla="*/ 162 h 193"/>
                  <a:gd name="T72" fmla="*/ 88 w 161"/>
                  <a:gd name="T73" fmla="*/ 144 h 193"/>
                  <a:gd name="T74" fmla="*/ 103 w 161"/>
                  <a:gd name="T75" fmla="*/ 150 h 193"/>
                  <a:gd name="T76" fmla="*/ 107 w 161"/>
                  <a:gd name="T77" fmla="*/ 156 h 193"/>
                  <a:gd name="T78" fmla="*/ 114 w 161"/>
                  <a:gd name="T79" fmla="*/ 161 h 193"/>
                  <a:gd name="T80" fmla="*/ 118 w 161"/>
                  <a:gd name="T81" fmla="*/ 154 h 193"/>
                  <a:gd name="T82" fmla="*/ 114 w 161"/>
                  <a:gd name="T83" fmla="*/ 12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1" h="193">
                    <a:moveTo>
                      <a:pt x="114" y="124"/>
                    </a:moveTo>
                    <a:cubicBezTo>
                      <a:pt x="93" y="136"/>
                      <a:pt x="76" y="146"/>
                      <a:pt x="58" y="156"/>
                    </a:cubicBezTo>
                    <a:cubicBezTo>
                      <a:pt x="51" y="160"/>
                      <a:pt x="45" y="164"/>
                      <a:pt x="38" y="168"/>
                    </a:cubicBezTo>
                    <a:cubicBezTo>
                      <a:pt x="24" y="174"/>
                      <a:pt x="18" y="170"/>
                      <a:pt x="18" y="154"/>
                    </a:cubicBezTo>
                    <a:cubicBezTo>
                      <a:pt x="19" y="141"/>
                      <a:pt x="21" y="128"/>
                      <a:pt x="21" y="114"/>
                    </a:cubicBezTo>
                    <a:cubicBezTo>
                      <a:pt x="21" y="110"/>
                      <a:pt x="19" y="104"/>
                      <a:pt x="15" y="102"/>
                    </a:cubicBezTo>
                    <a:cubicBezTo>
                      <a:pt x="2" y="91"/>
                      <a:pt x="0" y="81"/>
                      <a:pt x="13" y="72"/>
                    </a:cubicBezTo>
                    <a:cubicBezTo>
                      <a:pt x="28" y="60"/>
                      <a:pt x="30" y="47"/>
                      <a:pt x="30" y="30"/>
                    </a:cubicBezTo>
                    <a:cubicBezTo>
                      <a:pt x="30" y="24"/>
                      <a:pt x="36" y="16"/>
                      <a:pt x="41" y="12"/>
                    </a:cubicBezTo>
                    <a:cubicBezTo>
                      <a:pt x="43" y="10"/>
                      <a:pt x="53" y="12"/>
                      <a:pt x="55" y="15"/>
                    </a:cubicBezTo>
                    <a:cubicBezTo>
                      <a:pt x="59" y="21"/>
                      <a:pt x="59" y="29"/>
                      <a:pt x="60" y="36"/>
                    </a:cubicBezTo>
                    <a:cubicBezTo>
                      <a:pt x="61" y="38"/>
                      <a:pt x="61" y="40"/>
                      <a:pt x="61" y="41"/>
                    </a:cubicBezTo>
                    <a:cubicBezTo>
                      <a:pt x="82" y="49"/>
                      <a:pt x="82" y="54"/>
                      <a:pt x="68" y="72"/>
                    </a:cubicBezTo>
                    <a:cubicBezTo>
                      <a:pt x="53" y="91"/>
                      <a:pt x="37" y="111"/>
                      <a:pt x="51" y="140"/>
                    </a:cubicBezTo>
                    <a:cubicBezTo>
                      <a:pt x="57" y="139"/>
                      <a:pt x="64" y="137"/>
                      <a:pt x="69" y="136"/>
                    </a:cubicBezTo>
                    <a:cubicBezTo>
                      <a:pt x="66" y="125"/>
                      <a:pt x="61" y="116"/>
                      <a:pt x="60" y="106"/>
                    </a:cubicBezTo>
                    <a:cubicBezTo>
                      <a:pt x="59" y="101"/>
                      <a:pt x="64" y="95"/>
                      <a:pt x="66" y="89"/>
                    </a:cubicBezTo>
                    <a:cubicBezTo>
                      <a:pt x="70" y="91"/>
                      <a:pt x="75" y="93"/>
                      <a:pt x="83" y="96"/>
                    </a:cubicBezTo>
                    <a:cubicBezTo>
                      <a:pt x="82" y="89"/>
                      <a:pt x="80" y="83"/>
                      <a:pt x="79" y="76"/>
                    </a:cubicBezTo>
                    <a:cubicBezTo>
                      <a:pt x="84" y="74"/>
                      <a:pt x="88" y="72"/>
                      <a:pt x="96" y="69"/>
                    </a:cubicBezTo>
                    <a:cubicBezTo>
                      <a:pt x="90" y="66"/>
                      <a:pt x="87" y="65"/>
                      <a:pt x="82" y="63"/>
                    </a:cubicBezTo>
                    <a:cubicBezTo>
                      <a:pt x="88" y="56"/>
                      <a:pt x="94" y="49"/>
                      <a:pt x="102" y="42"/>
                    </a:cubicBezTo>
                    <a:cubicBezTo>
                      <a:pt x="84" y="36"/>
                      <a:pt x="85" y="29"/>
                      <a:pt x="97" y="20"/>
                    </a:cubicBezTo>
                    <a:cubicBezTo>
                      <a:pt x="99" y="18"/>
                      <a:pt x="99" y="14"/>
                      <a:pt x="101" y="11"/>
                    </a:cubicBezTo>
                    <a:cubicBezTo>
                      <a:pt x="104" y="4"/>
                      <a:pt x="106" y="0"/>
                      <a:pt x="115" y="6"/>
                    </a:cubicBezTo>
                    <a:cubicBezTo>
                      <a:pt x="122" y="10"/>
                      <a:pt x="130" y="12"/>
                      <a:pt x="140" y="16"/>
                    </a:cubicBezTo>
                    <a:cubicBezTo>
                      <a:pt x="134" y="23"/>
                      <a:pt x="130" y="29"/>
                      <a:pt x="124" y="35"/>
                    </a:cubicBezTo>
                    <a:cubicBezTo>
                      <a:pt x="128" y="35"/>
                      <a:pt x="132" y="34"/>
                      <a:pt x="136" y="33"/>
                    </a:cubicBezTo>
                    <a:cubicBezTo>
                      <a:pt x="149" y="32"/>
                      <a:pt x="154" y="38"/>
                      <a:pt x="152" y="51"/>
                    </a:cubicBezTo>
                    <a:cubicBezTo>
                      <a:pt x="150" y="63"/>
                      <a:pt x="149" y="75"/>
                      <a:pt x="148" y="87"/>
                    </a:cubicBezTo>
                    <a:cubicBezTo>
                      <a:pt x="147" y="90"/>
                      <a:pt x="147" y="95"/>
                      <a:pt x="149" y="96"/>
                    </a:cubicBezTo>
                    <a:cubicBezTo>
                      <a:pt x="161" y="104"/>
                      <a:pt x="154" y="109"/>
                      <a:pt x="148" y="116"/>
                    </a:cubicBezTo>
                    <a:cubicBezTo>
                      <a:pt x="143" y="122"/>
                      <a:pt x="141" y="132"/>
                      <a:pt x="141" y="140"/>
                    </a:cubicBezTo>
                    <a:cubicBezTo>
                      <a:pt x="141" y="151"/>
                      <a:pt x="144" y="162"/>
                      <a:pt x="143" y="172"/>
                    </a:cubicBezTo>
                    <a:cubicBezTo>
                      <a:pt x="142" y="185"/>
                      <a:pt x="132" y="193"/>
                      <a:pt x="121" y="188"/>
                    </a:cubicBezTo>
                    <a:cubicBezTo>
                      <a:pt x="109" y="182"/>
                      <a:pt x="93" y="177"/>
                      <a:pt x="87" y="162"/>
                    </a:cubicBezTo>
                    <a:cubicBezTo>
                      <a:pt x="85" y="157"/>
                      <a:pt x="88" y="150"/>
                      <a:pt x="88" y="144"/>
                    </a:cubicBezTo>
                    <a:cubicBezTo>
                      <a:pt x="93" y="146"/>
                      <a:pt x="99" y="148"/>
                      <a:pt x="103" y="150"/>
                    </a:cubicBezTo>
                    <a:cubicBezTo>
                      <a:pt x="105" y="151"/>
                      <a:pt x="106" y="155"/>
                      <a:pt x="107" y="156"/>
                    </a:cubicBezTo>
                    <a:cubicBezTo>
                      <a:pt x="109" y="158"/>
                      <a:pt x="112" y="159"/>
                      <a:pt x="114" y="161"/>
                    </a:cubicBezTo>
                    <a:cubicBezTo>
                      <a:pt x="115" y="158"/>
                      <a:pt x="118" y="156"/>
                      <a:pt x="118" y="154"/>
                    </a:cubicBezTo>
                    <a:cubicBezTo>
                      <a:pt x="117" y="146"/>
                      <a:pt x="116" y="137"/>
                      <a:pt x="114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25">
                <a:extLst>
                  <a:ext uri="{FF2B5EF4-FFF2-40B4-BE49-F238E27FC236}">
                    <a16:creationId xmlns:a16="http://schemas.microsoft.com/office/drawing/2014/main" id="{4070183B-B4E3-4447-9CE5-F9221DE7E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175" y="2817813"/>
                <a:ext cx="47625" cy="61912"/>
              </a:xfrm>
              <a:custGeom>
                <a:avLst/>
                <a:gdLst>
                  <a:gd name="T0" fmla="*/ 9 w 25"/>
                  <a:gd name="T1" fmla="*/ 0 h 34"/>
                  <a:gd name="T2" fmla="*/ 24 w 25"/>
                  <a:gd name="T3" fmla="*/ 23 h 34"/>
                  <a:gd name="T4" fmla="*/ 11 w 25"/>
                  <a:gd name="T5" fmla="*/ 33 h 34"/>
                  <a:gd name="T6" fmla="*/ 0 w 25"/>
                  <a:gd name="T7" fmla="*/ 17 h 34"/>
                  <a:gd name="T8" fmla="*/ 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9" y="0"/>
                    </a:moveTo>
                    <a:cubicBezTo>
                      <a:pt x="16" y="10"/>
                      <a:pt x="22" y="16"/>
                      <a:pt x="24" y="23"/>
                    </a:cubicBezTo>
                    <a:cubicBezTo>
                      <a:pt x="25" y="24"/>
                      <a:pt x="16" y="32"/>
                      <a:pt x="11" y="33"/>
                    </a:cubicBezTo>
                    <a:cubicBezTo>
                      <a:pt x="0" y="34"/>
                      <a:pt x="0" y="24"/>
                      <a:pt x="0" y="17"/>
                    </a:cubicBezTo>
                    <a:cubicBezTo>
                      <a:pt x="0" y="13"/>
                      <a:pt x="4" y="9"/>
                      <a:pt x="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693E5294-E46F-46F9-9911-4AA2A3BE67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18480" y="6466911"/>
            <a:ext cx="593033" cy="144000"/>
            <a:chOff x="3565256" y="2734541"/>
            <a:chExt cx="1464463" cy="355600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907959A3-78C2-4720-832B-89A6F47183ED}"/>
                </a:ext>
              </a:extLst>
            </p:cNvPr>
            <p:cNvGrpSpPr/>
            <p:nvPr/>
          </p:nvGrpSpPr>
          <p:grpSpPr>
            <a:xfrm>
              <a:off x="4005786" y="2749623"/>
              <a:ext cx="304800" cy="325437"/>
              <a:chOff x="2027238" y="3278188"/>
              <a:chExt cx="304800" cy="325437"/>
            </a:xfrm>
          </p:grpSpPr>
          <p:sp>
            <p:nvSpPr>
              <p:cNvPr id="88" name="Freeform 11">
                <a:extLst>
                  <a:ext uri="{FF2B5EF4-FFF2-40B4-BE49-F238E27FC236}">
                    <a16:creationId xmlns:a16="http://schemas.microsoft.com/office/drawing/2014/main" id="{57604EDD-C29A-437A-830A-4DCFC9EC5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363" y="3281363"/>
                <a:ext cx="193675" cy="322262"/>
              </a:xfrm>
              <a:custGeom>
                <a:avLst/>
                <a:gdLst>
                  <a:gd name="T0" fmla="*/ 23 w 105"/>
                  <a:gd name="T1" fmla="*/ 132 h 176"/>
                  <a:gd name="T2" fmla="*/ 15 w 105"/>
                  <a:gd name="T3" fmla="*/ 109 h 176"/>
                  <a:gd name="T4" fmla="*/ 34 w 105"/>
                  <a:gd name="T5" fmla="*/ 76 h 176"/>
                  <a:gd name="T6" fmla="*/ 27 w 105"/>
                  <a:gd name="T7" fmla="*/ 72 h 176"/>
                  <a:gd name="T8" fmla="*/ 20 w 105"/>
                  <a:gd name="T9" fmla="*/ 46 h 176"/>
                  <a:gd name="T10" fmla="*/ 29 w 105"/>
                  <a:gd name="T11" fmla="*/ 15 h 176"/>
                  <a:gd name="T12" fmla="*/ 42 w 105"/>
                  <a:gd name="T13" fmla="*/ 1 h 176"/>
                  <a:gd name="T14" fmla="*/ 56 w 105"/>
                  <a:gd name="T15" fmla="*/ 20 h 176"/>
                  <a:gd name="T16" fmla="*/ 48 w 105"/>
                  <a:gd name="T17" fmla="*/ 49 h 176"/>
                  <a:gd name="T18" fmla="*/ 82 w 105"/>
                  <a:gd name="T19" fmla="*/ 42 h 176"/>
                  <a:gd name="T20" fmla="*/ 104 w 105"/>
                  <a:gd name="T21" fmla="*/ 61 h 176"/>
                  <a:gd name="T22" fmla="*/ 101 w 105"/>
                  <a:gd name="T23" fmla="*/ 114 h 176"/>
                  <a:gd name="T24" fmla="*/ 92 w 105"/>
                  <a:gd name="T25" fmla="*/ 141 h 176"/>
                  <a:gd name="T26" fmla="*/ 51 w 105"/>
                  <a:gd name="T27" fmla="*/ 130 h 176"/>
                  <a:gd name="T28" fmla="*/ 11 w 105"/>
                  <a:gd name="T29" fmla="*/ 176 h 176"/>
                  <a:gd name="T30" fmla="*/ 7 w 105"/>
                  <a:gd name="T31" fmla="*/ 155 h 176"/>
                  <a:gd name="T32" fmla="*/ 23 w 105"/>
                  <a:gd name="T33" fmla="*/ 132 h 176"/>
                  <a:gd name="T34" fmla="*/ 47 w 105"/>
                  <a:gd name="T35" fmla="*/ 103 h 176"/>
                  <a:gd name="T36" fmla="*/ 62 w 105"/>
                  <a:gd name="T37" fmla="*/ 77 h 176"/>
                  <a:gd name="T38" fmla="*/ 67 w 105"/>
                  <a:gd name="T39" fmla="*/ 78 h 176"/>
                  <a:gd name="T40" fmla="*/ 68 w 105"/>
                  <a:gd name="T41" fmla="*/ 98 h 176"/>
                  <a:gd name="T42" fmla="*/ 59 w 105"/>
                  <a:gd name="T43" fmla="*/ 119 h 176"/>
                  <a:gd name="T44" fmla="*/ 63 w 105"/>
                  <a:gd name="T45" fmla="*/ 124 h 176"/>
                  <a:gd name="T46" fmla="*/ 80 w 105"/>
                  <a:gd name="T47" fmla="*/ 114 h 176"/>
                  <a:gd name="T48" fmla="*/ 79 w 105"/>
                  <a:gd name="T49" fmla="*/ 68 h 176"/>
                  <a:gd name="T50" fmla="*/ 74 w 105"/>
                  <a:gd name="T51" fmla="*/ 60 h 176"/>
                  <a:gd name="T52" fmla="*/ 36 w 105"/>
                  <a:gd name="T53" fmla="*/ 73 h 176"/>
                  <a:gd name="T54" fmla="*/ 40 w 105"/>
                  <a:gd name="T55" fmla="*/ 103 h 176"/>
                  <a:gd name="T56" fmla="*/ 23 w 105"/>
                  <a:gd name="T57" fmla="*/ 13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5" h="176">
                    <a:moveTo>
                      <a:pt x="23" y="132"/>
                    </a:moveTo>
                    <a:cubicBezTo>
                      <a:pt x="9" y="128"/>
                      <a:pt x="7" y="121"/>
                      <a:pt x="15" y="109"/>
                    </a:cubicBezTo>
                    <a:cubicBezTo>
                      <a:pt x="22" y="99"/>
                      <a:pt x="27" y="88"/>
                      <a:pt x="34" y="76"/>
                    </a:cubicBezTo>
                    <a:cubicBezTo>
                      <a:pt x="31" y="74"/>
                      <a:pt x="29" y="73"/>
                      <a:pt x="27" y="72"/>
                    </a:cubicBezTo>
                    <a:cubicBezTo>
                      <a:pt x="10" y="63"/>
                      <a:pt x="11" y="62"/>
                      <a:pt x="20" y="46"/>
                    </a:cubicBezTo>
                    <a:cubicBezTo>
                      <a:pt x="25" y="37"/>
                      <a:pt x="27" y="26"/>
                      <a:pt x="29" y="15"/>
                    </a:cubicBezTo>
                    <a:cubicBezTo>
                      <a:pt x="30" y="7"/>
                      <a:pt x="32" y="0"/>
                      <a:pt x="42" y="1"/>
                    </a:cubicBezTo>
                    <a:cubicBezTo>
                      <a:pt x="51" y="3"/>
                      <a:pt x="59" y="8"/>
                      <a:pt x="56" y="20"/>
                    </a:cubicBezTo>
                    <a:cubicBezTo>
                      <a:pt x="53" y="29"/>
                      <a:pt x="51" y="37"/>
                      <a:pt x="48" y="49"/>
                    </a:cubicBezTo>
                    <a:cubicBezTo>
                      <a:pt x="61" y="46"/>
                      <a:pt x="71" y="44"/>
                      <a:pt x="82" y="42"/>
                    </a:cubicBezTo>
                    <a:cubicBezTo>
                      <a:pt x="96" y="39"/>
                      <a:pt x="105" y="46"/>
                      <a:pt x="104" y="61"/>
                    </a:cubicBezTo>
                    <a:cubicBezTo>
                      <a:pt x="103" y="79"/>
                      <a:pt x="103" y="97"/>
                      <a:pt x="101" y="114"/>
                    </a:cubicBezTo>
                    <a:cubicBezTo>
                      <a:pt x="100" y="123"/>
                      <a:pt x="98" y="134"/>
                      <a:pt x="92" y="141"/>
                    </a:cubicBezTo>
                    <a:cubicBezTo>
                      <a:pt x="88" y="147"/>
                      <a:pt x="60" y="139"/>
                      <a:pt x="51" y="130"/>
                    </a:cubicBezTo>
                    <a:cubicBezTo>
                      <a:pt x="38" y="145"/>
                      <a:pt x="25" y="160"/>
                      <a:pt x="11" y="176"/>
                    </a:cubicBezTo>
                    <a:cubicBezTo>
                      <a:pt x="2" y="170"/>
                      <a:pt x="0" y="164"/>
                      <a:pt x="7" y="155"/>
                    </a:cubicBezTo>
                    <a:cubicBezTo>
                      <a:pt x="13" y="148"/>
                      <a:pt x="18" y="140"/>
                      <a:pt x="23" y="132"/>
                    </a:cubicBezTo>
                    <a:cubicBezTo>
                      <a:pt x="31" y="122"/>
                      <a:pt x="40" y="113"/>
                      <a:pt x="47" y="103"/>
                    </a:cubicBezTo>
                    <a:cubicBezTo>
                      <a:pt x="53" y="95"/>
                      <a:pt x="57" y="86"/>
                      <a:pt x="62" y="77"/>
                    </a:cubicBezTo>
                    <a:cubicBezTo>
                      <a:pt x="64" y="77"/>
                      <a:pt x="66" y="77"/>
                      <a:pt x="67" y="78"/>
                    </a:cubicBezTo>
                    <a:cubicBezTo>
                      <a:pt x="68" y="85"/>
                      <a:pt x="69" y="92"/>
                      <a:pt x="68" y="98"/>
                    </a:cubicBezTo>
                    <a:cubicBezTo>
                      <a:pt x="66" y="105"/>
                      <a:pt x="62" y="112"/>
                      <a:pt x="59" y="119"/>
                    </a:cubicBezTo>
                    <a:cubicBezTo>
                      <a:pt x="61" y="121"/>
                      <a:pt x="62" y="122"/>
                      <a:pt x="63" y="124"/>
                    </a:cubicBezTo>
                    <a:cubicBezTo>
                      <a:pt x="69" y="120"/>
                      <a:pt x="79" y="117"/>
                      <a:pt x="80" y="114"/>
                    </a:cubicBezTo>
                    <a:cubicBezTo>
                      <a:pt x="81" y="99"/>
                      <a:pt x="80" y="83"/>
                      <a:pt x="79" y="68"/>
                    </a:cubicBezTo>
                    <a:cubicBezTo>
                      <a:pt x="79" y="65"/>
                      <a:pt x="76" y="61"/>
                      <a:pt x="74" y="60"/>
                    </a:cubicBezTo>
                    <a:cubicBezTo>
                      <a:pt x="63" y="55"/>
                      <a:pt x="44" y="62"/>
                      <a:pt x="36" y="73"/>
                    </a:cubicBezTo>
                    <a:cubicBezTo>
                      <a:pt x="49" y="81"/>
                      <a:pt x="46" y="92"/>
                      <a:pt x="40" y="103"/>
                    </a:cubicBezTo>
                    <a:cubicBezTo>
                      <a:pt x="34" y="112"/>
                      <a:pt x="29" y="122"/>
                      <a:pt x="23" y="1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14">
                <a:extLst>
                  <a:ext uri="{FF2B5EF4-FFF2-40B4-BE49-F238E27FC236}">
                    <a16:creationId xmlns:a16="http://schemas.microsoft.com/office/drawing/2014/main" id="{3D2319D5-F8D3-47F1-973B-5A39FDA5B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7238" y="3278188"/>
                <a:ext cx="123825" cy="290512"/>
              </a:xfrm>
              <a:custGeom>
                <a:avLst/>
                <a:gdLst>
                  <a:gd name="T0" fmla="*/ 67 w 67"/>
                  <a:gd name="T1" fmla="*/ 50 h 158"/>
                  <a:gd name="T2" fmla="*/ 56 w 67"/>
                  <a:gd name="T3" fmla="*/ 69 h 158"/>
                  <a:gd name="T4" fmla="*/ 61 w 67"/>
                  <a:gd name="T5" fmla="*/ 84 h 158"/>
                  <a:gd name="T6" fmla="*/ 56 w 67"/>
                  <a:gd name="T7" fmla="*/ 105 h 158"/>
                  <a:gd name="T8" fmla="*/ 55 w 67"/>
                  <a:gd name="T9" fmla="*/ 132 h 158"/>
                  <a:gd name="T10" fmla="*/ 48 w 67"/>
                  <a:gd name="T11" fmla="*/ 155 h 158"/>
                  <a:gd name="T12" fmla="*/ 31 w 67"/>
                  <a:gd name="T13" fmla="*/ 139 h 158"/>
                  <a:gd name="T14" fmla="*/ 30 w 67"/>
                  <a:gd name="T15" fmla="*/ 137 h 158"/>
                  <a:gd name="T16" fmla="*/ 15 w 67"/>
                  <a:gd name="T17" fmla="*/ 144 h 158"/>
                  <a:gd name="T18" fmla="*/ 4 w 67"/>
                  <a:gd name="T19" fmla="*/ 139 h 158"/>
                  <a:gd name="T20" fmla="*/ 10 w 67"/>
                  <a:gd name="T21" fmla="*/ 130 h 158"/>
                  <a:gd name="T22" fmla="*/ 36 w 67"/>
                  <a:gd name="T23" fmla="*/ 80 h 158"/>
                  <a:gd name="T24" fmla="*/ 22 w 67"/>
                  <a:gd name="T25" fmla="*/ 90 h 158"/>
                  <a:gd name="T26" fmla="*/ 2 w 67"/>
                  <a:gd name="T27" fmla="*/ 90 h 158"/>
                  <a:gd name="T28" fmla="*/ 5 w 67"/>
                  <a:gd name="T29" fmla="*/ 75 h 158"/>
                  <a:gd name="T30" fmla="*/ 24 w 67"/>
                  <a:gd name="T31" fmla="*/ 27 h 158"/>
                  <a:gd name="T32" fmla="*/ 40 w 67"/>
                  <a:gd name="T33" fmla="*/ 35 h 158"/>
                  <a:gd name="T34" fmla="*/ 40 w 67"/>
                  <a:gd name="T35" fmla="*/ 0 h 158"/>
                  <a:gd name="T36" fmla="*/ 59 w 67"/>
                  <a:gd name="T37" fmla="*/ 21 h 158"/>
                  <a:gd name="T38" fmla="*/ 63 w 67"/>
                  <a:gd name="T39" fmla="*/ 49 h 158"/>
                  <a:gd name="T40" fmla="*/ 67 w 67"/>
                  <a:gd name="T41" fmla="*/ 5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" h="158">
                    <a:moveTo>
                      <a:pt x="67" y="50"/>
                    </a:moveTo>
                    <a:cubicBezTo>
                      <a:pt x="63" y="56"/>
                      <a:pt x="58" y="62"/>
                      <a:pt x="56" y="69"/>
                    </a:cubicBezTo>
                    <a:cubicBezTo>
                      <a:pt x="55" y="72"/>
                      <a:pt x="46" y="83"/>
                      <a:pt x="61" y="84"/>
                    </a:cubicBezTo>
                    <a:cubicBezTo>
                      <a:pt x="59" y="91"/>
                      <a:pt x="57" y="98"/>
                      <a:pt x="56" y="105"/>
                    </a:cubicBezTo>
                    <a:cubicBezTo>
                      <a:pt x="55" y="114"/>
                      <a:pt x="52" y="124"/>
                      <a:pt x="55" y="132"/>
                    </a:cubicBezTo>
                    <a:cubicBezTo>
                      <a:pt x="58" y="143"/>
                      <a:pt x="60" y="152"/>
                      <a:pt x="48" y="155"/>
                    </a:cubicBezTo>
                    <a:cubicBezTo>
                      <a:pt x="37" y="158"/>
                      <a:pt x="33" y="149"/>
                      <a:pt x="31" y="139"/>
                    </a:cubicBezTo>
                    <a:cubicBezTo>
                      <a:pt x="31" y="138"/>
                      <a:pt x="30" y="138"/>
                      <a:pt x="30" y="137"/>
                    </a:cubicBezTo>
                    <a:cubicBezTo>
                      <a:pt x="25" y="139"/>
                      <a:pt x="20" y="143"/>
                      <a:pt x="15" y="144"/>
                    </a:cubicBezTo>
                    <a:cubicBezTo>
                      <a:pt x="12" y="144"/>
                      <a:pt x="8" y="141"/>
                      <a:pt x="4" y="139"/>
                    </a:cubicBezTo>
                    <a:cubicBezTo>
                      <a:pt x="6" y="136"/>
                      <a:pt x="7" y="132"/>
                      <a:pt x="10" y="130"/>
                    </a:cubicBezTo>
                    <a:cubicBezTo>
                      <a:pt x="33" y="116"/>
                      <a:pt x="34" y="113"/>
                      <a:pt x="36" y="80"/>
                    </a:cubicBezTo>
                    <a:cubicBezTo>
                      <a:pt x="30" y="84"/>
                      <a:pt x="25" y="86"/>
                      <a:pt x="22" y="90"/>
                    </a:cubicBezTo>
                    <a:cubicBezTo>
                      <a:pt x="15" y="100"/>
                      <a:pt x="8" y="95"/>
                      <a:pt x="2" y="90"/>
                    </a:cubicBezTo>
                    <a:cubicBezTo>
                      <a:pt x="0" y="88"/>
                      <a:pt x="3" y="80"/>
                      <a:pt x="5" y="75"/>
                    </a:cubicBezTo>
                    <a:cubicBezTo>
                      <a:pt x="10" y="60"/>
                      <a:pt x="17" y="44"/>
                      <a:pt x="24" y="27"/>
                    </a:cubicBezTo>
                    <a:cubicBezTo>
                      <a:pt x="27" y="28"/>
                      <a:pt x="33" y="32"/>
                      <a:pt x="40" y="35"/>
                    </a:cubicBezTo>
                    <a:cubicBezTo>
                      <a:pt x="40" y="24"/>
                      <a:pt x="40" y="13"/>
                      <a:pt x="40" y="0"/>
                    </a:cubicBezTo>
                    <a:cubicBezTo>
                      <a:pt x="55" y="2"/>
                      <a:pt x="59" y="10"/>
                      <a:pt x="59" y="21"/>
                    </a:cubicBezTo>
                    <a:cubicBezTo>
                      <a:pt x="60" y="31"/>
                      <a:pt x="62" y="40"/>
                      <a:pt x="63" y="49"/>
                    </a:cubicBezTo>
                    <a:cubicBezTo>
                      <a:pt x="65" y="49"/>
                      <a:pt x="66" y="50"/>
                      <a:pt x="67" y="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FDACC597-FD3A-4468-9F64-985D460589FC}"/>
                </a:ext>
              </a:extLst>
            </p:cNvPr>
            <p:cNvGrpSpPr/>
            <p:nvPr/>
          </p:nvGrpSpPr>
          <p:grpSpPr>
            <a:xfrm>
              <a:off x="4389166" y="2771054"/>
              <a:ext cx="261938" cy="282575"/>
              <a:chOff x="2032000" y="3644900"/>
              <a:chExt cx="261938" cy="282575"/>
            </a:xfrm>
          </p:grpSpPr>
          <p:sp>
            <p:nvSpPr>
              <p:cNvPr id="69" name="Freeform 12">
                <a:extLst>
                  <a:ext uri="{FF2B5EF4-FFF2-40B4-BE49-F238E27FC236}">
                    <a16:creationId xmlns:a16="http://schemas.microsoft.com/office/drawing/2014/main" id="{29200496-7E85-4448-B7B3-0F11B23991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8675" y="3644900"/>
                <a:ext cx="195263" cy="282575"/>
              </a:xfrm>
              <a:custGeom>
                <a:avLst/>
                <a:gdLst>
                  <a:gd name="T0" fmla="*/ 57 w 106"/>
                  <a:gd name="T1" fmla="*/ 120 h 154"/>
                  <a:gd name="T2" fmla="*/ 77 w 106"/>
                  <a:gd name="T3" fmla="*/ 121 h 154"/>
                  <a:gd name="T4" fmla="*/ 77 w 106"/>
                  <a:gd name="T5" fmla="*/ 68 h 154"/>
                  <a:gd name="T6" fmla="*/ 39 w 106"/>
                  <a:gd name="T7" fmla="*/ 65 h 154"/>
                  <a:gd name="T8" fmla="*/ 48 w 106"/>
                  <a:gd name="T9" fmla="*/ 75 h 154"/>
                  <a:gd name="T10" fmla="*/ 65 w 106"/>
                  <a:gd name="T11" fmla="*/ 81 h 154"/>
                  <a:gd name="T12" fmla="*/ 69 w 106"/>
                  <a:gd name="T13" fmla="*/ 96 h 154"/>
                  <a:gd name="T14" fmla="*/ 57 w 106"/>
                  <a:gd name="T15" fmla="*/ 98 h 154"/>
                  <a:gd name="T16" fmla="*/ 38 w 106"/>
                  <a:gd name="T17" fmla="*/ 91 h 154"/>
                  <a:gd name="T18" fmla="*/ 13 w 106"/>
                  <a:gd name="T19" fmla="*/ 154 h 154"/>
                  <a:gd name="T20" fmla="*/ 9 w 106"/>
                  <a:gd name="T21" fmla="*/ 127 h 154"/>
                  <a:gd name="T22" fmla="*/ 28 w 106"/>
                  <a:gd name="T23" fmla="*/ 47 h 154"/>
                  <a:gd name="T24" fmla="*/ 20 w 106"/>
                  <a:gd name="T25" fmla="*/ 39 h 154"/>
                  <a:gd name="T26" fmla="*/ 53 w 106"/>
                  <a:gd name="T27" fmla="*/ 16 h 154"/>
                  <a:gd name="T28" fmla="*/ 92 w 106"/>
                  <a:gd name="T29" fmla="*/ 38 h 154"/>
                  <a:gd name="T30" fmla="*/ 104 w 106"/>
                  <a:gd name="T31" fmla="*/ 125 h 154"/>
                  <a:gd name="T32" fmla="*/ 85 w 106"/>
                  <a:gd name="T33" fmla="*/ 142 h 154"/>
                  <a:gd name="T34" fmla="*/ 56 w 106"/>
                  <a:gd name="T35" fmla="*/ 122 h 154"/>
                  <a:gd name="T36" fmla="*/ 57 w 106"/>
                  <a:gd name="T37" fmla="*/ 120 h 154"/>
                  <a:gd name="T38" fmla="*/ 42 w 106"/>
                  <a:gd name="T39" fmla="*/ 52 h 154"/>
                  <a:gd name="T40" fmla="*/ 74 w 106"/>
                  <a:gd name="T41" fmla="*/ 47 h 154"/>
                  <a:gd name="T42" fmla="*/ 71 w 106"/>
                  <a:gd name="T43" fmla="*/ 25 h 154"/>
                  <a:gd name="T44" fmla="*/ 42 w 106"/>
                  <a:gd name="T45" fmla="*/ 5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154">
                    <a:moveTo>
                      <a:pt x="57" y="120"/>
                    </a:moveTo>
                    <a:cubicBezTo>
                      <a:pt x="64" y="120"/>
                      <a:pt x="70" y="120"/>
                      <a:pt x="77" y="121"/>
                    </a:cubicBezTo>
                    <a:cubicBezTo>
                      <a:pt x="77" y="103"/>
                      <a:pt x="77" y="85"/>
                      <a:pt x="77" y="68"/>
                    </a:cubicBezTo>
                    <a:cubicBezTo>
                      <a:pt x="65" y="67"/>
                      <a:pt x="54" y="66"/>
                      <a:pt x="39" y="65"/>
                    </a:cubicBezTo>
                    <a:cubicBezTo>
                      <a:pt x="42" y="69"/>
                      <a:pt x="45" y="73"/>
                      <a:pt x="48" y="75"/>
                    </a:cubicBezTo>
                    <a:cubicBezTo>
                      <a:pt x="53" y="78"/>
                      <a:pt x="61" y="78"/>
                      <a:pt x="65" y="81"/>
                    </a:cubicBezTo>
                    <a:cubicBezTo>
                      <a:pt x="68" y="84"/>
                      <a:pt x="68" y="91"/>
                      <a:pt x="69" y="96"/>
                    </a:cubicBezTo>
                    <a:cubicBezTo>
                      <a:pt x="65" y="97"/>
                      <a:pt x="61" y="99"/>
                      <a:pt x="57" y="98"/>
                    </a:cubicBezTo>
                    <a:cubicBezTo>
                      <a:pt x="51" y="97"/>
                      <a:pt x="46" y="94"/>
                      <a:pt x="38" y="91"/>
                    </a:cubicBezTo>
                    <a:cubicBezTo>
                      <a:pt x="36" y="115"/>
                      <a:pt x="30" y="137"/>
                      <a:pt x="13" y="154"/>
                    </a:cubicBezTo>
                    <a:cubicBezTo>
                      <a:pt x="0" y="146"/>
                      <a:pt x="2" y="136"/>
                      <a:pt x="9" y="127"/>
                    </a:cubicBezTo>
                    <a:cubicBezTo>
                      <a:pt x="29" y="104"/>
                      <a:pt x="24" y="75"/>
                      <a:pt x="28" y="47"/>
                    </a:cubicBezTo>
                    <a:cubicBezTo>
                      <a:pt x="28" y="45"/>
                      <a:pt x="23" y="42"/>
                      <a:pt x="20" y="39"/>
                    </a:cubicBezTo>
                    <a:cubicBezTo>
                      <a:pt x="24" y="23"/>
                      <a:pt x="40" y="21"/>
                      <a:pt x="53" y="16"/>
                    </a:cubicBezTo>
                    <a:cubicBezTo>
                      <a:pt x="89" y="0"/>
                      <a:pt x="89" y="0"/>
                      <a:pt x="92" y="38"/>
                    </a:cubicBezTo>
                    <a:cubicBezTo>
                      <a:pt x="95" y="67"/>
                      <a:pt x="100" y="96"/>
                      <a:pt x="104" y="125"/>
                    </a:cubicBezTo>
                    <a:cubicBezTo>
                      <a:pt x="106" y="139"/>
                      <a:pt x="98" y="148"/>
                      <a:pt x="85" y="142"/>
                    </a:cubicBezTo>
                    <a:cubicBezTo>
                      <a:pt x="75" y="137"/>
                      <a:pt x="65" y="129"/>
                      <a:pt x="56" y="122"/>
                    </a:cubicBezTo>
                    <a:cubicBezTo>
                      <a:pt x="56" y="122"/>
                      <a:pt x="56" y="121"/>
                      <a:pt x="57" y="120"/>
                    </a:cubicBezTo>
                    <a:close/>
                    <a:moveTo>
                      <a:pt x="42" y="52"/>
                    </a:moveTo>
                    <a:cubicBezTo>
                      <a:pt x="52" y="51"/>
                      <a:pt x="62" y="49"/>
                      <a:pt x="74" y="47"/>
                    </a:cubicBezTo>
                    <a:cubicBezTo>
                      <a:pt x="73" y="40"/>
                      <a:pt x="72" y="32"/>
                      <a:pt x="71" y="25"/>
                    </a:cubicBezTo>
                    <a:cubicBezTo>
                      <a:pt x="46" y="23"/>
                      <a:pt x="36" y="33"/>
                      <a:pt x="42" y="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17">
                <a:extLst>
                  <a:ext uri="{FF2B5EF4-FFF2-40B4-BE49-F238E27FC236}">
                    <a16:creationId xmlns:a16="http://schemas.microsoft.com/office/drawing/2014/main" id="{ABC4D802-BE24-4E7D-BE5A-8C59EB146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000" y="3706813"/>
                <a:ext cx="92075" cy="160337"/>
              </a:xfrm>
              <a:custGeom>
                <a:avLst/>
                <a:gdLst>
                  <a:gd name="T0" fmla="*/ 14 w 50"/>
                  <a:gd name="T1" fmla="*/ 16 h 87"/>
                  <a:gd name="T2" fmla="*/ 39 w 50"/>
                  <a:gd name="T3" fmla="*/ 3 h 87"/>
                  <a:gd name="T4" fmla="*/ 49 w 50"/>
                  <a:gd name="T5" fmla="*/ 22 h 87"/>
                  <a:gd name="T6" fmla="*/ 47 w 50"/>
                  <a:gd name="T7" fmla="*/ 75 h 87"/>
                  <a:gd name="T8" fmla="*/ 46 w 50"/>
                  <a:gd name="T9" fmla="*/ 81 h 87"/>
                  <a:gd name="T10" fmla="*/ 11 w 50"/>
                  <a:gd name="T11" fmla="*/ 86 h 87"/>
                  <a:gd name="T12" fmla="*/ 1 w 50"/>
                  <a:gd name="T13" fmla="*/ 66 h 87"/>
                  <a:gd name="T14" fmla="*/ 3 w 50"/>
                  <a:gd name="T15" fmla="*/ 39 h 87"/>
                  <a:gd name="T16" fmla="*/ 14 w 50"/>
                  <a:gd name="T17" fmla="*/ 31 h 87"/>
                  <a:gd name="T18" fmla="*/ 31 w 50"/>
                  <a:gd name="T19" fmla="*/ 30 h 87"/>
                  <a:gd name="T20" fmla="*/ 33 w 50"/>
                  <a:gd name="T21" fmla="*/ 23 h 87"/>
                  <a:gd name="T22" fmla="*/ 17 w 50"/>
                  <a:gd name="T23" fmla="*/ 17 h 87"/>
                  <a:gd name="T24" fmla="*/ 14 w 50"/>
                  <a:gd name="T25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87">
                    <a:moveTo>
                      <a:pt x="14" y="16"/>
                    </a:moveTo>
                    <a:cubicBezTo>
                      <a:pt x="19" y="4"/>
                      <a:pt x="29" y="0"/>
                      <a:pt x="39" y="3"/>
                    </a:cubicBezTo>
                    <a:cubicBezTo>
                      <a:pt x="44" y="5"/>
                      <a:pt x="49" y="15"/>
                      <a:pt x="49" y="22"/>
                    </a:cubicBezTo>
                    <a:cubicBezTo>
                      <a:pt x="50" y="39"/>
                      <a:pt x="48" y="57"/>
                      <a:pt x="47" y="75"/>
                    </a:cubicBezTo>
                    <a:cubicBezTo>
                      <a:pt x="47" y="77"/>
                      <a:pt x="47" y="81"/>
                      <a:pt x="46" y="81"/>
                    </a:cubicBezTo>
                    <a:cubicBezTo>
                      <a:pt x="34" y="83"/>
                      <a:pt x="22" y="87"/>
                      <a:pt x="11" y="86"/>
                    </a:cubicBezTo>
                    <a:cubicBezTo>
                      <a:pt x="7" y="86"/>
                      <a:pt x="3" y="73"/>
                      <a:pt x="1" y="66"/>
                    </a:cubicBezTo>
                    <a:cubicBezTo>
                      <a:pt x="0" y="57"/>
                      <a:pt x="1" y="48"/>
                      <a:pt x="3" y="39"/>
                    </a:cubicBezTo>
                    <a:cubicBezTo>
                      <a:pt x="4" y="36"/>
                      <a:pt x="10" y="32"/>
                      <a:pt x="14" y="31"/>
                    </a:cubicBezTo>
                    <a:cubicBezTo>
                      <a:pt x="19" y="29"/>
                      <a:pt x="25" y="31"/>
                      <a:pt x="31" y="30"/>
                    </a:cubicBezTo>
                    <a:cubicBezTo>
                      <a:pt x="32" y="30"/>
                      <a:pt x="33" y="23"/>
                      <a:pt x="33" y="23"/>
                    </a:cubicBezTo>
                    <a:cubicBezTo>
                      <a:pt x="28" y="21"/>
                      <a:pt x="22" y="19"/>
                      <a:pt x="17" y="17"/>
                    </a:cubicBezTo>
                    <a:cubicBezTo>
                      <a:pt x="17" y="17"/>
                      <a:pt x="16" y="17"/>
                      <a:pt x="14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979BA650-3F3E-485A-8B2B-2C830CFFE129}"/>
                </a:ext>
              </a:extLst>
            </p:cNvPr>
            <p:cNvGrpSpPr/>
            <p:nvPr/>
          </p:nvGrpSpPr>
          <p:grpSpPr>
            <a:xfrm>
              <a:off x="3565256" y="2755179"/>
              <a:ext cx="361950" cy="314325"/>
              <a:chOff x="1449388" y="2736253"/>
              <a:chExt cx="361950" cy="314325"/>
            </a:xfrm>
          </p:grpSpPr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DE4B36A7-3038-4AE2-94B0-73068058E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388" y="2736253"/>
                <a:ext cx="361950" cy="314325"/>
              </a:xfrm>
              <a:custGeom>
                <a:avLst/>
                <a:gdLst>
                  <a:gd name="T0" fmla="*/ 92 w 196"/>
                  <a:gd name="T1" fmla="*/ 81 h 171"/>
                  <a:gd name="T2" fmla="*/ 100 w 196"/>
                  <a:gd name="T3" fmla="*/ 63 h 171"/>
                  <a:gd name="T4" fmla="*/ 111 w 196"/>
                  <a:gd name="T5" fmla="*/ 58 h 171"/>
                  <a:gd name="T6" fmla="*/ 110 w 196"/>
                  <a:gd name="T7" fmla="*/ 54 h 171"/>
                  <a:gd name="T8" fmla="*/ 97 w 196"/>
                  <a:gd name="T9" fmla="*/ 53 h 171"/>
                  <a:gd name="T10" fmla="*/ 126 w 196"/>
                  <a:gd name="T11" fmla="*/ 0 h 171"/>
                  <a:gd name="T12" fmla="*/ 128 w 196"/>
                  <a:gd name="T13" fmla="*/ 22 h 171"/>
                  <a:gd name="T14" fmla="*/ 139 w 196"/>
                  <a:gd name="T15" fmla="*/ 18 h 171"/>
                  <a:gd name="T16" fmla="*/ 154 w 196"/>
                  <a:gd name="T17" fmla="*/ 19 h 171"/>
                  <a:gd name="T18" fmla="*/ 152 w 196"/>
                  <a:gd name="T19" fmla="*/ 35 h 171"/>
                  <a:gd name="T20" fmla="*/ 134 w 196"/>
                  <a:gd name="T21" fmla="*/ 59 h 171"/>
                  <a:gd name="T22" fmla="*/ 129 w 196"/>
                  <a:gd name="T23" fmla="*/ 68 h 171"/>
                  <a:gd name="T24" fmla="*/ 162 w 196"/>
                  <a:gd name="T25" fmla="*/ 73 h 171"/>
                  <a:gd name="T26" fmla="*/ 176 w 196"/>
                  <a:gd name="T27" fmla="*/ 73 h 171"/>
                  <a:gd name="T28" fmla="*/ 196 w 196"/>
                  <a:gd name="T29" fmla="*/ 80 h 171"/>
                  <a:gd name="T30" fmla="*/ 193 w 196"/>
                  <a:gd name="T31" fmla="*/ 87 h 171"/>
                  <a:gd name="T32" fmla="*/ 166 w 196"/>
                  <a:gd name="T33" fmla="*/ 96 h 171"/>
                  <a:gd name="T34" fmla="*/ 139 w 196"/>
                  <a:gd name="T35" fmla="*/ 87 h 171"/>
                  <a:gd name="T36" fmla="*/ 107 w 196"/>
                  <a:gd name="T37" fmla="*/ 98 h 171"/>
                  <a:gd name="T38" fmla="*/ 70 w 196"/>
                  <a:gd name="T39" fmla="*/ 129 h 171"/>
                  <a:gd name="T40" fmla="*/ 62 w 196"/>
                  <a:gd name="T41" fmla="*/ 144 h 171"/>
                  <a:gd name="T42" fmla="*/ 43 w 196"/>
                  <a:gd name="T43" fmla="*/ 170 h 171"/>
                  <a:gd name="T44" fmla="*/ 23 w 196"/>
                  <a:gd name="T45" fmla="*/ 154 h 171"/>
                  <a:gd name="T46" fmla="*/ 5 w 196"/>
                  <a:gd name="T47" fmla="*/ 166 h 171"/>
                  <a:gd name="T48" fmla="*/ 0 w 196"/>
                  <a:gd name="T49" fmla="*/ 163 h 171"/>
                  <a:gd name="T50" fmla="*/ 6 w 196"/>
                  <a:gd name="T51" fmla="*/ 141 h 171"/>
                  <a:gd name="T52" fmla="*/ 20 w 196"/>
                  <a:gd name="T53" fmla="*/ 114 h 171"/>
                  <a:gd name="T54" fmla="*/ 18 w 196"/>
                  <a:gd name="T55" fmla="*/ 97 h 171"/>
                  <a:gd name="T56" fmla="*/ 22 w 196"/>
                  <a:gd name="T57" fmla="*/ 66 h 171"/>
                  <a:gd name="T58" fmla="*/ 42 w 196"/>
                  <a:gd name="T59" fmla="*/ 25 h 171"/>
                  <a:gd name="T60" fmla="*/ 55 w 196"/>
                  <a:gd name="T61" fmla="*/ 5 h 171"/>
                  <a:gd name="T62" fmla="*/ 69 w 196"/>
                  <a:gd name="T63" fmla="*/ 29 h 171"/>
                  <a:gd name="T64" fmla="*/ 69 w 196"/>
                  <a:gd name="T65" fmla="*/ 35 h 171"/>
                  <a:gd name="T66" fmla="*/ 66 w 196"/>
                  <a:gd name="T67" fmla="*/ 86 h 171"/>
                  <a:gd name="T68" fmla="*/ 69 w 196"/>
                  <a:gd name="T69" fmla="*/ 93 h 171"/>
                  <a:gd name="T70" fmla="*/ 78 w 196"/>
                  <a:gd name="T71" fmla="*/ 93 h 171"/>
                  <a:gd name="T72" fmla="*/ 92 w 196"/>
                  <a:gd name="T73" fmla="*/ 8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6" h="171">
                    <a:moveTo>
                      <a:pt x="92" y="81"/>
                    </a:moveTo>
                    <a:cubicBezTo>
                      <a:pt x="84" y="67"/>
                      <a:pt x="84" y="66"/>
                      <a:pt x="100" y="63"/>
                    </a:cubicBezTo>
                    <a:cubicBezTo>
                      <a:pt x="104" y="62"/>
                      <a:pt x="108" y="59"/>
                      <a:pt x="111" y="58"/>
                    </a:cubicBezTo>
                    <a:cubicBezTo>
                      <a:pt x="111" y="56"/>
                      <a:pt x="111" y="55"/>
                      <a:pt x="110" y="54"/>
                    </a:cubicBezTo>
                    <a:cubicBezTo>
                      <a:pt x="106" y="54"/>
                      <a:pt x="101" y="53"/>
                      <a:pt x="97" y="53"/>
                    </a:cubicBezTo>
                    <a:cubicBezTo>
                      <a:pt x="93" y="40"/>
                      <a:pt x="102" y="23"/>
                      <a:pt x="126" y="0"/>
                    </a:cubicBezTo>
                    <a:cubicBezTo>
                      <a:pt x="127" y="8"/>
                      <a:pt x="127" y="14"/>
                      <a:pt x="128" y="22"/>
                    </a:cubicBezTo>
                    <a:cubicBezTo>
                      <a:pt x="131" y="21"/>
                      <a:pt x="135" y="19"/>
                      <a:pt x="139" y="18"/>
                    </a:cubicBezTo>
                    <a:cubicBezTo>
                      <a:pt x="144" y="18"/>
                      <a:pt x="149" y="19"/>
                      <a:pt x="154" y="19"/>
                    </a:cubicBezTo>
                    <a:cubicBezTo>
                      <a:pt x="153" y="24"/>
                      <a:pt x="155" y="31"/>
                      <a:pt x="152" y="35"/>
                    </a:cubicBezTo>
                    <a:cubicBezTo>
                      <a:pt x="147" y="44"/>
                      <a:pt x="140" y="51"/>
                      <a:pt x="134" y="59"/>
                    </a:cubicBezTo>
                    <a:cubicBezTo>
                      <a:pt x="133" y="60"/>
                      <a:pt x="132" y="63"/>
                      <a:pt x="129" y="68"/>
                    </a:cubicBezTo>
                    <a:cubicBezTo>
                      <a:pt x="141" y="70"/>
                      <a:pt x="152" y="72"/>
                      <a:pt x="162" y="73"/>
                    </a:cubicBezTo>
                    <a:cubicBezTo>
                      <a:pt x="167" y="74"/>
                      <a:pt x="171" y="72"/>
                      <a:pt x="176" y="73"/>
                    </a:cubicBezTo>
                    <a:cubicBezTo>
                      <a:pt x="183" y="74"/>
                      <a:pt x="189" y="77"/>
                      <a:pt x="196" y="80"/>
                    </a:cubicBezTo>
                    <a:cubicBezTo>
                      <a:pt x="196" y="80"/>
                      <a:pt x="195" y="86"/>
                      <a:pt x="193" y="87"/>
                    </a:cubicBezTo>
                    <a:cubicBezTo>
                      <a:pt x="185" y="91"/>
                      <a:pt x="179" y="101"/>
                      <a:pt x="166" y="96"/>
                    </a:cubicBezTo>
                    <a:cubicBezTo>
                      <a:pt x="158" y="92"/>
                      <a:pt x="149" y="90"/>
                      <a:pt x="139" y="87"/>
                    </a:cubicBezTo>
                    <a:cubicBezTo>
                      <a:pt x="127" y="84"/>
                      <a:pt x="117" y="88"/>
                      <a:pt x="107" y="98"/>
                    </a:cubicBezTo>
                    <a:cubicBezTo>
                      <a:pt x="96" y="109"/>
                      <a:pt x="82" y="118"/>
                      <a:pt x="70" y="129"/>
                    </a:cubicBezTo>
                    <a:cubicBezTo>
                      <a:pt x="65" y="133"/>
                      <a:pt x="61" y="139"/>
                      <a:pt x="62" y="144"/>
                    </a:cubicBezTo>
                    <a:cubicBezTo>
                      <a:pt x="62" y="159"/>
                      <a:pt x="56" y="169"/>
                      <a:pt x="43" y="170"/>
                    </a:cubicBezTo>
                    <a:cubicBezTo>
                      <a:pt x="37" y="171"/>
                      <a:pt x="30" y="160"/>
                      <a:pt x="23" y="154"/>
                    </a:cubicBezTo>
                    <a:cubicBezTo>
                      <a:pt x="18" y="157"/>
                      <a:pt x="11" y="161"/>
                      <a:pt x="5" y="166"/>
                    </a:cubicBezTo>
                    <a:cubicBezTo>
                      <a:pt x="3" y="165"/>
                      <a:pt x="2" y="164"/>
                      <a:pt x="0" y="163"/>
                    </a:cubicBezTo>
                    <a:cubicBezTo>
                      <a:pt x="2" y="155"/>
                      <a:pt x="3" y="148"/>
                      <a:pt x="6" y="141"/>
                    </a:cubicBezTo>
                    <a:cubicBezTo>
                      <a:pt x="10" y="132"/>
                      <a:pt x="15" y="123"/>
                      <a:pt x="20" y="114"/>
                    </a:cubicBezTo>
                    <a:cubicBezTo>
                      <a:pt x="23" y="108"/>
                      <a:pt x="24" y="104"/>
                      <a:pt x="18" y="97"/>
                    </a:cubicBezTo>
                    <a:cubicBezTo>
                      <a:pt x="7" y="85"/>
                      <a:pt x="8" y="75"/>
                      <a:pt x="22" y="66"/>
                    </a:cubicBezTo>
                    <a:cubicBezTo>
                      <a:pt x="38" y="56"/>
                      <a:pt x="41" y="42"/>
                      <a:pt x="42" y="25"/>
                    </a:cubicBezTo>
                    <a:cubicBezTo>
                      <a:pt x="43" y="17"/>
                      <a:pt x="39" y="3"/>
                      <a:pt x="55" y="5"/>
                    </a:cubicBezTo>
                    <a:cubicBezTo>
                      <a:pt x="68" y="7"/>
                      <a:pt x="72" y="16"/>
                      <a:pt x="69" y="29"/>
                    </a:cubicBezTo>
                    <a:cubicBezTo>
                      <a:pt x="69" y="31"/>
                      <a:pt x="68" y="33"/>
                      <a:pt x="69" y="35"/>
                    </a:cubicBezTo>
                    <a:cubicBezTo>
                      <a:pt x="79" y="52"/>
                      <a:pt x="82" y="70"/>
                      <a:pt x="66" y="86"/>
                    </a:cubicBezTo>
                    <a:cubicBezTo>
                      <a:pt x="65" y="87"/>
                      <a:pt x="67" y="92"/>
                      <a:pt x="69" y="93"/>
                    </a:cubicBezTo>
                    <a:cubicBezTo>
                      <a:pt x="71" y="94"/>
                      <a:pt x="76" y="94"/>
                      <a:pt x="78" y="93"/>
                    </a:cubicBezTo>
                    <a:cubicBezTo>
                      <a:pt x="83" y="90"/>
                      <a:pt x="87" y="85"/>
                      <a:pt x="92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18">
                <a:extLst>
                  <a:ext uri="{FF2B5EF4-FFF2-40B4-BE49-F238E27FC236}">
                    <a16:creationId xmlns:a16="http://schemas.microsoft.com/office/drawing/2014/main" id="{F6B08169-7EB6-4489-BD5A-4C130488D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963" y="2921990"/>
                <a:ext cx="141288" cy="119062"/>
              </a:xfrm>
              <a:custGeom>
                <a:avLst/>
                <a:gdLst>
                  <a:gd name="T0" fmla="*/ 49 w 77"/>
                  <a:gd name="T1" fmla="*/ 27 h 65"/>
                  <a:gd name="T2" fmla="*/ 31 w 77"/>
                  <a:gd name="T3" fmla="*/ 49 h 65"/>
                  <a:gd name="T4" fmla="*/ 22 w 77"/>
                  <a:gd name="T5" fmla="*/ 65 h 65"/>
                  <a:gd name="T6" fmla="*/ 8 w 77"/>
                  <a:gd name="T7" fmla="*/ 56 h 65"/>
                  <a:gd name="T8" fmla="*/ 26 w 77"/>
                  <a:gd name="T9" fmla="*/ 16 h 65"/>
                  <a:gd name="T10" fmla="*/ 55 w 77"/>
                  <a:gd name="T11" fmla="*/ 4 h 65"/>
                  <a:gd name="T12" fmla="*/ 72 w 77"/>
                  <a:gd name="T13" fmla="*/ 3 h 65"/>
                  <a:gd name="T14" fmla="*/ 76 w 77"/>
                  <a:gd name="T15" fmla="*/ 20 h 65"/>
                  <a:gd name="T16" fmla="*/ 76 w 77"/>
                  <a:gd name="T17" fmla="*/ 43 h 65"/>
                  <a:gd name="T18" fmla="*/ 68 w 77"/>
                  <a:gd name="T19" fmla="*/ 57 h 65"/>
                  <a:gd name="T20" fmla="*/ 47 w 77"/>
                  <a:gd name="T21" fmla="*/ 57 h 65"/>
                  <a:gd name="T22" fmla="*/ 40 w 77"/>
                  <a:gd name="T23" fmla="*/ 40 h 65"/>
                  <a:gd name="T24" fmla="*/ 49 w 77"/>
                  <a:gd name="T25" fmla="*/ 2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65">
                    <a:moveTo>
                      <a:pt x="49" y="27"/>
                    </a:moveTo>
                    <a:cubicBezTo>
                      <a:pt x="36" y="29"/>
                      <a:pt x="27" y="34"/>
                      <a:pt x="31" y="49"/>
                    </a:cubicBezTo>
                    <a:cubicBezTo>
                      <a:pt x="32" y="54"/>
                      <a:pt x="25" y="60"/>
                      <a:pt x="22" y="65"/>
                    </a:cubicBezTo>
                    <a:cubicBezTo>
                      <a:pt x="17" y="62"/>
                      <a:pt x="10" y="60"/>
                      <a:pt x="8" y="56"/>
                    </a:cubicBezTo>
                    <a:cubicBezTo>
                      <a:pt x="0" y="36"/>
                      <a:pt x="6" y="24"/>
                      <a:pt x="26" y="16"/>
                    </a:cubicBezTo>
                    <a:cubicBezTo>
                      <a:pt x="36" y="13"/>
                      <a:pt x="45" y="7"/>
                      <a:pt x="55" y="4"/>
                    </a:cubicBezTo>
                    <a:cubicBezTo>
                      <a:pt x="60" y="2"/>
                      <a:pt x="69" y="0"/>
                      <a:pt x="72" y="3"/>
                    </a:cubicBezTo>
                    <a:cubicBezTo>
                      <a:pt x="76" y="6"/>
                      <a:pt x="77" y="14"/>
                      <a:pt x="76" y="20"/>
                    </a:cubicBezTo>
                    <a:cubicBezTo>
                      <a:pt x="74" y="28"/>
                      <a:pt x="68" y="35"/>
                      <a:pt x="76" y="43"/>
                    </a:cubicBezTo>
                    <a:cubicBezTo>
                      <a:pt x="77" y="44"/>
                      <a:pt x="72" y="56"/>
                      <a:pt x="68" y="57"/>
                    </a:cubicBezTo>
                    <a:cubicBezTo>
                      <a:pt x="62" y="60"/>
                      <a:pt x="54" y="58"/>
                      <a:pt x="47" y="57"/>
                    </a:cubicBezTo>
                    <a:cubicBezTo>
                      <a:pt x="37" y="55"/>
                      <a:pt x="35" y="49"/>
                      <a:pt x="40" y="40"/>
                    </a:cubicBezTo>
                    <a:cubicBezTo>
                      <a:pt x="43" y="36"/>
                      <a:pt x="46" y="31"/>
                      <a:pt x="49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64A64CD6-2B52-4C9B-B664-10C7B9D4A7B5}"/>
                </a:ext>
              </a:extLst>
            </p:cNvPr>
            <p:cNvGrpSpPr/>
            <p:nvPr/>
          </p:nvGrpSpPr>
          <p:grpSpPr>
            <a:xfrm>
              <a:off x="4729682" y="2734541"/>
              <a:ext cx="300037" cy="355600"/>
              <a:chOff x="2008188" y="3970338"/>
              <a:chExt cx="300037" cy="355600"/>
            </a:xfrm>
          </p:grpSpPr>
          <p:sp>
            <p:nvSpPr>
              <p:cNvPr id="64" name="Freeform 8">
                <a:extLst>
                  <a:ext uri="{FF2B5EF4-FFF2-40B4-BE49-F238E27FC236}">
                    <a16:creationId xmlns:a16="http://schemas.microsoft.com/office/drawing/2014/main" id="{211AA54B-2775-44AD-841B-FDD398556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188" y="3970338"/>
                <a:ext cx="280988" cy="355600"/>
              </a:xfrm>
              <a:custGeom>
                <a:avLst/>
                <a:gdLst>
                  <a:gd name="T0" fmla="*/ 70 w 152"/>
                  <a:gd name="T1" fmla="*/ 159 h 194"/>
                  <a:gd name="T2" fmla="*/ 48 w 152"/>
                  <a:gd name="T3" fmla="*/ 163 h 194"/>
                  <a:gd name="T4" fmla="*/ 67 w 152"/>
                  <a:gd name="T5" fmla="*/ 136 h 194"/>
                  <a:gd name="T6" fmla="*/ 56 w 152"/>
                  <a:gd name="T7" fmla="*/ 129 h 194"/>
                  <a:gd name="T8" fmla="*/ 113 w 152"/>
                  <a:gd name="T9" fmla="*/ 97 h 194"/>
                  <a:gd name="T10" fmla="*/ 111 w 152"/>
                  <a:gd name="T11" fmla="*/ 92 h 194"/>
                  <a:gd name="T12" fmla="*/ 84 w 152"/>
                  <a:gd name="T13" fmla="*/ 104 h 194"/>
                  <a:gd name="T14" fmla="*/ 54 w 152"/>
                  <a:gd name="T15" fmla="*/ 95 h 194"/>
                  <a:gd name="T16" fmla="*/ 46 w 152"/>
                  <a:gd name="T17" fmla="*/ 88 h 194"/>
                  <a:gd name="T18" fmla="*/ 40 w 152"/>
                  <a:gd name="T19" fmla="*/ 116 h 194"/>
                  <a:gd name="T20" fmla="*/ 40 w 152"/>
                  <a:gd name="T21" fmla="*/ 176 h 194"/>
                  <a:gd name="T22" fmla="*/ 33 w 152"/>
                  <a:gd name="T23" fmla="*/ 185 h 194"/>
                  <a:gd name="T24" fmla="*/ 12 w 152"/>
                  <a:gd name="T25" fmla="*/ 176 h 194"/>
                  <a:gd name="T26" fmla="*/ 12 w 152"/>
                  <a:gd name="T27" fmla="*/ 152 h 194"/>
                  <a:gd name="T28" fmla="*/ 2 w 152"/>
                  <a:gd name="T29" fmla="*/ 126 h 194"/>
                  <a:gd name="T30" fmla="*/ 2 w 152"/>
                  <a:gd name="T31" fmla="*/ 113 h 194"/>
                  <a:gd name="T32" fmla="*/ 24 w 152"/>
                  <a:gd name="T33" fmla="*/ 83 h 194"/>
                  <a:gd name="T34" fmla="*/ 6 w 152"/>
                  <a:gd name="T35" fmla="*/ 76 h 194"/>
                  <a:gd name="T36" fmla="*/ 40 w 152"/>
                  <a:gd name="T37" fmla="*/ 24 h 194"/>
                  <a:gd name="T38" fmla="*/ 46 w 152"/>
                  <a:gd name="T39" fmla="*/ 22 h 194"/>
                  <a:gd name="T40" fmla="*/ 51 w 152"/>
                  <a:gd name="T41" fmla="*/ 30 h 194"/>
                  <a:gd name="T42" fmla="*/ 45 w 152"/>
                  <a:gd name="T43" fmla="*/ 49 h 194"/>
                  <a:gd name="T44" fmla="*/ 56 w 152"/>
                  <a:gd name="T45" fmla="*/ 65 h 194"/>
                  <a:gd name="T46" fmla="*/ 54 w 152"/>
                  <a:gd name="T47" fmla="*/ 84 h 194"/>
                  <a:gd name="T48" fmla="*/ 58 w 152"/>
                  <a:gd name="T49" fmla="*/ 86 h 194"/>
                  <a:gd name="T50" fmla="*/ 76 w 152"/>
                  <a:gd name="T51" fmla="*/ 62 h 194"/>
                  <a:gd name="T52" fmla="*/ 59 w 152"/>
                  <a:gd name="T53" fmla="*/ 58 h 194"/>
                  <a:gd name="T54" fmla="*/ 91 w 152"/>
                  <a:gd name="T55" fmla="*/ 3 h 194"/>
                  <a:gd name="T56" fmla="*/ 113 w 152"/>
                  <a:gd name="T57" fmla="*/ 28 h 194"/>
                  <a:gd name="T58" fmla="*/ 123 w 152"/>
                  <a:gd name="T59" fmla="*/ 31 h 194"/>
                  <a:gd name="T60" fmla="*/ 125 w 152"/>
                  <a:gd name="T61" fmla="*/ 35 h 194"/>
                  <a:gd name="T62" fmla="*/ 101 w 152"/>
                  <a:gd name="T63" fmla="*/ 51 h 194"/>
                  <a:gd name="T64" fmla="*/ 134 w 152"/>
                  <a:gd name="T65" fmla="*/ 57 h 194"/>
                  <a:gd name="T66" fmla="*/ 142 w 152"/>
                  <a:gd name="T67" fmla="*/ 78 h 194"/>
                  <a:gd name="T68" fmla="*/ 140 w 152"/>
                  <a:gd name="T69" fmla="*/ 88 h 194"/>
                  <a:gd name="T70" fmla="*/ 136 w 152"/>
                  <a:gd name="T71" fmla="*/ 98 h 194"/>
                  <a:gd name="T72" fmla="*/ 108 w 152"/>
                  <a:gd name="T73" fmla="*/ 113 h 194"/>
                  <a:gd name="T74" fmla="*/ 78 w 152"/>
                  <a:gd name="T75" fmla="*/ 131 h 194"/>
                  <a:gd name="T76" fmla="*/ 103 w 152"/>
                  <a:gd name="T77" fmla="*/ 171 h 194"/>
                  <a:gd name="T78" fmla="*/ 134 w 152"/>
                  <a:gd name="T79" fmla="*/ 160 h 194"/>
                  <a:gd name="T80" fmla="*/ 143 w 152"/>
                  <a:gd name="T81" fmla="*/ 159 h 194"/>
                  <a:gd name="T82" fmla="*/ 148 w 152"/>
                  <a:gd name="T83" fmla="*/ 169 h 194"/>
                  <a:gd name="T84" fmla="*/ 132 w 152"/>
                  <a:gd name="T85" fmla="*/ 185 h 194"/>
                  <a:gd name="T86" fmla="*/ 70 w 152"/>
                  <a:gd name="T87" fmla="*/ 15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2" h="194">
                    <a:moveTo>
                      <a:pt x="70" y="159"/>
                    </a:moveTo>
                    <a:cubicBezTo>
                      <a:pt x="65" y="172"/>
                      <a:pt x="58" y="175"/>
                      <a:pt x="48" y="163"/>
                    </a:cubicBezTo>
                    <a:cubicBezTo>
                      <a:pt x="54" y="154"/>
                      <a:pt x="60" y="146"/>
                      <a:pt x="67" y="136"/>
                    </a:cubicBezTo>
                    <a:cubicBezTo>
                      <a:pt x="64" y="134"/>
                      <a:pt x="61" y="132"/>
                      <a:pt x="56" y="129"/>
                    </a:cubicBezTo>
                    <a:cubicBezTo>
                      <a:pt x="76" y="118"/>
                      <a:pt x="94" y="107"/>
                      <a:pt x="113" y="97"/>
                    </a:cubicBezTo>
                    <a:cubicBezTo>
                      <a:pt x="112" y="95"/>
                      <a:pt x="111" y="94"/>
                      <a:pt x="111" y="92"/>
                    </a:cubicBezTo>
                    <a:cubicBezTo>
                      <a:pt x="102" y="96"/>
                      <a:pt x="92" y="99"/>
                      <a:pt x="84" y="104"/>
                    </a:cubicBezTo>
                    <a:cubicBezTo>
                      <a:pt x="64" y="114"/>
                      <a:pt x="64" y="115"/>
                      <a:pt x="54" y="95"/>
                    </a:cubicBezTo>
                    <a:cubicBezTo>
                      <a:pt x="53" y="93"/>
                      <a:pt x="52" y="91"/>
                      <a:pt x="46" y="88"/>
                    </a:cubicBezTo>
                    <a:cubicBezTo>
                      <a:pt x="44" y="97"/>
                      <a:pt x="40" y="106"/>
                      <a:pt x="40" y="116"/>
                    </a:cubicBezTo>
                    <a:cubicBezTo>
                      <a:pt x="39" y="136"/>
                      <a:pt x="41" y="156"/>
                      <a:pt x="40" y="176"/>
                    </a:cubicBezTo>
                    <a:cubicBezTo>
                      <a:pt x="40" y="179"/>
                      <a:pt x="34" y="186"/>
                      <a:pt x="33" y="185"/>
                    </a:cubicBezTo>
                    <a:cubicBezTo>
                      <a:pt x="26" y="182"/>
                      <a:pt x="13" y="191"/>
                      <a:pt x="12" y="176"/>
                    </a:cubicBezTo>
                    <a:cubicBezTo>
                      <a:pt x="11" y="168"/>
                      <a:pt x="12" y="160"/>
                      <a:pt x="12" y="152"/>
                    </a:cubicBezTo>
                    <a:cubicBezTo>
                      <a:pt x="13" y="142"/>
                      <a:pt x="15" y="131"/>
                      <a:pt x="2" y="126"/>
                    </a:cubicBezTo>
                    <a:cubicBezTo>
                      <a:pt x="1" y="125"/>
                      <a:pt x="0" y="116"/>
                      <a:pt x="2" y="113"/>
                    </a:cubicBezTo>
                    <a:cubicBezTo>
                      <a:pt x="8" y="103"/>
                      <a:pt x="16" y="93"/>
                      <a:pt x="24" y="83"/>
                    </a:cubicBezTo>
                    <a:cubicBezTo>
                      <a:pt x="18" y="80"/>
                      <a:pt x="12" y="78"/>
                      <a:pt x="6" y="76"/>
                    </a:cubicBezTo>
                    <a:cubicBezTo>
                      <a:pt x="18" y="58"/>
                      <a:pt x="29" y="41"/>
                      <a:pt x="40" y="24"/>
                    </a:cubicBezTo>
                    <a:cubicBezTo>
                      <a:pt x="41" y="23"/>
                      <a:pt x="46" y="21"/>
                      <a:pt x="46" y="22"/>
                    </a:cubicBezTo>
                    <a:cubicBezTo>
                      <a:pt x="48" y="24"/>
                      <a:pt x="51" y="27"/>
                      <a:pt x="51" y="30"/>
                    </a:cubicBezTo>
                    <a:cubicBezTo>
                      <a:pt x="49" y="37"/>
                      <a:pt x="45" y="45"/>
                      <a:pt x="45" y="49"/>
                    </a:cubicBezTo>
                    <a:cubicBezTo>
                      <a:pt x="49" y="54"/>
                      <a:pt x="54" y="59"/>
                      <a:pt x="56" y="65"/>
                    </a:cubicBezTo>
                    <a:cubicBezTo>
                      <a:pt x="57" y="71"/>
                      <a:pt x="55" y="78"/>
                      <a:pt x="54" y="84"/>
                    </a:cubicBezTo>
                    <a:cubicBezTo>
                      <a:pt x="55" y="85"/>
                      <a:pt x="57" y="85"/>
                      <a:pt x="58" y="86"/>
                    </a:cubicBezTo>
                    <a:cubicBezTo>
                      <a:pt x="64" y="78"/>
                      <a:pt x="69" y="71"/>
                      <a:pt x="76" y="62"/>
                    </a:cubicBezTo>
                    <a:cubicBezTo>
                      <a:pt x="68" y="60"/>
                      <a:pt x="64" y="59"/>
                      <a:pt x="59" y="58"/>
                    </a:cubicBezTo>
                    <a:cubicBezTo>
                      <a:pt x="86" y="48"/>
                      <a:pt x="92" y="27"/>
                      <a:pt x="91" y="3"/>
                    </a:cubicBezTo>
                    <a:cubicBezTo>
                      <a:pt x="108" y="0"/>
                      <a:pt x="115" y="9"/>
                      <a:pt x="113" y="28"/>
                    </a:cubicBezTo>
                    <a:cubicBezTo>
                      <a:pt x="116" y="29"/>
                      <a:pt x="120" y="30"/>
                      <a:pt x="123" y="31"/>
                    </a:cubicBezTo>
                    <a:cubicBezTo>
                      <a:pt x="124" y="33"/>
                      <a:pt x="124" y="34"/>
                      <a:pt x="125" y="35"/>
                    </a:cubicBezTo>
                    <a:cubicBezTo>
                      <a:pt x="117" y="41"/>
                      <a:pt x="109" y="46"/>
                      <a:pt x="101" y="51"/>
                    </a:cubicBezTo>
                    <a:cubicBezTo>
                      <a:pt x="112" y="53"/>
                      <a:pt x="123" y="54"/>
                      <a:pt x="134" y="57"/>
                    </a:cubicBezTo>
                    <a:cubicBezTo>
                      <a:pt x="144" y="60"/>
                      <a:pt x="152" y="66"/>
                      <a:pt x="142" y="78"/>
                    </a:cubicBezTo>
                    <a:cubicBezTo>
                      <a:pt x="141" y="80"/>
                      <a:pt x="141" y="85"/>
                      <a:pt x="140" y="88"/>
                    </a:cubicBezTo>
                    <a:cubicBezTo>
                      <a:pt x="139" y="92"/>
                      <a:pt x="136" y="99"/>
                      <a:pt x="136" y="98"/>
                    </a:cubicBezTo>
                    <a:cubicBezTo>
                      <a:pt x="122" y="95"/>
                      <a:pt x="120" y="111"/>
                      <a:pt x="108" y="113"/>
                    </a:cubicBezTo>
                    <a:cubicBezTo>
                      <a:pt x="97" y="115"/>
                      <a:pt x="85" y="122"/>
                      <a:pt x="78" y="131"/>
                    </a:cubicBezTo>
                    <a:cubicBezTo>
                      <a:pt x="69" y="145"/>
                      <a:pt x="85" y="168"/>
                      <a:pt x="103" y="171"/>
                    </a:cubicBezTo>
                    <a:cubicBezTo>
                      <a:pt x="114" y="173"/>
                      <a:pt x="129" y="178"/>
                      <a:pt x="134" y="160"/>
                    </a:cubicBezTo>
                    <a:cubicBezTo>
                      <a:pt x="135" y="159"/>
                      <a:pt x="141" y="157"/>
                      <a:pt x="143" y="159"/>
                    </a:cubicBezTo>
                    <a:cubicBezTo>
                      <a:pt x="145" y="161"/>
                      <a:pt x="149" y="167"/>
                      <a:pt x="148" y="169"/>
                    </a:cubicBezTo>
                    <a:cubicBezTo>
                      <a:pt x="144" y="175"/>
                      <a:pt x="138" y="184"/>
                      <a:pt x="132" y="185"/>
                    </a:cubicBezTo>
                    <a:cubicBezTo>
                      <a:pt x="101" y="194"/>
                      <a:pt x="87" y="187"/>
                      <a:pt x="70" y="1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id="{EAAB37F8-7F4B-4A20-8F15-D774A3F30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550" y="4183063"/>
                <a:ext cx="66675" cy="42862"/>
              </a:xfrm>
              <a:custGeom>
                <a:avLst/>
                <a:gdLst>
                  <a:gd name="T0" fmla="*/ 0 w 36"/>
                  <a:gd name="T1" fmla="*/ 13 h 23"/>
                  <a:gd name="T2" fmla="*/ 25 w 36"/>
                  <a:gd name="T3" fmla="*/ 3 h 23"/>
                  <a:gd name="T4" fmla="*/ 32 w 36"/>
                  <a:gd name="T5" fmla="*/ 19 h 23"/>
                  <a:gd name="T6" fmla="*/ 18 w 36"/>
                  <a:gd name="T7" fmla="*/ 22 h 23"/>
                  <a:gd name="T8" fmla="*/ 0 w 36"/>
                  <a:gd name="T9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3">
                    <a:moveTo>
                      <a:pt x="0" y="13"/>
                    </a:moveTo>
                    <a:cubicBezTo>
                      <a:pt x="5" y="1"/>
                      <a:pt x="14" y="0"/>
                      <a:pt x="25" y="3"/>
                    </a:cubicBezTo>
                    <a:cubicBezTo>
                      <a:pt x="33" y="5"/>
                      <a:pt x="36" y="12"/>
                      <a:pt x="32" y="19"/>
                    </a:cubicBezTo>
                    <a:cubicBezTo>
                      <a:pt x="30" y="22"/>
                      <a:pt x="23" y="23"/>
                      <a:pt x="18" y="22"/>
                    </a:cubicBezTo>
                    <a:cubicBezTo>
                      <a:pt x="12" y="21"/>
                      <a:pt x="6" y="17"/>
                      <a:pt x="0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27">
                <a:extLst>
                  <a:ext uri="{FF2B5EF4-FFF2-40B4-BE49-F238E27FC236}">
                    <a16:creationId xmlns:a16="http://schemas.microsoft.com/office/drawing/2014/main" id="{C7781D89-6FC6-453F-9C53-CD6F12B80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350" y="4214813"/>
                <a:ext cx="53975" cy="38100"/>
              </a:xfrm>
              <a:custGeom>
                <a:avLst/>
                <a:gdLst>
                  <a:gd name="T0" fmla="*/ 0 w 29"/>
                  <a:gd name="T1" fmla="*/ 11 h 21"/>
                  <a:gd name="T2" fmla="*/ 29 w 29"/>
                  <a:gd name="T3" fmla="*/ 0 h 21"/>
                  <a:gd name="T4" fmla="*/ 0 w 29"/>
                  <a:gd name="T5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1">
                    <a:moveTo>
                      <a:pt x="0" y="11"/>
                    </a:moveTo>
                    <a:cubicBezTo>
                      <a:pt x="7" y="0"/>
                      <a:pt x="18" y="0"/>
                      <a:pt x="29" y="0"/>
                    </a:cubicBezTo>
                    <a:cubicBezTo>
                      <a:pt x="24" y="19"/>
                      <a:pt x="21" y="21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90" name="图片占位符 6">
            <a:extLst>
              <a:ext uri="{FF2B5EF4-FFF2-40B4-BE49-F238E27FC236}">
                <a16:creationId xmlns:a16="http://schemas.microsoft.com/office/drawing/2014/main" id="{B49F2142-CAF1-4747-9CF9-CF77EE8A915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114722" y="1132945"/>
            <a:ext cx="1735608" cy="231551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1" name="图片占位符 6">
            <a:extLst>
              <a:ext uri="{FF2B5EF4-FFF2-40B4-BE49-F238E27FC236}">
                <a16:creationId xmlns:a16="http://schemas.microsoft.com/office/drawing/2014/main" id="{260C43B2-4304-44E2-A6F0-062D59008B9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9351363" y="3674135"/>
            <a:ext cx="1755000" cy="2341381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11D8ADCD-C58A-41B8-80C4-2341BB348593}"/>
              </a:ext>
            </a:extLst>
          </p:cNvPr>
          <p:cNvSpPr/>
          <p:nvPr userDrawn="1"/>
        </p:nvSpPr>
        <p:spPr bwMode="auto">
          <a:xfrm rot="5400000">
            <a:off x="93484" y="218081"/>
            <a:ext cx="1133344" cy="494119"/>
          </a:xfrm>
          <a:custGeom>
            <a:avLst/>
            <a:gdLst>
              <a:gd name="connsiteX0" fmla="*/ 0 w 4641513"/>
              <a:gd name="connsiteY0" fmla="*/ 0 h 2088000"/>
              <a:gd name="connsiteX1" fmla="*/ 3814008 w 4641513"/>
              <a:gd name="connsiteY1" fmla="*/ 0 h 2088000"/>
              <a:gd name="connsiteX2" fmla="*/ 4641513 w 4641513"/>
              <a:gd name="connsiteY2" fmla="*/ 1044000 h 2088000"/>
              <a:gd name="connsiteX3" fmla="*/ 3814008 w 4641513"/>
              <a:gd name="connsiteY3" fmla="*/ 2087999 h 2088000"/>
              <a:gd name="connsiteX4" fmla="*/ 3814008 w 4641513"/>
              <a:gd name="connsiteY4" fmla="*/ 2088000 h 2088000"/>
              <a:gd name="connsiteX5" fmla="*/ 0 w 4641513"/>
              <a:gd name="connsiteY5" fmla="*/ 208800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1513" h="2088000">
                <a:moveTo>
                  <a:pt x="0" y="0"/>
                </a:moveTo>
                <a:lnTo>
                  <a:pt x="3814008" y="0"/>
                </a:lnTo>
                <a:lnTo>
                  <a:pt x="4641513" y="1044000"/>
                </a:lnTo>
                <a:lnTo>
                  <a:pt x="3814008" y="2087999"/>
                </a:lnTo>
                <a:lnTo>
                  <a:pt x="3814008" y="2088000"/>
                </a:lnTo>
                <a:lnTo>
                  <a:pt x="0" y="208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40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93" name="标题 1">
            <a:extLst>
              <a:ext uri="{FF2B5EF4-FFF2-40B4-BE49-F238E27FC236}">
                <a16:creationId xmlns:a16="http://schemas.microsoft.com/office/drawing/2014/main" id="{841EB5B4-0657-4AE7-A427-642106D5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55" y="237834"/>
            <a:ext cx="8168208" cy="790865"/>
          </a:xfrm>
        </p:spPr>
        <p:txBody>
          <a:bodyPr wrap="square" lIns="0" tIns="0" rIns="0" bIns="0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54094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EFA6140-51C5-4185-BAC6-C973BE6BC646}"/>
              </a:ext>
            </a:extLst>
          </p:cNvPr>
          <p:cNvCxnSpPr>
            <a:cxnSpLocks/>
          </p:cNvCxnSpPr>
          <p:nvPr userDrawn="1"/>
        </p:nvCxnSpPr>
        <p:spPr>
          <a:xfrm>
            <a:off x="660400" y="6238240"/>
            <a:ext cx="10858500" cy="0"/>
          </a:xfrm>
          <a:prstGeom prst="line">
            <a:avLst/>
          </a:prstGeom>
          <a:ln w="3175" cap="rnd">
            <a:solidFill>
              <a:schemeClr val="bg1">
                <a:lumMod val="75000"/>
                <a:alpha val="47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8A31206-9B58-405E-9C4D-A32DAF303455}"/>
              </a:ext>
            </a:extLst>
          </p:cNvPr>
          <p:cNvGrpSpPr/>
          <p:nvPr userDrawn="1"/>
        </p:nvGrpSpPr>
        <p:grpSpPr>
          <a:xfrm>
            <a:off x="9259959" y="416362"/>
            <a:ext cx="2271884" cy="432000"/>
            <a:chOff x="9472617" y="416362"/>
            <a:chExt cx="2271884" cy="43200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5487822-03A4-4BA4-9FAB-6DC3508A884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939687" y="416362"/>
              <a:ext cx="1804814" cy="432000"/>
              <a:chOff x="9003666" y="5115878"/>
              <a:chExt cx="2054859" cy="491851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DD860F45-2989-4F03-A243-13F29299600B}"/>
                  </a:ext>
                </a:extLst>
              </p:cNvPr>
              <p:cNvGrpSpPr/>
              <p:nvPr/>
            </p:nvGrpSpPr>
            <p:grpSpPr>
              <a:xfrm>
                <a:off x="9003666" y="5115878"/>
                <a:ext cx="2054859" cy="365174"/>
                <a:chOff x="488316" y="4286049"/>
                <a:chExt cx="3976368" cy="706650"/>
              </a:xfrm>
            </p:grpSpPr>
            <p:sp>
              <p:nvSpPr>
                <p:cNvPr id="16" name="Freeform 6">
                  <a:extLst>
                    <a:ext uri="{FF2B5EF4-FFF2-40B4-BE49-F238E27FC236}">
                      <a16:creationId xmlns:a16="http://schemas.microsoft.com/office/drawing/2014/main" id="{B23C5BEE-96CF-4ADD-AE51-59CE168ACA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6977" y="4286049"/>
                  <a:ext cx="597707" cy="655124"/>
                </a:xfrm>
                <a:custGeom>
                  <a:avLst/>
                  <a:gdLst>
                    <a:gd name="T0" fmla="*/ 350 w 350"/>
                    <a:gd name="T1" fmla="*/ 130 h 384"/>
                    <a:gd name="T2" fmla="*/ 343 w 350"/>
                    <a:gd name="T3" fmla="*/ 131 h 384"/>
                    <a:gd name="T4" fmla="*/ 255 w 350"/>
                    <a:gd name="T5" fmla="*/ 179 h 384"/>
                    <a:gd name="T6" fmla="*/ 190 w 350"/>
                    <a:gd name="T7" fmla="*/ 196 h 384"/>
                    <a:gd name="T8" fmla="*/ 178 w 350"/>
                    <a:gd name="T9" fmla="*/ 200 h 384"/>
                    <a:gd name="T10" fmla="*/ 194 w 350"/>
                    <a:gd name="T11" fmla="*/ 235 h 384"/>
                    <a:gd name="T12" fmla="*/ 208 w 350"/>
                    <a:gd name="T13" fmla="*/ 241 h 384"/>
                    <a:gd name="T14" fmla="*/ 244 w 350"/>
                    <a:gd name="T15" fmla="*/ 282 h 384"/>
                    <a:gd name="T16" fmla="*/ 230 w 350"/>
                    <a:gd name="T17" fmla="*/ 297 h 384"/>
                    <a:gd name="T18" fmla="*/ 208 w 350"/>
                    <a:gd name="T19" fmla="*/ 330 h 384"/>
                    <a:gd name="T20" fmla="*/ 207 w 350"/>
                    <a:gd name="T21" fmla="*/ 353 h 384"/>
                    <a:gd name="T22" fmla="*/ 150 w 350"/>
                    <a:gd name="T23" fmla="*/ 365 h 384"/>
                    <a:gd name="T24" fmla="*/ 129 w 350"/>
                    <a:gd name="T25" fmla="*/ 344 h 384"/>
                    <a:gd name="T26" fmla="*/ 121 w 350"/>
                    <a:gd name="T27" fmla="*/ 322 h 384"/>
                    <a:gd name="T28" fmla="*/ 124 w 350"/>
                    <a:gd name="T29" fmla="*/ 319 h 384"/>
                    <a:gd name="T30" fmla="*/ 156 w 350"/>
                    <a:gd name="T31" fmla="*/ 339 h 384"/>
                    <a:gd name="T32" fmla="*/ 175 w 350"/>
                    <a:gd name="T33" fmla="*/ 335 h 384"/>
                    <a:gd name="T34" fmla="*/ 182 w 350"/>
                    <a:gd name="T35" fmla="*/ 322 h 384"/>
                    <a:gd name="T36" fmla="*/ 180 w 350"/>
                    <a:gd name="T37" fmla="*/ 310 h 384"/>
                    <a:gd name="T38" fmla="*/ 166 w 350"/>
                    <a:gd name="T39" fmla="*/ 308 h 384"/>
                    <a:gd name="T40" fmla="*/ 120 w 350"/>
                    <a:gd name="T41" fmla="*/ 275 h 384"/>
                    <a:gd name="T42" fmla="*/ 128 w 350"/>
                    <a:gd name="T43" fmla="*/ 248 h 384"/>
                    <a:gd name="T44" fmla="*/ 146 w 350"/>
                    <a:gd name="T45" fmla="*/ 242 h 384"/>
                    <a:gd name="T46" fmla="*/ 161 w 350"/>
                    <a:gd name="T47" fmla="*/ 237 h 384"/>
                    <a:gd name="T48" fmla="*/ 150 w 350"/>
                    <a:gd name="T49" fmla="*/ 221 h 384"/>
                    <a:gd name="T50" fmla="*/ 136 w 350"/>
                    <a:gd name="T51" fmla="*/ 201 h 384"/>
                    <a:gd name="T52" fmla="*/ 155 w 350"/>
                    <a:gd name="T53" fmla="*/ 191 h 384"/>
                    <a:gd name="T54" fmla="*/ 193 w 350"/>
                    <a:gd name="T55" fmla="*/ 179 h 384"/>
                    <a:gd name="T56" fmla="*/ 248 w 350"/>
                    <a:gd name="T57" fmla="*/ 155 h 384"/>
                    <a:gd name="T58" fmla="*/ 307 w 350"/>
                    <a:gd name="T59" fmla="*/ 127 h 384"/>
                    <a:gd name="T60" fmla="*/ 314 w 350"/>
                    <a:gd name="T61" fmla="*/ 115 h 384"/>
                    <a:gd name="T62" fmla="*/ 303 w 350"/>
                    <a:gd name="T63" fmla="*/ 110 h 384"/>
                    <a:gd name="T64" fmla="*/ 228 w 350"/>
                    <a:gd name="T65" fmla="*/ 117 h 384"/>
                    <a:gd name="T66" fmla="*/ 178 w 350"/>
                    <a:gd name="T67" fmla="*/ 128 h 384"/>
                    <a:gd name="T68" fmla="*/ 116 w 350"/>
                    <a:gd name="T69" fmla="*/ 166 h 384"/>
                    <a:gd name="T70" fmla="*/ 103 w 350"/>
                    <a:gd name="T71" fmla="*/ 180 h 384"/>
                    <a:gd name="T72" fmla="*/ 83 w 350"/>
                    <a:gd name="T73" fmla="*/ 173 h 384"/>
                    <a:gd name="T74" fmla="*/ 57 w 350"/>
                    <a:gd name="T75" fmla="*/ 218 h 384"/>
                    <a:gd name="T76" fmla="*/ 28 w 350"/>
                    <a:gd name="T77" fmla="*/ 287 h 384"/>
                    <a:gd name="T78" fmla="*/ 12 w 350"/>
                    <a:gd name="T79" fmla="*/ 298 h 384"/>
                    <a:gd name="T80" fmla="*/ 1 w 350"/>
                    <a:gd name="T81" fmla="*/ 279 h 384"/>
                    <a:gd name="T82" fmla="*/ 16 w 350"/>
                    <a:gd name="T83" fmla="*/ 224 h 384"/>
                    <a:gd name="T84" fmla="*/ 63 w 350"/>
                    <a:gd name="T85" fmla="*/ 156 h 384"/>
                    <a:gd name="T86" fmla="*/ 88 w 350"/>
                    <a:gd name="T87" fmla="*/ 142 h 384"/>
                    <a:gd name="T88" fmla="*/ 178 w 350"/>
                    <a:gd name="T89" fmla="*/ 62 h 384"/>
                    <a:gd name="T90" fmla="*/ 204 w 350"/>
                    <a:gd name="T91" fmla="*/ 42 h 384"/>
                    <a:gd name="T92" fmla="*/ 248 w 350"/>
                    <a:gd name="T93" fmla="*/ 6 h 384"/>
                    <a:gd name="T94" fmla="*/ 281 w 350"/>
                    <a:gd name="T95" fmla="*/ 0 h 384"/>
                    <a:gd name="T96" fmla="*/ 292 w 350"/>
                    <a:gd name="T97" fmla="*/ 11 h 384"/>
                    <a:gd name="T98" fmla="*/ 283 w 350"/>
                    <a:gd name="T99" fmla="*/ 27 h 384"/>
                    <a:gd name="T100" fmla="*/ 213 w 350"/>
                    <a:gd name="T101" fmla="*/ 76 h 384"/>
                    <a:gd name="T102" fmla="*/ 210 w 350"/>
                    <a:gd name="T103" fmla="*/ 83 h 384"/>
                    <a:gd name="T104" fmla="*/ 242 w 350"/>
                    <a:gd name="T105" fmla="*/ 74 h 384"/>
                    <a:gd name="T106" fmla="*/ 313 w 350"/>
                    <a:gd name="T107" fmla="*/ 72 h 384"/>
                    <a:gd name="T108" fmla="*/ 350 w 350"/>
                    <a:gd name="T109" fmla="*/ 79 h 384"/>
                    <a:gd name="T110" fmla="*/ 350 w 350"/>
                    <a:gd name="T111" fmla="*/ 13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50" h="384">
                      <a:moveTo>
                        <a:pt x="350" y="130"/>
                      </a:moveTo>
                      <a:cubicBezTo>
                        <a:pt x="348" y="130"/>
                        <a:pt x="344" y="129"/>
                        <a:pt x="343" y="131"/>
                      </a:cubicBezTo>
                      <a:cubicBezTo>
                        <a:pt x="318" y="154"/>
                        <a:pt x="285" y="165"/>
                        <a:pt x="255" y="179"/>
                      </a:cubicBezTo>
                      <a:cubicBezTo>
                        <a:pt x="235" y="188"/>
                        <a:pt x="212" y="190"/>
                        <a:pt x="190" y="196"/>
                      </a:cubicBezTo>
                      <a:cubicBezTo>
                        <a:pt x="186" y="197"/>
                        <a:pt x="183" y="198"/>
                        <a:pt x="178" y="200"/>
                      </a:cubicBezTo>
                      <a:cubicBezTo>
                        <a:pt x="184" y="213"/>
                        <a:pt x="188" y="224"/>
                        <a:pt x="194" y="235"/>
                      </a:cubicBezTo>
                      <a:cubicBezTo>
                        <a:pt x="197" y="239"/>
                        <a:pt x="203" y="241"/>
                        <a:pt x="208" y="241"/>
                      </a:cubicBezTo>
                      <a:cubicBezTo>
                        <a:pt x="229" y="242"/>
                        <a:pt x="247" y="262"/>
                        <a:pt x="244" y="282"/>
                      </a:cubicBezTo>
                      <a:cubicBezTo>
                        <a:pt x="243" y="288"/>
                        <a:pt x="236" y="295"/>
                        <a:pt x="230" y="297"/>
                      </a:cubicBezTo>
                      <a:cubicBezTo>
                        <a:pt x="214" y="303"/>
                        <a:pt x="207" y="313"/>
                        <a:pt x="208" y="330"/>
                      </a:cubicBezTo>
                      <a:cubicBezTo>
                        <a:pt x="209" y="338"/>
                        <a:pt x="210" y="346"/>
                        <a:pt x="207" y="353"/>
                      </a:cubicBezTo>
                      <a:cubicBezTo>
                        <a:pt x="198" y="378"/>
                        <a:pt x="171" y="384"/>
                        <a:pt x="150" y="365"/>
                      </a:cubicBezTo>
                      <a:cubicBezTo>
                        <a:pt x="143" y="359"/>
                        <a:pt x="135" y="352"/>
                        <a:pt x="129" y="344"/>
                      </a:cubicBezTo>
                      <a:cubicBezTo>
                        <a:pt x="125" y="338"/>
                        <a:pt x="123" y="330"/>
                        <a:pt x="121" y="322"/>
                      </a:cubicBezTo>
                      <a:cubicBezTo>
                        <a:pt x="122" y="321"/>
                        <a:pt x="123" y="320"/>
                        <a:pt x="124" y="319"/>
                      </a:cubicBezTo>
                      <a:cubicBezTo>
                        <a:pt x="135" y="326"/>
                        <a:pt x="147" y="331"/>
                        <a:pt x="156" y="339"/>
                      </a:cubicBezTo>
                      <a:cubicBezTo>
                        <a:pt x="165" y="346"/>
                        <a:pt x="170" y="344"/>
                        <a:pt x="175" y="335"/>
                      </a:cubicBezTo>
                      <a:cubicBezTo>
                        <a:pt x="178" y="331"/>
                        <a:pt x="180" y="327"/>
                        <a:pt x="182" y="322"/>
                      </a:cubicBezTo>
                      <a:cubicBezTo>
                        <a:pt x="182" y="318"/>
                        <a:pt x="182" y="312"/>
                        <a:pt x="180" y="310"/>
                      </a:cubicBezTo>
                      <a:cubicBezTo>
                        <a:pt x="177" y="307"/>
                        <a:pt x="170" y="307"/>
                        <a:pt x="166" y="308"/>
                      </a:cubicBezTo>
                      <a:cubicBezTo>
                        <a:pt x="138" y="318"/>
                        <a:pt x="120" y="305"/>
                        <a:pt x="120" y="275"/>
                      </a:cubicBezTo>
                      <a:cubicBezTo>
                        <a:pt x="120" y="265"/>
                        <a:pt x="115" y="254"/>
                        <a:pt x="128" y="248"/>
                      </a:cubicBezTo>
                      <a:cubicBezTo>
                        <a:pt x="134" y="246"/>
                        <a:pt x="140" y="244"/>
                        <a:pt x="146" y="242"/>
                      </a:cubicBezTo>
                      <a:cubicBezTo>
                        <a:pt x="151" y="240"/>
                        <a:pt x="156" y="238"/>
                        <a:pt x="161" y="237"/>
                      </a:cubicBezTo>
                      <a:cubicBezTo>
                        <a:pt x="157" y="231"/>
                        <a:pt x="154" y="222"/>
                        <a:pt x="150" y="221"/>
                      </a:cubicBezTo>
                      <a:cubicBezTo>
                        <a:pt x="136" y="220"/>
                        <a:pt x="135" y="209"/>
                        <a:pt x="136" y="201"/>
                      </a:cubicBezTo>
                      <a:cubicBezTo>
                        <a:pt x="137" y="197"/>
                        <a:pt x="148" y="194"/>
                        <a:pt x="155" y="191"/>
                      </a:cubicBezTo>
                      <a:cubicBezTo>
                        <a:pt x="168" y="187"/>
                        <a:pt x="181" y="183"/>
                        <a:pt x="193" y="179"/>
                      </a:cubicBezTo>
                      <a:cubicBezTo>
                        <a:pt x="212" y="171"/>
                        <a:pt x="230" y="164"/>
                        <a:pt x="248" y="155"/>
                      </a:cubicBezTo>
                      <a:cubicBezTo>
                        <a:pt x="268" y="146"/>
                        <a:pt x="288" y="137"/>
                        <a:pt x="307" y="127"/>
                      </a:cubicBezTo>
                      <a:cubicBezTo>
                        <a:pt x="310" y="125"/>
                        <a:pt x="312" y="119"/>
                        <a:pt x="314" y="115"/>
                      </a:cubicBezTo>
                      <a:cubicBezTo>
                        <a:pt x="310" y="113"/>
                        <a:pt x="306" y="109"/>
                        <a:pt x="303" y="110"/>
                      </a:cubicBezTo>
                      <a:cubicBezTo>
                        <a:pt x="278" y="111"/>
                        <a:pt x="253" y="113"/>
                        <a:pt x="228" y="117"/>
                      </a:cubicBezTo>
                      <a:cubicBezTo>
                        <a:pt x="211" y="119"/>
                        <a:pt x="195" y="125"/>
                        <a:pt x="178" y="128"/>
                      </a:cubicBezTo>
                      <a:cubicBezTo>
                        <a:pt x="152" y="133"/>
                        <a:pt x="132" y="145"/>
                        <a:pt x="116" y="166"/>
                      </a:cubicBezTo>
                      <a:cubicBezTo>
                        <a:pt x="112" y="171"/>
                        <a:pt x="107" y="175"/>
                        <a:pt x="103" y="180"/>
                      </a:cubicBezTo>
                      <a:cubicBezTo>
                        <a:pt x="95" y="191"/>
                        <a:pt x="89" y="189"/>
                        <a:pt x="83" y="173"/>
                      </a:cubicBezTo>
                      <a:cubicBezTo>
                        <a:pt x="73" y="190"/>
                        <a:pt x="64" y="203"/>
                        <a:pt x="57" y="218"/>
                      </a:cubicBezTo>
                      <a:cubicBezTo>
                        <a:pt x="47" y="240"/>
                        <a:pt x="39" y="264"/>
                        <a:pt x="28" y="287"/>
                      </a:cubicBezTo>
                      <a:cubicBezTo>
                        <a:pt x="26" y="292"/>
                        <a:pt x="17" y="294"/>
                        <a:pt x="12" y="298"/>
                      </a:cubicBezTo>
                      <a:cubicBezTo>
                        <a:pt x="8" y="292"/>
                        <a:pt x="1" y="285"/>
                        <a:pt x="1" y="279"/>
                      </a:cubicBezTo>
                      <a:cubicBezTo>
                        <a:pt x="0" y="259"/>
                        <a:pt x="4" y="241"/>
                        <a:pt x="16" y="224"/>
                      </a:cubicBezTo>
                      <a:cubicBezTo>
                        <a:pt x="32" y="202"/>
                        <a:pt x="46" y="178"/>
                        <a:pt x="63" y="156"/>
                      </a:cubicBezTo>
                      <a:cubicBezTo>
                        <a:pt x="68" y="149"/>
                        <a:pt x="79" y="146"/>
                        <a:pt x="88" y="142"/>
                      </a:cubicBezTo>
                      <a:cubicBezTo>
                        <a:pt x="127" y="125"/>
                        <a:pt x="157" y="99"/>
                        <a:pt x="178" y="62"/>
                      </a:cubicBezTo>
                      <a:cubicBezTo>
                        <a:pt x="183" y="53"/>
                        <a:pt x="196" y="49"/>
                        <a:pt x="204" y="42"/>
                      </a:cubicBezTo>
                      <a:cubicBezTo>
                        <a:pt x="219" y="30"/>
                        <a:pt x="232" y="16"/>
                        <a:pt x="248" y="6"/>
                      </a:cubicBezTo>
                      <a:cubicBezTo>
                        <a:pt x="257" y="1"/>
                        <a:pt x="270" y="0"/>
                        <a:pt x="281" y="0"/>
                      </a:cubicBezTo>
                      <a:cubicBezTo>
                        <a:pt x="285" y="0"/>
                        <a:pt x="292" y="7"/>
                        <a:pt x="292" y="11"/>
                      </a:cubicBezTo>
                      <a:cubicBezTo>
                        <a:pt x="292" y="17"/>
                        <a:pt x="288" y="23"/>
                        <a:pt x="283" y="27"/>
                      </a:cubicBezTo>
                      <a:cubicBezTo>
                        <a:pt x="260" y="44"/>
                        <a:pt x="236" y="59"/>
                        <a:pt x="213" y="76"/>
                      </a:cubicBezTo>
                      <a:cubicBezTo>
                        <a:pt x="211" y="77"/>
                        <a:pt x="210" y="79"/>
                        <a:pt x="210" y="83"/>
                      </a:cubicBezTo>
                      <a:cubicBezTo>
                        <a:pt x="221" y="80"/>
                        <a:pt x="231" y="75"/>
                        <a:pt x="242" y="74"/>
                      </a:cubicBezTo>
                      <a:cubicBezTo>
                        <a:pt x="265" y="72"/>
                        <a:pt x="289" y="72"/>
                        <a:pt x="313" y="72"/>
                      </a:cubicBezTo>
                      <a:cubicBezTo>
                        <a:pt x="326" y="73"/>
                        <a:pt x="338" y="77"/>
                        <a:pt x="350" y="79"/>
                      </a:cubicBezTo>
                      <a:cubicBezTo>
                        <a:pt x="350" y="96"/>
                        <a:pt x="350" y="113"/>
                        <a:pt x="350" y="1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" name="Freeform 7">
                  <a:extLst>
                    <a:ext uri="{FF2B5EF4-FFF2-40B4-BE49-F238E27FC236}">
                      <a16:creationId xmlns:a16="http://schemas.microsoft.com/office/drawing/2014/main" id="{97625ABD-F69D-4749-81DB-C110099BB4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8316" y="4318437"/>
                  <a:ext cx="466682" cy="674262"/>
                </a:xfrm>
                <a:custGeom>
                  <a:avLst/>
                  <a:gdLst>
                    <a:gd name="T0" fmla="*/ 0 w 274"/>
                    <a:gd name="T1" fmla="*/ 138 h 395"/>
                    <a:gd name="T2" fmla="*/ 26 w 274"/>
                    <a:gd name="T3" fmla="*/ 151 h 395"/>
                    <a:gd name="T4" fmla="*/ 50 w 274"/>
                    <a:gd name="T5" fmla="*/ 171 h 395"/>
                    <a:gd name="T6" fmla="*/ 79 w 274"/>
                    <a:gd name="T7" fmla="*/ 160 h 395"/>
                    <a:gd name="T8" fmla="*/ 75 w 274"/>
                    <a:gd name="T9" fmla="*/ 122 h 395"/>
                    <a:gd name="T10" fmla="*/ 63 w 274"/>
                    <a:gd name="T11" fmla="*/ 122 h 395"/>
                    <a:gd name="T12" fmla="*/ 42 w 274"/>
                    <a:gd name="T13" fmla="*/ 123 h 395"/>
                    <a:gd name="T14" fmla="*/ 47 w 274"/>
                    <a:gd name="T15" fmla="*/ 102 h 395"/>
                    <a:gd name="T16" fmla="*/ 61 w 274"/>
                    <a:gd name="T17" fmla="*/ 89 h 395"/>
                    <a:gd name="T18" fmla="*/ 73 w 274"/>
                    <a:gd name="T19" fmla="*/ 64 h 395"/>
                    <a:gd name="T20" fmla="*/ 68 w 274"/>
                    <a:gd name="T21" fmla="*/ 20 h 395"/>
                    <a:gd name="T22" fmla="*/ 70 w 274"/>
                    <a:gd name="T23" fmla="*/ 7 h 395"/>
                    <a:gd name="T24" fmla="*/ 97 w 274"/>
                    <a:gd name="T25" fmla="*/ 3 h 395"/>
                    <a:gd name="T26" fmla="*/ 135 w 274"/>
                    <a:gd name="T27" fmla="*/ 36 h 395"/>
                    <a:gd name="T28" fmla="*/ 136 w 274"/>
                    <a:gd name="T29" fmla="*/ 55 h 395"/>
                    <a:gd name="T30" fmla="*/ 149 w 274"/>
                    <a:gd name="T31" fmla="*/ 70 h 395"/>
                    <a:gd name="T32" fmla="*/ 234 w 274"/>
                    <a:gd name="T33" fmla="*/ 71 h 395"/>
                    <a:gd name="T34" fmla="*/ 263 w 274"/>
                    <a:gd name="T35" fmla="*/ 108 h 395"/>
                    <a:gd name="T36" fmla="*/ 240 w 274"/>
                    <a:gd name="T37" fmla="*/ 134 h 395"/>
                    <a:gd name="T38" fmla="*/ 161 w 274"/>
                    <a:gd name="T39" fmla="*/ 203 h 395"/>
                    <a:gd name="T40" fmla="*/ 143 w 274"/>
                    <a:gd name="T41" fmla="*/ 209 h 395"/>
                    <a:gd name="T42" fmla="*/ 126 w 274"/>
                    <a:gd name="T43" fmla="*/ 224 h 395"/>
                    <a:gd name="T44" fmla="*/ 120 w 274"/>
                    <a:gd name="T45" fmla="*/ 265 h 395"/>
                    <a:gd name="T46" fmla="*/ 119 w 274"/>
                    <a:gd name="T47" fmla="*/ 350 h 395"/>
                    <a:gd name="T48" fmla="*/ 111 w 274"/>
                    <a:gd name="T49" fmla="*/ 386 h 395"/>
                    <a:gd name="T50" fmla="*/ 103 w 274"/>
                    <a:gd name="T51" fmla="*/ 394 h 395"/>
                    <a:gd name="T52" fmla="*/ 91 w 274"/>
                    <a:gd name="T53" fmla="*/ 385 h 395"/>
                    <a:gd name="T54" fmla="*/ 79 w 274"/>
                    <a:gd name="T55" fmla="*/ 304 h 395"/>
                    <a:gd name="T56" fmla="*/ 79 w 274"/>
                    <a:gd name="T57" fmla="*/ 233 h 395"/>
                    <a:gd name="T58" fmla="*/ 64 w 274"/>
                    <a:gd name="T59" fmla="*/ 219 h 395"/>
                    <a:gd name="T60" fmla="*/ 20 w 274"/>
                    <a:gd name="T61" fmla="*/ 197 h 395"/>
                    <a:gd name="T62" fmla="*/ 0 w 274"/>
                    <a:gd name="T63" fmla="*/ 177 h 395"/>
                    <a:gd name="T64" fmla="*/ 0 w 274"/>
                    <a:gd name="T65" fmla="*/ 138 h 395"/>
                    <a:gd name="T66" fmla="*/ 167 w 274"/>
                    <a:gd name="T67" fmla="*/ 106 h 395"/>
                    <a:gd name="T68" fmla="*/ 166 w 274"/>
                    <a:gd name="T69" fmla="*/ 108 h 395"/>
                    <a:gd name="T70" fmla="*/ 156 w 274"/>
                    <a:gd name="T71" fmla="*/ 108 h 395"/>
                    <a:gd name="T72" fmla="*/ 134 w 274"/>
                    <a:gd name="T73" fmla="*/ 130 h 395"/>
                    <a:gd name="T74" fmla="*/ 134 w 274"/>
                    <a:gd name="T75" fmla="*/ 141 h 395"/>
                    <a:gd name="T76" fmla="*/ 151 w 274"/>
                    <a:gd name="T77" fmla="*/ 153 h 395"/>
                    <a:gd name="T78" fmla="*/ 177 w 274"/>
                    <a:gd name="T79" fmla="*/ 137 h 395"/>
                    <a:gd name="T80" fmla="*/ 191 w 274"/>
                    <a:gd name="T81" fmla="*/ 114 h 395"/>
                    <a:gd name="T82" fmla="*/ 167 w 274"/>
                    <a:gd name="T83" fmla="*/ 106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74" h="395">
                      <a:moveTo>
                        <a:pt x="0" y="138"/>
                      </a:moveTo>
                      <a:cubicBezTo>
                        <a:pt x="12" y="137"/>
                        <a:pt x="19" y="143"/>
                        <a:pt x="26" y="151"/>
                      </a:cubicBezTo>
                      <a:cubicBezTo>
                        <a:pt x="33" y="159"/>
                        <a:pt x="42" y="165"/>
                        <a:pt x="50" y="171"/>
                      </a:cubicBezTo>
                      <a:cubicBezTo>
                        <a:pt x="59" y="176"/>
                        <a:pt x="76" y="172"/>
                        <a:pt x="79" y="160"/>
                      </a:cubicBezTo>
                      <a:cubicBezTo>
                        <a:pt x="82" y="148"/>
                        <a:pt x="77" y="134"/>
                        <a:pt x="75" y="122"/>
                      </a:cubicBezTo>
                      <a:cubicBezTo>
                        <a:pt x="75" y="121"/>
                        <a:pt x="67" y="122"/>
                        <a:pt x="63" y="122"/>
                      </a:cubicBezTo>
                      <a:cubicBezTo>
                        <a:pt x="56" y="123"/>
                        <a:pt x="49" y="123"/>
                        <a:pt x="42" y="123"/>
                      </a:cubicBezTo>
                      <a:cubicBezTo>
                        <a:pt x="43" y="116"/>
                        <a:pt x="44" y="108"/>
                        <a:pt x="47" y="102"/>
                      </a:cubicBezTo>
                      <a:cubicBezTo>
                        <a:pt x="50" y="97"/>
                        <a:pt x="57" y="94"/>
                        <a:pt x="61" y="89"/>
                      </a:cubicBezTo>
                      <a:cubicBezTo>
                        <a:pt x="66" y="81"/>
                        <a:pt x="73" y="73"/>
                        <a:pt x="73" y="64"/>
                      </a:cubicBezTo>
                      <a:cubicBezTo>
                        <a:pt x="74" y="50"/>
                        <a:pt x="69" y="35"/>
                        <a:pt x="68" y="20"/>
                      </a:cubicBezTo>
                      <a:cubicBezTo>
                        <a:pt x="68" y="16"/>
                        <a:pt x="68" y="8"/>
                        <a:pt x="70" y="7"/>
                      </a:cubicBezTo>
                      <a:cubicBezTo>
                        <a:pt x="79" y="4"/>
                        <a:pt x="89" y="0"/>
                        <a:pt x="97" y="3"/>
                      </a:cubicBezTo>
                      <a:cubicBezTo>
                        <a:pt x="114" y="8"/>
                        <a:pt x="128" y="19"/>
                        <a:pt x="135" y="36"/>
                      </a:cubicBezTo>
                      <a:cubicBezTo>
                        <a:pt x="137" y="41"/>
                        <a:pt x="137" y="49"/>
                        <a:pt x="136" y="55"/>
                      </a:cubicBezTo>
                      <a:cubicBezTo>
                        <a:pt x="133" y="66"/>
                        <a:pt x="137" y="70"/>
                        <a:pt x="149" y="70"/>
                      </a:cubicBezTo>
                      <a:cubicBezTo>
                        <a:pt x="177" y="70"/>
                        <a:pt x="206" y="68"/>
                        <a:pt x="234" y="71"/>
                      </a:cubicBezTo>
                      <a:cubicBezTo>
                        <a:pt x="257" y="73"/>
                        <a:pt x="274" y="87"/>
                        <a:pt x="263" y="108"/>
                      </a:cubicBezTo>
                      <a:cubicBezTo>
                        <a:pt x="258" y="118"/>
                        <a:pt x="249" y="127"/>
                        <a:pt x="240" y="134"/>
                      </a:cubicBezTo>
                      <a:cubicBezTo>
                        <a:pt x="214" y="158"/>
                        <a:pt x="188" y="181"/>
                        <a:pt x="161" y="203"/>
                      </a:cubicBezTo>
                      <a:cubicBezTo>
                        <a:pt x="157" y="207"/>
                        <a:pt x="149" y="209"/>
                        <a:pt x="143" y="209"/>
                      </a:cubicBezTo>
                      <a:cubicBezTo>
                        <a:pt x="132" y="209"/>
                        <a:pt x="127" y="214"/>
                        <a:pt x="126" y="224"/>
                      </a:cubicBezTo>
                      <a:cubicBezTo>
                        <a:pt x="123" y="237"/>
                        <a:pt x="120" y="251"/>
                        <a:pt x="120" y="265"/>
                      </a:cubicBezTo>
                      <a:cubicBezTo>
                        <a:pt x="119" y="293"/>
                        <a:pt x="120" y="322"/>
                        <a:pt x="119" y="350"/>
                      </a:cubicBezTo>
                      <a:cubicBezTo>
                        <a:pt x="119" y="362"/>
                        <a:pt x="115" y="374"/>
                        <a:pt x="111" y="386"/>
                      </a:cubicBezTo>
                      <a:cubicBezTo>
                        <a:pt x="110" y="390"/>
                        <a:pt x="104" y="395"/>
                        <a:pt x="103" y="394"/>
                      </a:cubicBezTo>
                      <a:cubicBezTo>
                        <a:pt x="98" y="393"/>
                        <a:pt x="92" y="389"/>
                        <a:pt x="91" y="385"/>
                      </a:cubicBezTo>
                      <a:cubicBezTo>
                        <a:pt x="86" y="358"/>
                        <a:pt x="81" y="331"/>
                        <a:pt x="79" y="304"/>
                      </a:cubicBezTo>
                      <a:cubicBezTo>
                        <a:pt x="77" y="281"/>
                        <a:pt x="79" y="256"/>
                        <a:pt x="79" y="233"/>
                      </a:cubicBezTo>
                      <a:cubicBezTo>
                        <a:pt x="80" y="221"/>
                        <a:pt x="76" y="217"/>
                        <a:pt x="64" y="219"/>
                      </a:cubicBezTo>
                      <a:cubicBezTo>
                        <a:pt x="41" y="224"/>
                        <a:pt x="31" y="217"/>
                        <a:pt x="20" y="197"/>
                      </a:cubicBezTo>
                      <a:cubicBezTo>
                        <a:pt x="16" y="189"/>
                        <a:pt x="16" y="174"/>
                        <a:pt x="0" y="177"/>
                      </a:cubicBezTo>
                      <a:cubicBezTo>
                        <a:pt x="0" y="164"/>
                        <a:pt x="0" y="151"/>
                        <a:pt x="0" y="138"/>
                      </a:cubicBezTo>
                      <a:close/>
                      <a:moveTo>
                        <a:pt x="167" y="106"/>
                      </a:moveTo>
                      <a:cubicBezTo>
                        <a:pt x="167" y="106"/>
                        <a:pt x="167" y="107"/>
                        <a:pt x="166" y="108"/>
                      </a:cubicBezTo>
                      <a:cubicBezTo>
                        <a:pt x="163" y="108"/>
                        <a:pt x="159" y="108"/>
                        <a:pt x="156" y="108"/>
                      </a:cubicBezTo>
                      <a:cubicBezTo>
                        <a:pt x="138" y="108"/>
                        <a:pt x="134" y="111"/>
                        <a:pt x="134" y="130"/>
                      </a:cubicBezTo>
                      <a:cubicBezTo>
                        <a:pt x="134" y="133"/>
                        <a:pt x="134" y="137"/>
                        <a:pt x="134" y="141"/>
                      </a:cubicBezTo>
                      <a:cubicBezTo>
                        <a:pt x="134" y="153"/>
                        <a:pt x="142" y="156"/>
                        <a:pt x="151" y="153"/>
                      </a:cubicBezTo>
                      <a:cubicBezTo>
                        <a:pt x="161" y="149"/>
                        <a:pt x="170" y="144"/>
                        <a:pt x="177" y="137"/>
                      </a:cubicBezTo>
                      <a:cubicBezTo>
                        <a:pt x="184" y="131"/>
                        <a:pt x="186" y="122"/>
                        <a:pt x="191" y="114"/>
                      </a:cubicBezTo>
                      <a:cubicBezTo>
                        <a:pt x="183" y="111"/>
                        <a:pt x="175" y="108"/>
                        <a:pt x="167" y="10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" name="Freeform 8">
                  <a:extLst>
                    <a:ext uri="{FF2B5EF4-FFF2-40B4-BE49-F238E27FC236}">
                      <a16:creationId xmlns:a16="http://schemas.microsoft.com/office/drawing/2014/main" id="{1D5BF537-05EC-41BB-9D85-9F65B9AF5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7548" y="4393519"/>
                  <a:ext cx="557957" cy="499072"/>
                </a:xfrm>
                <a:custGeom>
                  <a:avLst/>
                  <a:gdLst>
                    <a:gd name="T0" fmla="*/ 149 w 327"/>
                    <a:gd name="T1" fmla="*/ 70 h 292"/>
                    <a:gd name="T2" fmla="*/ 177 w 327"/>
                    <a:gd name="T3" fmla="*/ 40 h 292"/>
                    <a:gd name="T4" fmla="*/ 198 w 327"/>
                    <a:gd name="T5" fmla="*/ 40 h 292"/>
                    <a:gd name="T6" fmla="*/ 215 w 327"/>
                    <a:gd name="T7" fmla="*/ 85 h 292"/>
                    <a:gd name="T8" fmla="*/ 205 w 327"/>
                    <a:gd name="T9" fmla="*/ 100 h 292"/>
                    <a:gd name="T10" fmla="*/ 161 w 327"/>
                    <a:gd name="T11" fmla="*/ 136 h 292"/>
                    <a:gd name="T12" fmla="*/ 236 w 327"/>
                    <a:gd name="T13" fmla="*/ 221 h 292"/>
                    <a:gd name="T14" fmla="*/ 283 w 327"/>
                    <a:gd name="T15" fmla="*/ 246 h 292"/>
                    <a:gd name="T16" fmla="*/ 320 w 327"/>
                    <a:gd name="T17" fmla="*/ 254 h 292"/>
                    <a:gd name="T18" fmla="*/ 326 w 327"/>
                    <a:gd name="T19" fmla="*/ 259 h 292"/>
                    <a:gd name="T20" fmla="*/ 316 w 327"/>
                    <a:gd name="T21" fmla="*/ 275 h 292"/>
                    <a:gd name="T22" fmla="*/ 227 w 327"/>
                    <a:gd name="T23" fmla="*/ 291 h 292"/>
                    <a:gd name="T24" fmla="*/ 192 w 327"/>
                    <a:gd name="T25" fmla="*/ 265 h 292"/>
                    <a:gd name="T26" fmla="*/ 141 w 327"/>
                    <a:gd name="T27" fmla="*/ 197 h 292"/>
                    <a:gd name="T28" fmla="*/ 122 w 327"/>
                    <a:gd name="T29" fmla="*/ 197 h 292"/>
                    <a:gd name="T30" fmla="*/ 98 w 327"/>
                    <a:gd name="T31" fmla="*/ 221 h 292"/>
                    <a:gd name="T32" fmla="*/ 31 w 327"/>
                    <a:gd name="T33" fmla="*/ 246 h 292"/>
                    <a:gd name="T34" fmla="*/ 0 w 327"/>
                    <a:gd name="T35" fmla="*/ 212 h 292"/>
                    <a:gd name="T36" fmla="*/ 32 w 327"/>
                    <a:gd name="T37" fmla="*/ 203 h 292"/>
                    <a:gd name="T38" fmla="*/ 78 w 327"/>
                    <a:gd name="T39" fmla="*/ 168 h 292"/>
                    <a:gd name="T40" fmla="*/ 58 w 327"/>
                    <a:gd name="T41" fmla="*/ 136 h 292"/>
                    <a:gd name="T42" fmla="*/ 72 w 327"/>
                    <a:gd name="T43" fmla="*/ 110 h 292"/>
                    <a:gd name="T44" fmla="*/ 100 w 327"/>
                    <a:gd name="T45" fmla="*/ 75 h 292"/>
                    <a:gd name="T46" fmla="*/ 93 w 327"/>
                    <a:gd name="T47" fmla="*/ 26 h 292"/>
                    <a:gd name="T48" fmla="*/ 98 w 327"/>
                    <a:gd name="T49" fmla="*/ 3 h 292"/>
                    <a:gd name="T50" fmla="*/ 116 w 327"/>
                    <a:gd name="T51" fmla="*/ 2 h 292"/>
                    <a:gd name="T52" fmla="*/ 131 w 327"/>
                    <a:gd name="T53" fmla="*/ 16 h 292"/>
                    <a:gd name="T54" fmla="*/ 141 w 327"/>
                    <a:gd name="T55" fmla="*/ 52 h 292"/>
                    <a:gd name="T56" fmla="*/ 149 w 327"/>
                    <a:gd name="T57" fmla="*/ 70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27" h="292">
                      <a:moveTo>
                        <a:pt x="149" y="70"/>
                      </a:moveTo>
                      <a:cubicBezTo>
                        <a:pt x="160" y="59"/>
                        <a:pt x="168" y="49"/>
                        <a:pt x="177" y="40"/>
                      </a:cubicBezTo>
                      <a:cubicBezTo>
                        <a:pt x="184" y="33"/>
                        <a:pt x="190" y="34"/>
                        <a:pt x="198" y="40"/>
                      </a:cubicBezTo>
                      <a:cubicBezTo>
                        <a:pt x="215" y="51"/>
                        <a:pt x="219" y="67"/>
                        <a:pt x="215" y="85"/>
                      </a:cubicBezTo>
                      <a:cubicBezTo>
                        <a:pt x="214" y="90"/>
                        <a:pt x="209" y="96"/>
                        <a:pt x="205" y="100"/>
                      </a:cubicBezTo>
                      <a:cubicBezTo>
                        <a:pt x="191" y="111"/>
                        <a:pt x="178" y="123"/>
                        <a:pt x="161" y="136"/>
                      </a:cubicBezTo>
                      <a:cubicBezTo>
                        <a:pt x="187" y="166"/>
                        <a:pt x="211" y="194"/>
                        <a:pt x="236" y="221"/>
                      </a:cubicBezTo>
                      <a:cubicBezTo>
                        <a:pt x="249" y="235"/>
                        <a:pt x="265" y="242"/>
                        <a:pt x="283" y="246"/>
                      </a:cubicBezTo>
                      <a:cubicBezTo>
                        <a:pt x="296" y="248"/>
                        <a:pt x="308" y="251"/>
                        <a:pt x="320" y="254"/>
                      </a:cubicBezTo>
                      <a:cubicBezTo>
                        <a:pt x="323" y="255"/>
                        <a:pt x="327" y="259"/>
                        <a:pt x="326" y="259"/>
                      </a:cubicBezTo>
                      <a:cubicBezTo>
                        <a:pt x="323" y="265"/>
                        <a:pt x="321" y="274"/>
                        <a:pt x="316" y="275"/>
                      </a:cubicBezTo>
                      <a:cubicBezTo>
                        <a:pt x="287" y="282"/>
                        <a:pt x="257" y="289"/>
                        <a:pt x="227" y="291"/>
                      </a:cubicBezTo>
                      <a:cubicBezTo>
                        <a:pt x="213" y="292"/>
                        <a:pt x="200" y="281"/>
                        <a:pt x="192" y="265"/>
                      </a:cubicBezTo>
                      <a:cubicBezTo>
                        <a:pt x="179" y="240"/>
                        <a:pt x="165" y="214"/>
                        <a:pt x="141" y="197"/>
                      </a:cubicBezTo>
                      <a:cubicBezTo>
                        <a:pt x="133" y="192"/>
                        <a:pt x="128" y="191"/>
                        <a:pt x="122" y="197"/>
                      </a:cubicBezTo>
                      <a:cubicBezTo>
                        <a:pt x="114" y="205"/>
                        <a:pt x="106" y="213"/>
                        <a:pt x="98" y="221"/>
                      </a:cubicBezTo>
                      <a:cubicBezTo>
                        <a:pt x="80" y="241"/>
                        <a:pt x="56" y="246"/>
                        <a:pt x="31" y="246"/>
                      </a:cubicBezTo>
                      <a:cubicBezTo>
                        <a:pt x="11" y="247"/>
                        <a:pt x="2" y="235"/>
                        <a:pt x="0" y="212"/>
                      </a:cubicBezTo>
                      <a:cubicBezTo>
                        <a:pt x="11" y="209"/>
                        <a:pt x="22" y="207"/>
                        <a:pt x="32" y="203"/>
                      </a:cubicBezTo>
                      <a:cubicBezTo>
                        <a:pt x="53" y="196"/>
                        <a:pt x="72" y="187"/>
                        <a:pt x="78" y="168"/>
                      </a:cubicBezTo>
                      <a:cubicBezTo>
                        <a:pt x="70" y="155"/>
                        <a:pt x="63" y="146"/>
                        <a:pt x="58" y="136"/>
                      </a:cubicBezTo>
                      <a:cubicBezTo>
                        <a:pt x="52" y="124"/>
                        <a:pt x="59" y="112"/>
                        <a:pt x="72" y="110"/>
                      </a:cubicBezTo>
                      <a:cubicBezTo>
                        <a:pt x="98" y="106"/>
                        <a:pt x="102" y="102"/>
                        <a:pt x="100" y="75"/>
                      </a:cubicBezTo>
                      <a:cubicBezTo>
                        <a:pt x="99" y="58"/>
                        <a:pt x="94" y="42"/>
                        <a:pt x="93" y="26"/>
                      </a:cubicBezTo>
                      <a:cubicBezTo>
                        <a:pt x="92" y="18"/>
                        <a:pt x="94" y="9"/>
                        <a:pt x="98" y="3"/>
                      </a:cubicBezTo>
                      <a:cubicBezTo>
                        <a:pt x="100" y="0"/>
                        <a:pt x="111" y="0"/>
                        <a:pt x="116" y="2"/>
                      </a:cubicBezTo>
                      <a:cubicBezTo>
                        <a:pt x="122" y="4"/>
                        <a:pt x="128" y="10"/>
                        <a:pt x="131" y="16"/>
                      </a:cubicBezTo>
                      <a:cubicBezTo>
                        <a:pt x="135" y="27"/>
                        <a:pt x="138" y="40"/>
                        <a:pt x="141" y="52"/>
                      </a:cubicBezTo>
                      <a:cubicBezTo>
                        <a:pt x="143" y="57"/>
                        <a:pt x="145" y="62"/>
                        <a:pt x="149" y="7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" name="Freeform 9">
                  <a:extLst>
                    <a:ext uri="{FF2B5EF4-FFF2-40B4-BE49-F238E27FC236}">
                      <a16:creationId xmlns:a16="http://schemas.microsoft.com/office/drawing/2014/main" id="{9A411A99-E0D3-4F39-83F1-50C992FC2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63227" y="4365547"/>
                  <a:ext cx="304742" cy="600653"/>
                </a:xfrm>
                <a:custGeom>
                  <a:avLst/>
                  <a:gdLst>
                    <a:gd name="T0" fmla="*/ 70 w 179"/>
                    <a:gd name="T1" fmla="*/ 44 h 351"/>
                    <a:gd name="T2" fmla="*/ 70 w 179"/>
                    <a:gd name="T3" fmla="*/ 20 h 351"/>
                    <a:gd name="T4" fmla="*/ 83 w 179"/>
                    <a:gd name="T5" fmla="*/ 0 h 351"/>
                    <a:gd name="T6" fmla="*/ 106 w 179"/>
                    <a:gd name="T7" fmla="*/ 11 h 351"/>
                    <a:gd name="T8" fmla="*/ 121 w 179"/>
                    <a:gd name="T9" fmla="*/ 113 h 351"/>
                    <a:gd name="T10" fmla="*/ 123 w 179"/>
                    <a:gd name="T11" fmla="*/ 125 h 351"/>
                    <a:gd name="T12" fmla="*/ 133 w 179"/>
                    <a:gd name="T13" fmla="*/ 119 h 351"/>
                    <a:gd name="T14" fmla="*/ 146 w 179"/>
                    <a:gd name="T15" fmla="*/ 77 h 351"/>
                    <a:gd name="T16" fmla="*/ 144 w 179"/>
                    <a:gd name="T17" fmla="*/ 43 h 351"/>
                    <a:gd name="T18" fmla="*/ 168 w 179"/>
                    <a:gd name="T19" fmla="*/ 60 h 351"/>
                    <a:gd name="T20" fmla="*/ 174 w 179"/>
                    <a:gd name="T21" fmla="*/ 79 h 351"/>
                    <a:gd name="T22" fmla="*/ 169 w 179"/>
                    <a:gd name="T23" fmla="*/ 114 h 351"/>
                    <a:gd name="T24" fmla="*/ 126 w 179"/>
                    <a:gd name="T25" fmla="*/ 160 h 351"/>
                    <a:gd name="T26" fmla="*/ 117 w 179"/>
                    <a:gd name="T27" fmla="*/ 181 h 351"/>
                    <a:gd name="T28" fmla="*/ 116 w 179"/>
                    <a:gd name="T29" fmla="*/ 306 h 351"/>
                    <a:gd name="T30" fmla="*/ 107 w 179"/>
                    <a:gd name="T31" fmla="*/ 345 h 351"/>
                    <a:gd name="T32" fmla="*/ 90 w 179"/>
                    <a:gd name="T33" fmla="*/ 349 h 351"/>
                    <a:gd name="T34" fmla="*/ 79 w 179"/>
                    <a:gd name="T35" fmla="*/ 332 h 351"/>
                    <a:gd name="T36" fmla="*/ 70 w 179"/>
                    <a:gd name="T37" fmla="*/ 223 h 351"/>
                    <a:gd name="T38" fmla="*/ 53 w 179"/>
                    <a:gd name="T39" fmla="*/ 208 h 351"/>
                    <a:gd name="T40" fmla="*/ 2 w 179"/>
                    <a:gd name="T41" fmla="*/ 174 h 351"/>
                    <a:gd name="T42" fmla="*/ 2 w 179"/>
                    <a:gd name="T43" fmla="*/ 163 h 351"/>
                    <a:gd name="T44" fmla="*/ 17 w 179"/>
                    <a:gd name="T45" fmla="*/ 86 h 351"/>
                    <a:gd name="T46" fmla="*/ 16 w 179"/>
                    <a:gd name="T47" fmla="*/ 46 h 351"/>
                    <a:gd name="T48" fmla="*/ 22 w 179"/>
                    <a:gd name="T49" fmla="*/ 26 h 351"/>
                    <a:gd name="T50" fmla="*/ 44 w 179"/>
                    <a:gd name="T51" fmla="*/ 29 h 351"/>
                    <a:gd name="T52" fmla="*/ 70 w 179"/>
                    <a:gd name="T53" fmla="*/ 44 h 351"/>
                    <a:gd name="T54" fmla="*/ 70 w 179"/>
                    <a:gd name="T55" fmla="*/ 123 h 351"/>
                    <a:gd name="T56" fmla="*/ 53 w 179"/>
                    <a:gd name="T57" fmla="*/ 87 h 351"/>
                    <a:gd name="T58" fmla="*/ 44 w 179"/>
                    <a:gd name="T59" fmla="*/ 85 h 351"/>
                    <a:gd name="T60" fmla="*/ 44 w 179"/>
                    <a:gd name="T61" fmla="*/ 95 h 351"/>
                    <a:gd name="T62" fmla="*/ 47 w 179"/>
                    <a:gd name="T63" fmla="*/ 112 h 351"/>
                    <a:gd name="T64" fmla="*/ 38 w 179"/>
                    <a:gd name="T65" fmla="*/ 146 h 351"/>
                    <a:gd name="T66" fmla="*/ 44 w 179"/>
                    <a:gd name="T67" fmla="*/ 169 h 351"/>
                    <a:gd name="T68" fmla="*/ 67 w 179"/>
                    <a:gd name="T69" fmla="*/ 153 h 351"/>
                    <a:gd name="T70" fmla="*/ 70 w 179"/>
                    <a:gd name="T71" fmla="*/ 123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9" h="351">
                      <a:moveTo>
                        <a:pt x="70" y="44"/>
                      </a:moveTo>
                      <a:cubicBezTo>
                        <a:pt x="70" y="34"/>
                        <a:pt x="71" y="27"/>
                        <a:pt x="70" y="20"/>
                      </a:cubicBezTo>
                      <a:cubicBezTo>
                        <a:pt x="69" y="9"/>
                        <a:pt x="73" y="0"/>
                        <a:pt x="83" y="0"/>
                      </a:cubicBezTo>
                      <a:cubicBezTo>
                        <a:pt x="91" y="0"/>
                        <a:pt x="102" y="4"/>
                        <a:pt x="106" y="11"/>
                      </a:cubicBezTo>
                      <a:cubicBezTo>
                        <a:pt x="127" y="42"/>
                        <a:pt x="129" y="77"/>
                        <a:pt x="121" y="113"/>
                      </a:cubicBezTo>
                      <a:cubicBezTo>
                        <a:pt x="120" y="117"/>
                        <a:pt x="122" y="121"/>
                        <a:pt x="123" y="125"/>
                      </a:cubicBezTo>
                      <a:cubicBezTo>
                        <a:pt x="126" y="123"/>
                        <a:pt x="130" y="122"/>
                        <a:pt x="133" y="119"/>
                      </a:cubicBezTo>
                      <a:cubicBezTo>
                        <a:pt x="149" y="109"/>
                        <a:pt x="147" y="93"/>
                        <a:pt x="146" y="77"/>
                      </a:cubicBezTo>
                      <a:cubicBezTo>
                        <a:pt x="146" y="66"/>
                        <a:pt x="145" y="54"/>
                        <a:pt x="144" y="43"/>
                      </a:cubicBezTo>
                      <a:cubicBezTo>
                        <a:pt x="163" y="41"/>
                        <a:pt x="167" y="45"/>
                        <a:pt x="168" y="60"/>
                      </a:cubicBezTo>
                      <a:cubicBezTo>
                        <a:pt x="168" y="67"/>
                        <a:pt x="171" y="73"/>
                        <a:pt x="174" y="79"/>
                      </a:cubicBezTo>
                      <a:cubicBezTo>
                        <a:pt x="179" y="89"/>
                        <a:pt x="177" y="106"/>
                        <a:pt x="169" y="114"/>
                      </a:cubicBezTo>
                      <a:cubicBezTo>
                        <a:pt x="155" y="129"/>
                        <a:pt x="139" y="144"/>
                        <a:pt x="126" y="160"/>
                      </a:cubicBezTo>
                      <a:cubicBezTo>
                        <a:pt x="121" y="165"/>
                        <a:pt x="117" y="173"/>
                        <a:pt x="117" y="181"/>
                      </a:cubicBezTo>
                      <a:cubicBezTo>
                        <a:pt x="116" y="222"/>
                        <a:pt x="117" y="264"/>
                        <a:pt x="116" y="306"/>
                      </a:cubicBezTo>
                      <a:cubicBezTo>
                        <a:pt x="116" y="320"/>
                        <a:pt x="112" y="333"/>
                        <a:pt x="107" y="345"/>
                      </a:cubicBezTo>
                      <a:cubicBezTo>
                        <a:pt x="106" y="348"/>
                        <a:pt x="94" y="351"/>
                        <a:pt x="90" y="349"/>
                      </a:cubicBezTo>
                      <a:cubicBezTo>
                        <a:pt x="85" y="346"/>
                        <a:pt x="80" y="338"/>
                        <a:pt x="79" y="332"/>
                      </a:cubicBezTo>
                      <a:cubicBezTo>
                        <a:pt x="76" y="296"/>
                        <a:pt x="73" y="260"/>
                        <a:pt x="70" y="223"/>
                      </a:cubicBezTo>
                      <a:cubicBezTo>
                        <a:pt x="70" y="212"/>
                        <a:pt x="68" y="205"/>
                        <a:pt x="53" y="208"/>
                      </a:cubicBezTo>
                      <a:cubicBezTo>
                        <a:pt x="22" y="214"/>
                        <a:pt x="7" y="202"/>
                        <a:pt x="2" y="174"/>
                      </a:cubicBezTo>
                      <a:cubicBezTo>
                        <a:pt x="1" y="170"/>
                        <a:pt x="0" y="166"/>
                        <a:pt x="2" y="163"/>
                      </a:cubicBezTo>
                      <a:cubicBezTo>
                        <a:pt x="14" y="139"/>
                        <a:pt x="13" y="112"/>
                        <a:pt x="17" y="86"/>
                      </a:cubicBezTo>
                      <a:cubicBezTo>
                        <a:pt x="19" y="71"/>
                        <a:pt x="19" y="59"/>
                        <a:pt x="16" y="46"/>
                      </a:cubicBezTo>
                      <a:cubicBezTo>
                        <a:pt x="14" y="40"/>
                        <a:pt x="18" y="29"/>
                        <a:pt x="22" y="26"/>
                      </a:cubicBezTo>
                      <a:cubicBezTo>
                        <a:pt x="28" y="24"/>
                        <a:pt x="37" y="26"/>
                        <a:pt x="44" y="29"/>
                      </a:cubicBezTo>
                      <a:cubicBezTo>
                        <a:pt x="52" y="32"/>
                        <a:pt x="59" y="37"/>
                        <a:pt x="70" y="44"/>
                      </a:cubicBezTo>
                      <a:close/>
                      <a:moveTo>
                        <a:pt x="70" y="123"/>
                      </a:moveTo>
                      <a:cubicBezTo>
                        <a:pt x="71" y="108"/>
                        <a:pt x="69" y="94"/>
                        <a:pt x="53" y="87"/>
                      </a:cubicBezTo>
                      <a:cubicBezTo>
                        <a:pt x="51" y="85"/>
                        <a:pt x="47" y="85"/>
                        <a:pt x="44" y="85"/>
                      </a:cubicBezTo>
                      <a:cubicBezTo>
                        <a:pt x="44" y="88"/>
                        <a:pt x="44" y="92"/>
                        <a:pt x="44" y="95"/>
                      </a:cubicBezTo>
                      <a:cubicBezTo>
                        <a:pt x="45" y="101"/>
                        <a:pt x="48" y="107"/>
                        <a:pt x="47" y="112"/>
                      </a:cubicBezTo>
                      <a:cubicBezTo>
                        <a:pt x="45" y="124"/>
                        <a:pt x="42" y="135"/>
                        <a:pt x="38" y="146"/>
                      </a:cubicBezTo>
                      <a:cubicBezTo>
                        <a:pt x="33" y="157"/>
                        <a:pt x="34" y="165"/>
                        <a:pt x="44" y="169"/>
                      </a:cubicBezTo>
                      <a:cubicBezTo>
                        <a:pt x="55" y="174"/>
                        <a:pt x="66" y="166"/>
                        <a:pt x="67" y="153"/>
                      </a:cubicBezTo>
                      <a:cubicBezTo>
                        <a:pt x="69" y="143"/>
                        <a:pt x="69" y="133"/>
                        <a:pt x="70" y="1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" name="Freeform 10">
                  <a:extLst>
                    <a:ext uri="{FF2B5EF4-FFF2-40B4-BE49-F238E27FC236}">
                      <a16:creationId xmlns:a16="http://schemas.microsoft.com/office/drawing/2014/main" id="{7450954A-CF81-4F6F-893B-581DE5C545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36232" y="4361131"/>
                  <a:ext cx="622733" cy="522627"/>
                </a:xfrm>
                <a:custGeom>
                  <a:avLst/>
                  <a:gdLst>
                    <a:gd name="T0" fmla="*/ 107 w 365"/>
                    <a:gd name="T1" fmla="*/ 161 h 306"/>
                    <a:gd name="T2" fmla="*/ 84 w 365"/>
                    <a:gd name="T3" fmla="*/ 72 h 306"/>
                    <a:gd name="T4" fmla="*/ 49 w 365"/>
                    <a:gd name="T5" fmla="*/ 126 h 306"/>
                    <a:gd name="T6" fmla="*/ 8 w 365"/>
                    <a:gd name="T7" fmla="*/ 172 h 306"/>
                    <a:gd name="T8" fmla="*/ 18 w 365"/>
                    <a:gd name="T9" fmla="*/ 132 h 306"/>
                    <a:gd name="T10" fmla="*/ 71 w 365"/>
                    <a:gd name="T11" fmla="*/ 55 h 306"/>
                    <a:gd name="T12" fmla="*/ 111 w 365"/>
                    <a:gd name="T13" fmla="*/ 14 h 306"/>
                    <a:gd name="T14" fmla="*/ 128 w 365"/>
                    <a:gd name="T15" fmla="*/ 22 h 306"/>
                    <a:gd name="T16" fmla="*/ 115 w 365"/>
                    <a:gd name="T17" fmla="*/ 49 h 306"/>
                    <a:gd name="T18" fmla="*/ 111 w 365"/>
                    <a:gd name="T19" fmla="*/ 75 h 306"/>
                    <a:gd name="T20" fmla="*/ 130 w 365"/>
                    <a:gd name="T21" fmla="*/ 110 h 306"/>
                    <a:gd name="T22" fmla="*/ 148 w 365"/>
                    <a:gd name="T23" fmla="*/ 79 h 306"/>
                    <a:gd name="T24" fmla="*/ 181 w 365"/>
                    <a:gd name="T25" fmla="*/ 33 h 306"/>
                    <a:gd name="T26" fmla="*/ 191 w 365"/>
                    <a:gd name="T27" fmla="*/ 13 h 306"/>
                    <a:gd name="T28" fmla="*/ 201 w 365"/>
                    <a:gd name="T29" fmla="*/ 4 h 306"/>
                    <a:gd name="T30" fmla="*/ 258 w 365"/>
                    <a:gd name="T31" fmla="*/ 28 h 306"/>
                    <a:gd name="T32" fmla="*/ 280 w 365"/>
                    <a:gd name="T33" fmla="*/ 32 h 306"/>
                    <a:gd name="T34" fmla="*/ 350 w 365"/>
                    <a:gd name="T35" fmla="*/ 32 h 306"/>
                    <a:gd name="T36" fmla="*/ 364 w 365"/>
                    <a:gd name="T37" fmla="*/ 56 h 306"/>
                    <a:gd name="T38" fmla="*/ 334 w 365"/>
                    <a:gd name="T39" fmla="*/ 110 h 306"/>
                    <a:gd name="T40" fmla="*/ 291 w 365"/>
                    <a:gd name="T41" fmla="*/ 134 h 306"/>
                    <a:gd name="T42" fmla="*/ 275 w 365"/>
                    <a:gd name="T43" fmla="*/ 132 h 306"/>
                    <a:gd name="T44" fmla="*/ 276 w 365"/>
                    <a:gd name="T45" fmla="*/ 121 h 306"/>
                    <a:gd name="T46" fmla="*/ 331 w 365"/>
                    <a:gd name="T47" fmla="*/ 76 h 306"/>
                    <a:gd name="T48" fmla="*/ 328 w 365"/>
                    <a:gd name="T49" fmla="*/ 54 h 306"/>
                    <a:gd name="T50" fmla="*/ 273 w 365"/>
                    <a:gd name="T51" fmla="*/ 68 h 306"/>
                    <a:gd name="T52" fmla="*/ 252 w 365"/>
                    <a:gd name="T53" fmla="*/ 77 h 306"/>
                    <a:gd name="T54" fmla="*/ 210 w 365"/>
                    <a:gd name="T55" fmla="*/ 90 h 306"/>
                    <a:gd name="T56" fmla="*/ 195 w 365"/>
                    <a:gd name="T57" fmla="*/ 102 h 306"/>
                    <a:gd name="T58" fmla="*/ 163 w 365"/>
                    <a:gd name="T59" fmla="*/ 152 h 306"/>
                    <a:gd name="T60" fmla="*/ 136 w 365"/>
                    <a:gd name="T61" fmla="*/ 168 h 306"/>
                    <a:gd name="T62" fmla="*/ 132 w 365"/>
                    <a:gd name="T63" fmla="*/ 168 h 306"/>
                    <a:gd name="T64" fmla="*/ 84 w 365"/>
                    <a:gd name="T65" fmla="*/ 175 h 306"/>
                    <a:gd name="T66" fmla="*/ 78 w 365"/>
                    <a:gd name="T67" fmla="*/ 291 h 306"/>
                    <a:gd name="T68" fmla="*/ 74 w 365"/>
                    <a:gd name="T69" fmla="*/ 304 h 306"/>
                    <a:gd name="T70" fmla="*/ 60 w 365"/>
                    <a:gd name="T71" fmla="*/ 303 h 306"/>
                    <a:gd name="T72" fmla="*/ 55 w 365"/>
                    <a:gd name="T73" fmla="*/ 288 h 306"/>
                    <a:gd name="T74" fmla="*/ 63 w 365"/>
                    <a:gd name="T75" fmla="*/ 197 h 306"/>
                    <a:gd name="T76" fmla="*/ 61 w 365"/>
                    <a:gd name="T77" fmla="*/ 142 h 306"/>
                    <a:gd name="T78" fmla="*/ 69 w 365"/>
                    <a:gd name="T79" fmla="*/ 120 h 306"/>
                    <a:gd name="T80" fmla="*/ 94 w 365"/>
                    <a:gd name="T81" fmla="*/ 135 h 306"/>
                    <a:gd name="T82" fmla="*/ 107 w 365"/>
                    <a:gd name="T83" fmla="*/ 161 h 306"/>
                    <a:gd name="T84" fmla="*/ 196 w 365"/>
                    <a:gd name="T85" fmla="*/ 42 h 306"/>
                    <a:gd name="T86" fmla="*/ 170 w 365"/>
                    <a:gd name="T87" fmla="*/ 96 h 306"/>
                    <a:gd name="T88" fmla="*/ 217 w 365"/>
                    <a:gd name="T89" fmla="*/ 59 h 306"/>
                    <a:gd name="T90" fmla="*/ 196 w 365"/>
                    <a:gd name="T91" fmla="*/ 42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5" h="306">
                      <a:moveTo>
                        <a:pt x="107" y="161"/>
                      </a:moveTo>
                      <a:cubicBezTo>
                        <a:pt x="121" y="146"/>
                        <a:pt x="112" y="110"/>
                        <a:pt x="84" y="72"/>
                      </a:cubicBezTo>
                      <a:cubicBezTo>
                        <a:pt x="72" y="91"/>
                        <a:pt x="61" y="109"/>
                        <a:pt x="49" y="126"/>
                      </a:cubicBezTo>
                      <a:cubicBezTo>
                        <a:pt x="38" y="144"/>
                        <a:pt x="32" y="166"/>
                        <a:pt x="8" y="172"/>
                      </a:cubicBezTo>
                      <a:cubicBezTo>
                        <a:pt x="0" y="155"/>
                        <a:pt x="11" y="143"/>
                        <a:pt x="18" y="132"/>
                      </a:cubicBezTo>
                      <a:cubicBezTo>
                        <a:pt x="35" y="106"/>
                        <a:pt x="52" y="80"/>
                        <a:pt x="71" y="55"/>
                      </a:cubicBezTo>
                      <a:cubicBezTo>
                        <a:pt x="83" y="40"/>
                        <a:pt x="97" y="27"/>
                        <a:pt x="111" y="14"/>
                      </a:cubicBezTo>
                      <a:cubicBezTo>
                        <a:pt x="117" y="8"/>
                        <a:pt x="126" y="12"/>
                        <a:pt x="128" y="22"/>
                      </a:cubicBezTo>
                      <a:cubicBezTo>
                        <a:pt x="131" y="34"/>
                        <a:pt x="123" y="42"/>
                        <a:pt x="115" y="49"/>
                      </a:cubicBezTo>
                      <a:cubicBezTo>
                        <a:pt x="106" y="57"/>
                        <a:pt x="99" y="63"/>
                        <a:pt x="111" y="75"/>
                      </a:cubicBezTo>
                      <a:cubicBezTo>
                        <a:pt x="119" y="83"/>
                        <a:pt x="122" y="95"/>
                        <a:pt x="130" y="110"/>
                      </a:cubicBezTo>
                      <a:cubicBezTo>
                        <a:pt x="138" y="96"/>
                        <a:pt x="142" y="87"/>
                        <a:pt x="148" y="79"/>
                      </a:cubicBezTo>
                      <a:cubicBezTo>
                        <a:pt x="159" y="63"/>
                        <a:pt x="171" y="49"/>
                        <a:pt x="181" y="33"/>
                      </a:cubicBezTo>
                      <a:cubicBezTo>
                        <a:pt x="186" y="27"/>
                        <a:pt x="188" y="19"/>
                        <a:pt x="191" y="13"/>
                      </a:cubicBezTo>
                      <a:cubicBezTo>
                        <a:pt x="194" y="9"/>
                        <a:pt x="197" y="4"/>
                        <a:pt x="201" y="4"/>
                      </a:cubicBezTo>
                      <a:cubicBezTo>
                        <a:pt x="224" y="0"/>
                        <a:pt x="244" y="7"/>
                        <a:pt x="258" y="28"/>
                      </a:cubicBezTo>
                      <a:cubicBezTo>
                        <a:pt x="263" y="35"/>
                        <a:pt x="270" y="36"/>
                        <a:pt x="280" y="32"/>
                      </a:cubicBezTo>
                      <a:cubicBezTo>
                        <a:pt x="302" y="23"/>
                        <a:pt x="327" y="24"/>
                        <a:pt x="350" y="32"/>
                      </a:cubicBezTo>
                      <a:cubicBezTo>
                        <a:pt x="356" y="35"/>
                        <a:pt x="363" y="47"/>
                        <a:pt x="364" y="56"/>
                      </a:cubicBezTo>
                      <a:cubicBezTo>
                        <a:pt x="365" y="79"/>
                        <a:pt x="352" y="97"/>
                        <a:pt x="334" y="110"/>
                      </a:cubicBezTo>
                      <a:cubicBezTo>
                        <a:pt x="321" y="119"/>
                        <a:pt x="306" y="127"/>
                        <a:pt x="291" y="134"/>
                      </a:cubicBezTo>
                      <a:cubicBezTo>
                        <a:pt x="287" y="137"/>
                        <a:pt x="280" y="134"/>
                        <a:pt x="275" y="132"/>
                      </a:cubicBezTo>
                      <a:cubicBezTo>
                        <a:pt x="274" y="132"/>
                        <a:pt x="274" y="122"/>
                        <a:pt x="276" y="121"/>
                      </a:cubicBezTo>
                      <a:cubicBezTo>
                        <a:pt x="298" y="110"/>
                        <a:pt x="318" y="98"/>
                        <a:pt x="331" y="76"/>
                      </a:cubicBezTo>
                      <a:cubicBezTo>
                        <a:pt x="337" y="66"/>
                        <a:pt x="336" y="60"/>
                        <a:pt x="328" y="54"/>
                      </a:cubicBezTo>
                      <a:cubicBezTo>
                        <a:pt x="317" y="45"/>
                        <a:pt x="284" y="48"/>
                        <a:pt x="273" y="68"/>
                      </a:cubicBezTo>
                      <a:cubicBezTo>
                        <a:pt x="270" y="73"/>
                        <a:pt x="258" y="78"/>
                        <a:pt x="252" y="77"/>
                      </a:cubicBezTo>
                      <a:cubicBezTo>
                        <a:pt x="235" y="73"/>
                        <a:pt x="222" y="79"/>
                        <a:pt x="210" y="90"/>
                      </a:cubicBezTo>
                      <a:cubicBezTo>
                        <a:pt x="205" y="95"/>
                        <a:pt x="200" y="100"/>
                        <a:pt x="195" y="102"/>
                      </a:cubicBezTo>
                      <a:cubicBezTo>
                        <a:pt x="174" y="112"/>
                        <a:pt x="169" y="133"/>
                        <a:pt x="163" y="152"/>
                      </a:cubicBezTo>
                      <a:cubicBezTo>
                        <a:pt x="157" y="169"/>
                        <a:pt x="155" y="172"/>
                        <a:pt x="136" y="168"/>
                      </a:cubicBezTo>
                      <a:cubicBezTo>
                        <a:pt x="135" y="168"/>
                        <a:pt x="134" y="168"/>
                        <a:pt x="132" y="168"/>
                      </a:cubicBezTo>
                      <a:cubicBezTo>
                        <a:pt x="116" y="203"/>
                        <a:pt x="105" y="205"/>
                        <a:pt x="84" y="175"/>
                      </a:cubicBezTo>
                      <a:cubicBezTo>
                        <a:pt x="82" y="216"/>
                        <a:pt x="80" y="254"/>
                        <a:pt x="78" y="291"/>
                      </a:cubicBezTo>
                      <a:cubicBezTo>
                        <a:pt x="78" y="296"/>
                        <a:pt x="77" y="302"/>
                        <a:pt x="74" y="304"/>
                      </a:cubicBezTo>
                      <a:cubicBezTo>
                        <a:pt x="70" y="306"/>
                        <a:pt x="62" y="306"/>
                        <a:pt x="60" y="303"/>
                      </a:cubicBezTo>
                      <a:cubicBezTo>
                        <a:pt x="57" y="300"/>
                        <a:pt x="55" y="293"/>
                        <a:pt x="55" y="288"/>
                      </a:cubicBezTo>
                      <a:cubicBezTo>
                        <a:pt x="57" y="258"/>
                        <a:pt x="61" y="228"/>
                        <a:pt x="63" y="197"/>
                      </a:cubicBezTo>
                      <a:cubicBezTo>
                        <a:pt x="64" y="179"/>
                        <a:pt x="62" y="161"/>
                        <a:pt x="61" y="142"/>
                      </a:cubicBezTo>
                      <a:cubicBezTo>
                        <a:pt x="61" y="134"/>
                        <a:pt x="57" y="123"/>
                        <a:pt x="69" y="120"/>
                      </a:cubicBezTo>
                      <a:cubicBezTo>
                        <a:pt x="81" y="117"/>
                        <a:pt x="89" y="122"/>
                        <a:pt x="94" y="135"/>
                      </a:cubicBezTo>
                      <a:cubicBezTo>
                        <a:pt x="97" y="144"/>
                        <a:pt x="102" y="152"/>
                        <a:pt x="107" y="161"/>
                      </a:cubicBezTo>
                      <a:close/>
                      <a:moveTo>
                        <a:pt x="196" y="42"/>
                      </a:moveTo>
                      <a:cubicBezTo>
                        <a:pt x="172" y="62"/>
                        <a:pt x="160" y="86"/>
                        <a:pt x="170" y="96"/>
                      </a:cubicBezTo>
                      <a:cubicBezTo>
                        <a:pt x="185" y="84"/>
                        <a:pt x="201" y="72"/>
                        <a:pt x="217" y="59"/>
                      </a:cubicBezTo>
                      <a:cubicBezTo>
                        <a:pt x="208" y="52"/>
                        <a:pt x="202" y="47"/>
                        <a:pt x="196" y="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">
                  <a:extLst>
                    <a:ext uri="{FF2B5EF4-FFF2-40B4-BE49-F238E27FC236}">
                      <a16:creationId xmlns:a16="http://schemas.microsoft.com/office/drawing/2014/main" id="{9B732336-5A7E-4545-A3BA-7B77D6BFC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1606" y="4358187"/>
                  <a:ext cx="317992" cy="493183"/>
                </a:xfrm>
                <a:custGeom>
                  <a:avLst/>
                  <a:gdLst>
                    <a:gd name="T0" fmla="*/ 14 w 186"/>
                    <a:gd name="T1" fmla="*/ 243 h 288"/>
                    <a:gd name="T2" fmla="*/ 74 w 186"/>
                    <a:gd name="T3" fmla="*/ 236 h 288"/>
                    <a:gd name="T4" fmla="*/ 74 w 186"/>
                    <a:gd name="T5" fmla="*/ 231 h 288"/>
                    <a:gd name="T6" fmla="*/ 46 w 186"/>
                    <a:gd name="T7" fmla="*/ 229 h 288"/>
                    <a:gd name="T8" fmla="*/ 19 w 186"/>
                    <a:gd name="T9" fmla="*/ 210 h 288"/>
                    <a:gd name="T10" fmla="*/ 11 w 186"/>
                    <a:gd name="T11" fmla="*/ 194 h 288"/>
                    <a:gd name="T12" fmla="*/ 8 w 186"/>
                    <a:gd name="T13" fmla="*/ 170 h 288"/>
                    <a:gd name="T14" fmla="*/ 13 w 186"/>
                    <a:gd name="T15" fmla="*/ 134 h 288"/>
                    <a:gd name="T16" fmla="*/ 30 w 186"/>
                    <a:gd name="T17" fmla="*/ 105 h 288"/>
                    <a:gd name="T18" fmla="*/ 55 w 186"/>
                    <a:gd name="T19" fmla="*/ 103 h 288"/>
                    <a:gd name="T20" fmla="*/ 77 w 186"/>
                    <a:gd name="T21" fmla="*/ 129 h 288"/>
                    <a:gd name="T22" fmla="*/ 88 w 186"/>
                    <a:gd name="T23" fmla="*/ 145 h 288"/>
                    <a:gd name="T24" fmla="*/ 100 w 186"/>
                    <a:gd name="T25" fmla="*/ 156 h 288"/>
                    <a:gd name="T26" fmla="*/ 112 w 186"/>
                    <a:gd name="T27" fmla="*/ 142 h 288"/>
                    <a:gd name="T28" fmla="*/ 137 w 186"/>
                    <a:gd name="T29" fmla="*/ 163 h 288"/>
                    <a:gd name="T30" fmla="*/ 132 w 186"/>
                    <a:gd name="T31" fmla="*/ 177 h 288"/>
                    <a:gd name="T32" fmla="*/ 97 w 186"/>
                    <a:gd name="T33" fmla="*/ 168 h 288"/>
                    <a:gd name="T34" fmla="*/ 81 w 186"/>
                    <a:gd name="T35" fmla="*/ 185 h 288"/>
                    <a:gd name="T36" fmla="*/ 84 w 186"/>
                    <a:gd name="T37" fmla="*/ 200 h 288"/>
                    <a:gd name="T38" fmla="*/ 107 w 186"/>
                    <a:gd name="T39" fmla="*/ 226 h 288"/>
                    <a:gd name="T40" fmla="*/ 91 w 186"/>
                    <a:gd name="T41" fmla="*/ 233 h 288"/>
                    <a:gd name="T42" fmla="*/ 152 w 186"/>
                    <a:gd name="T43" fmla="*/ 257 h 288"/>
                    <a:gd name="T44" fmla="*/ 164 w 186"/>
                    <a:gd name="T45" fmla="*/ 245 h 288"/>
                    <a:gd name="T46" fmla="*/ 160 w 186"/>
                    <a:gd name="T47" fmla="*/ 190 h 288"/>
                    <a:gd name="T48" fmla="*/ 157 w 186"/>
                    <a:gd name="T49" fmla="*/ 115 h 288"/>
                    <a:gd name="T50" fmla="*/ 144 w 186"/>
                    <a:gd name="T51" fmla="*/ 45 h 288"/>
                    <a:gd name="T52" fmla="*/ 117 w 186"/>
                    <a:gd name="T53" fmla="*/ 26 h 288"/>
                    <a:gd name="T54" fmla="*/ 37 w 186"/>
                    <a:gd name="T55" fmla="*/ 57 h 288"/>
                    <a:gd name="T56" fmla="*/ 24 w 186"/>
                    <a:gd name="T57" fmla="*/ 60 h 288"/>
                    <a:gd name="T58" fmla="*/ 22 w 186"/>
                    <a:gd name="T59" fmla="*/ 43 h 288"/>
                    <a:gd name="T60" fmla="*/ 81 w 186"/>
                    <a:gd name="T61" fmla="*/ 11 h 288"/>
                    <a:gd name="T62" fmla="*/ 94 w 186"/>
                    <a:gd name="T63" fmla="*/ 8 h 288"/>
                    <a:gd name="T64" fmla="*/ 163 w 186"/>
                    <a:gd name="T65" fmla="*/ 29 h 288"/>
                    <a:gd name="T66" fmla="*/ 168 w 186"/>
                    <a:gd name="T67" fmla="*/ 43 h 288"/>
                    <a:gd name="T68" fmla="*/ 179 w 186"/>
                    <a:gd name="T69" fmla="*/ 152 h 288"/>
                    <a:gd name="T70" fmla="*/ 185 w 186"/>
                    <a:gd name="T71" fmla="*/ 264 h 288"/>
                    <a:gd name="T72" fmla="*/ 162 w 186"/>
                    <a:gd name="T73" fmla="*/ 288 h 288"/>
                    <a:gd name="T74" fmla="*/ 130 w 186"/>
                    <a:gd name="T75" fmla="*/ 280 h 288"/>
                    <a:gd name="T76" fmla="*/ 74 w 186"/>
                    <a:gd name="T77" fmla="*/ 270 h 288"/>
                    <a:gd name="T78" fmla="*/ 38 w 186"/>
                    <a:gd name="T79" fmla="*/ 270 h 288"/>
                    <a:gd name="T80" fmla="*/ 14 w 186"/>
                    <a:gd name="T81" fmla="*/ 243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6" h="288">
                      <a:moveTo>
                        <a:pt x="14" y="243"/>
                      </a:moveTo>
                      <a:cubicBezTo>
                        <a:pt x="34" y="238"/>
                        <a:pt x="56" y="246"/>
                        <a:pt x="74" y="236"/>
                      </a:cubicBezTo>
                      <a:cubicBezTo>
                        <a:pt x="74" y="235"/>
                        <a:pt x="74" y="233"/>
                        <a:pt x="74" y="231"/>
                      </a:cubicBezTo>
                      <a:cubicBezTo>
                        <a:pt x="65" y="230"/>
                        <a:pt x="55" y="228"/>
                        <a:pt x="46" y="229"/>
                      </a:cubicBezTo>
                      <a:cubicBezTo>
                        <a:pt x="30" y="230"/>
                        <a:pt x="23" y="225"/>
                        <a:pt x="19" y="210"/>
                      </a:cubicBezTo>
                      <a:cubicBezTo>
                        <a:pt x="18" y="204"/>
                        <a:pt x="15" y="197"/>
                        <a:pt x="11" y="194"/>
                      </a:cubicBezTo>
                      <a:cubicBezTo>
                        <a:pt x="0" y="186"/>
                        <a:pt x="1" y="177"/>
                        <a:pt x="8" y="170"/>
                      </a:cubicBezTo>
                      <a:cubicBezTo>
                        <a:pt x="18" y="158"/>
                        <a:pt x="23" y="149"/>
                        <a:pt x="13" y="134"/>
                      </a:cubicBezTo>
                      <a:cubicBezTo>
                        <a:pt x="4" y="119"/>
                        <a:pt x="12" y="108"/>
                        <a:pt x="30" y="105"/>
                      </a:cubicBezTo>
                      <a:cubicBezTo>
                        <a:pt x="38" y="104"/>
                        <a:pt x="47" y="103"/>
                        <a:pt x="55" y="103"/>
                      </a:cubicBezTo>
                      <a:cubicBezTo>
                        <a:pt x="73" y="103"/>
                        <a:pt x="80" y="111"/>
                        <a:pt x="77" y="129"/>
                      </a:cubicBezTo>
                      <a:cubicBezTo>
                        <a:pt x="75" y="139"/>
                        <a:pt x="78" y="143"/>
                        <a:pt x="88" y="145"/>
                      </a:cubicBezTo>
                      <a:cubicBezTo>
                        <a:pt x="93" y="147"/>
                        <a:pt x="96" y="153"/>
                        <a:pt x="100" y="156"/>
                      </a:cubicBezTo>
                      <a:cubicBezTo>
                        <a:pt x="104" y="151"/>
                        <a:pt x="109" y="141"/>
                        <a:pt x="112" y="142"/>
                      </a:cubicBezTo>
                      <a:cubicBezTo>
                        <a:pt x="124" y="144"/>
                        <a:pt x="135" y="150"/>
                        <a:pt x="137" y="163"/>
                      </a:cubicBezTo>
                      <a:cubicBezTo>
                        <a:pt x="138" y="168"/>
                        <a:pt x="135" y="174"/>
                        <a:pt x="132" y="177"/>
                      </a:cubicBezTo>
                      <a:cubicBezTo>
                        <a:pt x="126" y="183"/>
                        <a:pt x="107" y="177"/>
                        <a:pt x="97" y="168"/>
                      </a:cubicBezTo>
                      <a:cubicBezTo>
                        <a:pt x="92" y="174"/>
                        <a:pt x="87" y="180"/>
                        <a:pt x="81" y="185"/>
                      </a:cubicBezTo>
                      <a:cubicBezTo>
                        <a:pt x="74" y="192"/>
                        <a:pt x="73" y="195"/>
                        <a:pt x="84" y="200"/>
                      </a:cubicBezTo>
                      <a:cubicBezTo>
                        <a:pt x="94" y="204"/>
                        <a:pt x="113" y="205"/>
                        <a:pt x="107" y="226"/>
                      </a:cubicBezTo>
                      <a:cubicBezTo>
                        <a:pt x="103" y="228"/>
                        <a:pt x="99" y="230"/>
                        <a:pt x="91" y="233"/>
                      </a:cubicBezTo>
                      <a:cubicBezTo>
                        <a:pt x="113" y="244"/>
                        <a:pt x="129" y="258"/>
                        <a:pt x="152" y="257"/>
                      </a:cubicBezTo>
                      <a:cubicBezTo>
                        <a:pt x="160" y="257"/>
                        <a:pt x="164" y="253"/>
                        <a:pt x="164" y="245"/>
                      </a:cubicBezTo>
                      <a:cubicBezTo>
                        <a:pt x="162" y="227"/>
                        <a:pt x="161" y="208"/>
                        <a:pt x="160" y="190"/>
                      </a:cubicBezTo>
                      <a:cubicBezTo>
                        <a:pt x="159" y="165"/>
                        <a:pt x="159" y="140"/>
                        <a:pt x="157" y="115"/>
                      </a:cubicBezTo>
                      <a:cubicBezTo>
                        <a:pt x="154" y="91"/>
                        <a:pt x="151" y="68"/>
                        <a:pt x="144" y="45"/>
                      </a:cubicBezTo>
                      <a:cubicBezTo>
                        <a:pt x="141" y="33"/>
                        <a:pt x="131" y="26"/>
                        <a:pt x="117" y="26"/>
                      </a:cubicBezTo>
                      <a:cubicBezTo>
                        <a:pt x="86" y="27"/>
                        <a:pt x="61" y="39"/>
                        <a:pt x="37" y="57"/>
                      </a:cubicBezTo>
                      <a:cubicBezTo>
                        <a:pt x="34" y="60"/>
                        <a:pt x="28" y="59"/>
                        <a:pt x="24" y="60"/>
                      </a:cubicBezTo>
                      <a:cubicBezTo>
                        <a:pt x="23" y="54"/>
                        <a:pt x="19" y="45"/>
                        <a:pt x="22" y="43"/>
                      </a:cubicBezTo>
                      <a:cubicBezTo>
                        <a:pt x="38" y="27"/>
                        <a:pt x="56" y="13"/>
                        <a:pt x="81" y="11"/>
                      </a:cubicBezTo>
                      <a:cubicBezTo>
                        <a:pt x="85" y="11"/>
                        <a:pt x="90" y="9"/>
                        <a:pt x="94" y="8"/>
                      </a:cubicBezTo>
                      <a:cubicBezTo>
                        <a:pt x="121" y="0"/>
                        <a:pt x="146" y="7"/>
                        <a:pt x="163" y="29"/>
                      </a:cubicBezTo>
                      <a:cubicBezTo>
                        <a:pt x="165" y="33"/>
                        <a:pt x="167" y="38"/>
                        <a:pt x="168" y="43"/>
                      </a:cubicBezTo>
                      <a:cubicBezTo>
                        <a:pt x="172" y="79"/>
                        <a:pt x="176" y="116"/>
                        <a:pt x="179" y="152"/>
                      </a:cubicBezTo>
                      <a:cubicBezTo>
                        <a:pt x="182" y="189"/>
                        <a:pt x="184" y="227"/>
                        <a:pt x="185" y="264"/>
                      </a:cubicBezTo>
                      <a:cubicBezTo>
                        <a:pt x="186" y="283"/>
                        <a:pt x="181" y="287"/>
                        <a:pt x="162" y="288"/>
                      </a:cubicBezTo>
                      <a:cubicBezTo>
                        <a:pt x="150" y="288"/>
                        <a:pt x="141" y="284"/>
                        <a:pt x="130" y="280"/>
                      </a:cubicBezTo>
                      <a:cubicBezTo>
                        <a:pt x="112" y="274"/>
                        <a:pt x="92" y="272"/>
                        <a:pt x="74" y="270"/>
                      </a:cubicBezTo>
                      <a:cubicBezTo>
                        <a:pt x="62" y="269"/>
                        <a:pt x="50" y="270"/>
                        <a:pt x="38" y="270"/>
                      </a:cubicBezTo>
                      <a:cubicBezTo>
                        <a:pt x="14" y="271"/>
                        <a:pt x="12" y="269"/>
                        <a:pt x="14" y="2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" name="Freeform 12">
                  <a:extLst>
                    <a:ext uri="{FF2B5EF4-FFF2-40B4-BE49-F238E27FC236}">
                      <a16:creationId xmlns:a16="http://schemas.microsoft.com/office/drawing/2014/main" id="{FDFBB7F3-80C6-4B48-8860-6C64DCBB2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0262" y="4350825"/>
                  <a:ext cx="304742" cy="497599"/>
                </a:xfrm>
                <a:custGeom>
                  <a:avLst/>
                  <a:gdLst>
                    <a:gd name="T0" fmla="*/ 129 w 178"/>
                    <a:gd name="T1" fmla="*/ 172 h 291"/>
                    <a:gd name="T2" fmla="*/ 174 w 178"/>
                    <a:gd name="T3" fmla="*/ 114 h 291"/>
                    <a:gd name="T4" fmla="*/ 176 w 178"/>
                    <a:gd name="T5" fmla="*/ 128 h 291"/>
                    <a:gd name="T6" fmla="*/ 137 w 178"/>
                    <a:gd name="T7" fmla="*/ 193 h 291"/>
                    <a:gd name="T8" fmla="*/ 124 w 178"/>
                    <a:gd name="T9" fmla="*/ 249 h 291"/>
                    <a:gd name="T10" fmla="*/ 100 w 178"/>
                    <a:gd name="T11" fmla="*/ 283 h 291"/>
                    <a:gd name="T12" fmla="*/ 74 w 178"/>
                    <a:gd name="T13" fmla="*/ 255 h 291"/>
                    <a:gd name="T14" fmla="*/ 77 w 178"/>
                    <a:gd name="T15" fmla="*/ 252 h 291"/>
                    <a:gd name="T16" fmla="*/ 52 w 178"/>
                    <a:gd name="T17" fmla="*/ 257 h 291"/>
                    <a:gd name="T18" fmla="*/ 29 w 178"/>
                    <a:gd name="T19" fmla="*/ 221 h 291"/>
                    <a:gd name="T20" fmla="*/ 46 w 178"/>
                    <a:gd name="T21" fmla="*/ 194 h 291"/>
                    <a:gd name="T22" fmla="*/ 34 w 178"/>
                    <a:gd name="T23" fmla="*/ 196 h 291"/>
                    <a:gd name="T24" fmla="*/ 14 w 178"/>
                    <a:gd name="T25" fmla="*/ 199 h 291"/>
                    <a:gd name="T26" fmla="*/ 1 w 178"/>
                    <a:gd name="T27" fmla="*/ 186 h 291"/>
                    <a:gd name="T28" fmla="*/ 11 w 178"/>
                    <a:gd name="T29" fmla="*/ 175 h 291"/>
                    <a:gd name="T30" fmla="*/ 86 w 178"/>
                    <a:gd name="T31" fmla="*/ 142 h 291"/>
                    <a:gd name="T32" fmla="*/ 96 w 178"/>
                    <a:gd name="T33" fmla="*/ 117 h 291"/>
                    <a:gd name="T34" fmla="*/ 51 w 178"/>
                    <a:gd name="T35" fmla="*/ 133 h 291"/>
                    <a:gd name="T36" fmla="*/ 48 w 178"/>
                    <a:gd name="T37" fmla="*/ 128 h 291"/>
                    <a:gd name="T38" fmla="*/ 60 w 178"/>
                    <a:gd name="T39" fmla="*/ 110 h 291"/>
                    <a:gd name="T40" fmla="*/ 110 w 178"/>
                    <a:gd name="T41" fmla="*/ 38 h 291"/>
                    <a:gd name="T42" fmla="*/ 121 w 178"/>
                    <a:gd name="T43" fmla="*/ 8 h 291"/>
                    <a:gd name="T44" fmla="*/ 136 w 178"/>
                    <a:gd name="T45" fmla="*/ 0 h 291"/>
                    <a:gd name="T46" fmla="*/ 152 w 178"/>
                    <a:gd name="T47" fmla="*/ 8 h 291"/>
                    <a:gd name="T48" fmla="*/ 161 w 178"/>
                    <a:gd name="T49" fmla="*/ 61 h 291"/>
                    <a:gd name="T50" fmla="*/ 148 w 178"/>
                    <a:gd name="T51" fmla="*/ 94 h 291"/>
                    <a:gd name="T52" fmla="*/ 143 w 178"/>
                    <a:gd name="T53" fmla="*/ 134 h 291"/>
                    <a:gd name="T54" fmla="*/ 129 w 178"/>
                    <a:gd name="T55" fmla="*/ 172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78" h="291">
                      <a:moveTo>
                        <a:pt x="129" y="172"/>
                      </a:moveTo>
                      <a:cubicBezTo>
                        <a:pt x="144" y="152"/>
                        <a:pt x="158" y="134"/>
                        <a:pt x="174" y="114"/>
                      </a:cubicBezTo>
                      <a:cubicBezTo>
                        <a:pt x="175" y="120"/>
                        <a:pt x="178" y="125"/>
                        <a:pt x="176" y="128"/>
                      </a:cubicBezTo>
                      <a:cubicBezTo>
                        <a:pt x="164" y="150"/>
                        <a:pt x="152" y="173"/>
                        <a:pt x="137" y="193"/>
                      </a:cubicBezTo>
                      <a:cubicBezTo>
                        <a:pt x="124" y="211"/>
                        <a:pt x="115" y="226"/>
                        <a:pt x="124" y="249"/>
                      </a:cubicBezTo>
                      <a:cubicBezTo>
                        <a:pt x="133" y="273"/>
                        <a:pt x="119" y="291"/>
                        <a:pt x="100" y="283"/>
                      </a:cubicBezTo>
                      <a:cubicBezTo>
                        <a:pt x="89" y="278"/>
                        <a:pt x="82" y="264"/>
                        <a:pt x="74" y="255"/>
                      </a:cubicBezTo>
                      <a:cubicBezTo>
                        <a:pt x="75" y="254"/>
                        <a:pt x="76" y="253"/>
                        <a:pt x="77" y="252"/>
                      </a:cubicBezTo>
                      <a:cubicBezTo>
                        <a:pt x="69" y="254"/>
                        <a:pt x="60" y="257"/>
                        <a:pt x="52" y="257"/>
                      </a:cubicBezTo>
                      <a:cubicBezTo>
                        <a:pt x="31" y="258"/>
                        <a:pt x="20" y="240"/>
                        <a:pt x="29" y="221"/>
                      </a:cubicBezTo>
                      <a:cubicBezTo>
                        <a:pt x="34" y="213"/>
                        <a:pt x="39" y="205"/>
                        <a:pt x="46" y="194"/>
                      </a:cubicBezTo>
                      <a:cubicBezTo>
                        <a:pt x="40" y="195"/>
                        <a:pt x="37" y="195"/>
                        <a:pt x="34" y="196"/>
                      </a:cubicBezTo>
                      <a:cubicBezTo>
                        <a:pt x="27" y="197"/>
                        <a:pt x="20" y="201"/>
                        <a:pt x="14" y="199"/>
                      </a:cubicBezTo>
                      <a:cubicBezTo>
                        <a:pt x="9" y="198"/>
                        <a:pt x="3" y="192"/>
                        <a:pt x="1" y="186"/>
                      </a:cubicBezTo>
                      <a:cubicBezTo>
                        <a:pt x="0" y="184"/>
                        <a:pt x="7" y="175"/>
                        <a:pt x="11" y="175"/>
                      </a:cubicBezTo>
                      <a:cubicBezTo>
                        <a:pt x="40" y="173"/>
                        <a:pt x="62" y="156"/>
                        <a:pt x="86" y="142"/>
                      </a:cubicBezTo>
                      <a:cubicBezTo>
                        <a:pt x="94" y="137"/>
                        <a:pt x="103" y="129"/>
                        <a:pt x="96" y="117"/>
                      </a:cubicBezTo>
                      <a:cubicBezTo>
                        <a:pt x="80" y="122"/>
                        <a:pt x="66" y="128"/>
                        <a:pt x="51" y="133"/>
                      </a:cubicBezTo>
                      <a:cubicBezTo>
                        <a:pt x="50" y="131"/>
                        <a:pt x="49" y="129"/>
                        <a:pt x="48" y="128"/>
                      </a:cubicBezTo>
                      <a:cubicBezTo>
                        <a:pt x="52" y="122"/>
                        <a:pt x="56" y="116"/>
                        <a:pt x="60" y="110"/>
                      </a:cubicBezTo>
                      <a:cubicBezTo>
                        <a:pt x="77" y="86"/>
                        <a:pt x="94" y="62"/>
                        <a:pt x="110" y="38"/>
                      </a:cubicBezTo>
                      <a:cubicBezTo>
                        <a:pt x="116" y="29"/>
                        <a:pt x="116" y="17"/>
                        <a:pt x="121" y="8"/>
                      </a:cubicBezTo>
                      <a:cubicBezTo>
                        <a:pt x="124" y="4"/>
                        <a:pt x="131" y="0"/>
                        <a:pt x="136" y="0"/>
                      </a:cubicBezTo>
                      <a:cubicBezTo>
                        <a:pt x="141" y="0"/>
                        <a:pt x="151" y="4"/>
                        <a:pt x="152" y="8"/>
                      </a:cubicBezTo>
                      <a:cubicBezTo>
                        <a:pt x="156" y="25"/>
                        <a:pt x="161" y="43"/>
                        <a:pt x="161" y="61"/>
                      </a:cubicBezTo>
                      <a:cubicBezTo>
                        <a:pt x="161" y="72"/>
                        <a:pt x="153" y="82"/>
                        <a:pt x="148" y="94"/>
                      </a:cubicBezTo>
                      <a:cubicBezTo>
                        <a:pt x="165" y="114"/>
                        <a:pt x="164" y="113"/>
                        <a:pt x="143" y="134"/>
                      </a:cubicBezTo>
                      <a:cubicBezTo>
                        <a:pt x="135" y="143"/>
                        <a:pt x="120" y="151"/>
                        <a:pt x="129" y="17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" name="Freeform 13">
                  <a:extLst>
                    <a:ext uri="{FF2B5EF4-FFF2-40B4-BE49-F238E27FC236}">
                      <a16:creationId xmlns:a16="http://schemas.microsoft.com/office/drawing/2014/main" id="{6B324F65-374E-44D2-8AE2-A792105E0C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1219" y="4331687"/>
                  <a:ext cx="557957" cy="471100"/>
                </a:xfrm>
                <a:custGeom>
                  <a:avLst/>
                  <a:gdLst>
                    <a:gd name="T0" fmla="*/ 93 w 327"/>
                    <a:gd name="T1" fmla="*/ 164 h 276"/>
                    <a:gd name="T2" fmla="*/ 75 w 327"/>
                    <a:gd name="T3" fmla="*/ 164 h 276"/>
                    <a:gd name="T4" fmla="*/ 31 w 327"/>
                    <a:gd name="T5" fmla="*/ 250 h 276"/>
                    <a:gd name="T6" fmla="*/ 20 w 327"/>
                    <a:gd name="T7" fmla="*/ 271 h 276"/>
                    <a:gd name="T8" fmla="*/ 7 w 327"/>
                    <a:gd name="T9" fmla="*/ 276 h 276"/>
                    <a:gd name="T10" fmla="*/ 1 w 327"/>
                    <a:gd name="T11" fmla="*/ 265 h 276"/>
                    <a:gd name="T12" fmla="*/ 2 w 327"/>
                    <a:gd name="T13" fmla="*/ 252 h 276"/>
                    <a:gd name="T14" fmla="*/ 30 w 327"/>
                    <a:gd name="T15" fmla="*/ 190 h 276"/>
                    <a:gd name="T16" fmla="*/ 75 w 327"/>
                    <a:gd name="T17" fmla="*/ 137 h 276"/>
                    <a:gd name="T18" fmla="*/ 83 w 327"/>
                    <a:gd name="T19" fmla="*/ 129 h 276"/>
                    <a:gd name="T20" fmla="*/ 61 w 327"/>
                    <a:gd name="T21" fmla="*/ 91 h 276"/>
                    <a:gd name="T22" fmla="*/ 90 w 327"/>
                    <a:gd name="T23" fmla="*/ 125 h 276"/>
                    <a:gd name="T24" fmla="*/ 135 w 327"/>
                    <a:gd name="T25" fmla="*/ 95 h 276"/>
                    <a:gd name="T26" fmla="*/ 133 w 327"/>
                    <a:gd name="T27" fmla="*/ 91 h 276"/>
                    <a:gd name="T28" fmla="*/ 121 w 327"/>
                    <a:gd name="T29" fmla="*/ 97 h 276"/>
                    <a:gd name="T30" fmla="*/ 99 w 327"/>
                    <a:gd name="T31" fmla="*/ 95 h 276"/>
                    <a:gd name="T32" fmla="*/ 94 w 327"/>
                    <a:gd name="T33" fmla="*/ 83 h 276"/>
                    <a:gd name="T34" fmla="*/ 112 w 327"/>
                    <a:gd name="T35" fmla="*/ 71 h 276"/>
                    <a:gd name="T36" fmla="*/ 172 w 327"/>
                    <a:gd name="T37" fmla="*/ 43 h 276"/>
                    <a:gd name="T38" fmla="*/ 183 w 327"/>
                    <a:gd name="T39" fmla="*/ 38 h 276"/>
                    <a:gd name="T40" fmla="*/ 221 w 327"/>
                    <a:gd name="T41" fmla="*/ 18 h 276"/>
                    <a:gd name="T42" fmla="*/ 264 w 327"/>
                    <a:gd name="T43" fmla="*/ 3 h 276"/>
                    <a:gd name="T44" fmla="*/ 277 w 327"/>
                    <a:gd name="T45" fmla="*/ 9 h 276"/>
                    <a:gd name="T46" fmla="*/ 187 w 327"/>
                    <a:gd name="T47" fmla="*/ 76 h 276"/>
                    <a:gd name="T48" fmla="*/ 246 w 327"/>
                    <a:gd name="T49" fmla="*/ 70 h 276"/>
                    <a:gd name="T50" fmla="*/ 302 w 327"/>
                    <a:gd name="T51" fmla="*/ 69 h 276"/>
                    <a:gd name="T52" fmla="*/ 324 w 327"/>
                    <a:gd name="T53" fmla="*/ 85 h 276"/>
                    <a:gd name="T54" fmla="*/ 319 w 327"/>
                    <a:gd name="T55" fmla="*/ 117 h 276"/>
                    <a:gd name="T56" fmla="*/ 240 w 327"/>
                    <a:gd name="T57" fmla="*/ 160 h 276"/>
                    <a:gd name="T58" fmla="*/ 231 w 327"/>
                    <a:gd name="T59" fmla="*/ 166 h 276"/>
                    <a:gd name="T60" fmla="*/ 214 w 327"/>
                    <a:gd name="T61" fmla="*/ 162 h 276"/>
                    <a:gd name="T62" fmla="*/ 305 w 327"/>
                    <a:gd name="T63" fmla="*/ 101 h 276"/>
                    <a:gd name="T64" fmla="*/ 268 w 327"/>
                    <a:gd name="T65" fmla="*/ 92 h 276"/>
                    <a:gd name="T66" fmla="*/ 198 w 327"/>
                    <a:gd name="T67" fmla="*/ 102 h 276"/>
                    <a:gd name="T68" fmla="*/ 158 w 327"/>
                    <a:gd name="T69" fmla="*/ 114 h 276"/>
                    <a:gd name="T70" fmla="*/ 123 w 327"/>
                    <a:gd name="T71" fmla="*/ 134 h 276"/>
                    <a:gd name="T72" fmla="*/ 93 w 327"/>
                    <a:gd name="T73" fmla="*/ 164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7" h="276">
                      <a:moveTo>
                        <a:pt x="93" y="164"/>
                      </a:moveTo>
                      <a:cubicBezTo>
                        <a:pt x="86" y="153"/>
                        <a:pt x="81" y="157"/>
                        <a:pt x="75" y="164"/>
                      </a:cubicBezTo>
                      <a:cubicBezTo>
                        <a:pt x="53" y="190"/>
                        <a:pt x="41" y="219"/>
                        <a:pt x="31" y="250"/>
                      </a:cubicBezTo>
                      <a:cubicBezTo>
                        <a:pt x="29" y="258"/>
                        <a:pt x="24" y="265"/>
                        <a:pt x="20" y="271"/>
                      </a:cubicBezTo>
                      <a:cubicBezTo>
                        <a:pt x="17" y="274"/>
                        <a:pt x="11" y="276"/>
                        <a:pt x="7" y="276"/>
                      </a:cubicBezTo>
                      <a:cubicBezTo>
                        <a:pt x="4" y="276"/>
                        <a:pt x="2" y="269"/>
                        <a:pt x="1" y="265"/>
                      </a:cubicBezTo>
                      <a:cubicBezTo>
                        <a:pt x="0" y="261"/>
                        <a:pt x="0" y="256"/>
                        <a:pt x="2" y="252"/>
                      </a:cubicBezTo>
                      <a:cubicBezTo>
                        <a:pt x="10" y="231"/>
                        <a:pt x="18" y="209"/>
                        <a:pt x="30" y="190"/>
                      </a:cubicBezTo>
                      <a:cubicBezTo>
                        <a:pt x="42" y="171"/>
                        <a:pt x="60" y="155"/>
                        <a:pt x="75" y="137"/>
                      </a:cubicBezTo>
                      <a:cubicBezTo>
                        <a:pt x="77" y="135"/>
                        <a:pt x="80" y="132"/>
                        <a:pt x="83" y="129"/>
                      </a:cubicBezTo>
                      <a:cubicBezTo>
                        <a:pt x="61" y="123"/>
                        <a:pt x="58" y="118"/>
                        <a:pt x="61" y="91"/>
                      </a:cubicBezTo>
                      <a:cubicBezTo>
                        <a:pt x="82" y="87"/>
                        <a:pt x="93" y="98"/>
                        <a:pt x="90" y="125"/>
                      </a:cubicBezTo>
                      <a:cubicBezTo>
                        <a:pt x="106" y="115"/>
                        <a:pt x="120" y="105"/>
                        <a:pt x="135" y="95"/>
                      </a:cubicBezTo>
                      <a:cubicBezTo>
                        <a:pt x="134" y="94"/>
                        <a:pt x="133" y="93"/>
                        <a:pt x="133" y="91"/>
                      </a:cubicBezTo>
                      <a:cubicBezTo>
                        <a:pt x="129" y="93"/>
                        <a:pt x="125" y="97"/>
                        <a:pt x="121" y="97"/>
                      </a:cubicBezTo>
                      <a:cubicBezTo>
                        <a:pt x="113" y="98"/>
                        <a:pt x="106" y="98"/>
                        <a:pt x="99" y="95"/>
                      </a:cubicBezTo>
                      <a:cubicBezTo>
                        <a:pt x="96" y="94"/>
                        <a:pt x="93" y="85"/>
                        <a:pt x="94" y="83"/>
                      </a:cubicBezTo>
                      <a:cubicBezTo>
                        <a:pt x="99" y="78"/>
                        <a:pt x="105" y="74"/>
                        <a:pt x="112" y="71"/>
                      </a:cubicBezTo>
                      <a:cubicBezTo>
                        <a:pt x="132" y="61"/>
                        <a:pt x="152" y="52"/>
                        <a:pt x="172" y="43"/>
                      </a:cubicBezTo>
                      <a:cubicBezTo>
                        <a:pt x="176" y="41"/>
                        <a:pt x="180" y="38"/>
                        <a:pt x="183" y="38"/>
                      </a:cubicBezTo>
                      <a:cubicBezTo>
                        <a:pt x="201" y="41"/>
                        <a:pt x="211" y="29"/>
                        <a:pt x="221" y="18"/>
                      </a:cubicBezTo>
                      <a:cubicBezTo>
                        <a:pt x="233" y="6"/>
                        <a:pt x="247" y="0"/>
                        <a:pt x="264" y="3"/>
                      </a:cubicBezTo>
                      <a:cubicBezTo>
                        <a:pt x="267" y="3"/>
                        <a:pt x="271" y="6"/>
                        <a:pt x="277" y="9"/>
                      </a:cubicBezTo>
                      <a:cubicBezTo>
                        <a:pt x="251" y="38"/>
                        <a:pt x="215" y="51"/>
                        <a:pt x="187" y="76"/>
                      </a:cubicBezTo>
                      <a:cubicBezTo>
                        <a:pt x="208" y="74"/>
                        <a:pt x="227" y="71"/>
                        <a:pt x="246" y="70"/>
                      </a:cubicBezTo>
                      <a:cubicBezTo>
                        <a:pt x="265" y="68"/>
                        <a:pt x="284" y="67"/>
                        <a:pt x="302" y="69"/>
                      </a:cubicBezTo>
                      <a:cubicBezTo>
                        <a:pt x="310" y="70"/>
                        <a:pt x="322" y="78"/>
                        <a:pt x="324" y="85"/>
                      </a:cubicBezTo>
                      <a:cubicBezTo>
                        <a:pt x="327" y="95"/>
                        <a:pt x="325" y="108"/>
                        <a:pt x="319" y="117"/>
                      </a:cubicBezTo>
                      <a:cubicBezTo>
                        <a:pt x="302" y="146"/>
                        <a:pt x="272" y="155"/>
                        <a:pt x="240" y="160"/>
                      </a:cubicBezTo>
                      <a:cubicBezTo>
                        <a:pt x="237" y="160"/>
                        <a:pt x="234" y="164"/>
                        <a:pt x="231" y="166"/>
                      </a:cubicBezTo>
                      <a:cubicBezTo>
                        <a:pt x="223" y="171"/>
                        <a:pt x="218" y="170"/>
                        <a:pt x="214" y="162"/>
                      </a:cubicBezTo>
                      <a:cubicBezTo>
                        <a:pt x="244" y="141"/>
                        <a:pt x="282" y="133"/>
                        <a:pt x="305" y="101"/>
                      </a:cubicBezTo>
                      <a:cubicBezTo>
                        <a:pt x="295" y="87"/>
                        <a:pt x="281" y="91"/>
                        <a:pt x="268" y="92"/>
                      </a:cubicBezTo>
                      <a:cubicBezTo>
                        <a:pt x="245" y="95"/>
                        <a:pt x="221" y="98"/>
                        <a:pt x="198" y="102"/>
                      </a:cubicBezTo>
                      <a:cubicBezTo>
                        <a:pt x="185" y="105"/>
                        <a:pt x="172" y="110"/>
                        <a:pt x="158" y="114"/>
                      </a:cubicBezTo>
                      <a:cubicBezTo>
                        <a:pt x="145" y="118"/>
                        <a:pt x="133" y="123"/>
                        <a:pt x="123" y="134"/>
                      </a:cubicBezTo>
                      <a:cubicBezTo>
                        <a:pt x="115" y="144"/>
                        <a:pt x="105" y="153"/>
                        <a:pt x="93" y="1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" name="Freeform 14">
                  <a:extLst>
                    <a:ext uri="{FF2B5EF4-FFF2-40B4-BE49-F238E27FC236}">
                      <a16:creationId xmlns:a16="http://schemas.microsoft.com/office/drawing/2014/main" id="{24EF78A6-8C2D-4256-AD47-F67B6847E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864" y="4537794"/>
                  <a:ext cx="379823" cy="354798"/>
                </a:xfrm>
                <a:custGeom>
                  <a:avLst/>
                  <a:gdLst>
                    <a:gd name="T0" fmla="*/ 40 w 223"/>
                    <a:gd name="T1" fmla="*/ 119 h 207"/>
                    <a:gd name="T2" fmla="*/ 19 w 223"/>
                    <a:gd name="T3" fmla="*/ 114 h 207"/>
                    <a:gd name="T4" fmla="*/ 6 w 223"/>
                    <a:gd name="T5" fmla="*/ 82 h 207"/>
                    <a:gd name="T6" fmla="*/ 27 w 223"/>
                    <a:gd name="T7" fmla="*/ 53 h 207"/>
                    <a:gd name="T8" fmla="*/ 36 w 223"/>
                    <a:gd name="T9" fmla="*/ 60 h 207"/>
                    <a:gd name="T10" fmla="*/ 34 w 223"/>
                    <a:gd name="T11" fmla="*/ 73 h 207"/>
                    <a:gd name="T12" fmla="*/ 60 w 223"/>
                    <a:gd name="T13" fmla="*/ 64 h 207"/>
                    <a:gd name="T14" fmla="*/ 41 w 223"/>
                    <a:gd name="T15" fmla="*/ 20 h 207"/>
                    <a:gd name="T16" fmla="*/ 50 w 223"/>
                    <a:gd name="T17" fmla="*/ 3 h 207"/>
                    <a:gd name="T18" fmla="*/ 67 w 223"/>
                    <a:gd name="T19" fmla="*/ 5 h 207"/>
                    <a:gd name="T20" fmla="*/ 107 w 223"/>
                    <a:gd name="T21" fmla="*/ 42 h 207"/>
                    <a:gd name="T22" fmla="*/ 121 w 223"/>
                    <a:gd name="T23" fmla="*/ 51 h 207"/>
                    <a:gd name="T24" fmla="*/ 125 w 223"/>
                    <a:gd name="T25" fmla="*/ 88 h 207"/>
                    <a:gd name="T26" fmla="*/ 107 w 223"/>
                    <a:gd name="T27" fmla="*/ 111 h 207"/>
                    <a:gd name="T28" fmla="*/ 103 w 223"/>
                    <a:gd name="T29" fmla="*/ 162 h 207"/>
                    <a:gd name="T30" fmla="*/ 134 w 223"/>
                    <a:gd name="T31" fmla="*/ 177 h 207"/>
                    <a:gd name="T32" fmla="*/ 160 w 223"/>
                    <a:gd name="T33" fmla="*/ 169 h 207"/>
                    <a:gd name="T34" fmla="*/ 165 w 223"/>
                    <a:gd name="T35" fmla="*/ 140 h 207"/>
                    <a:gd name="T36" fmla="*/ 144 w 223"/>
                    <a:gd name="T37" fmla="*/ 109 h 207"/>
                    <a:gd name="T38" fmla="*/ 145 w 223"/>
                    <a:gd name="T39" fmla="*/ 93 h 207"/>
                    <a:gd name="T40" fmla="*/ 157 w 223"/>
                    <a:gd name="T41" fmla="*/ 93 h 207"/>
                    <a:gd name="T42" fmla="*/ 210 w 223"/>
                    <a:gd name="T43" fmla="*/ 151 h 207"/>
                    <a:gd name="T44" fmla="*/ 195 w 223"/>
                    <a:gd name="T45" fmla="*/ 192 h 207"/>
                    <a:gd name="T46" fmla="*/ 124 w 223"/>
                    <a:gd name="T47" fmla="*/ 207 h 207"/>
                    <a:gd name="T48" fmla="*/ 82 w 223"/>
                    <a:gd name="T49" fmla="*/ 200 h 207"/>
                    <a:gd name="T50" fmla="*/ 74 w 223"/>
                    <a:gd name="T51" fmla="*/ 189 h 207"/>
                    <a:gd name="T52" fmla="*/ 79 w 223"/>
                    <a:gd name="T53" fmla="*/ 139 h 207"/>
                    <a:gd name="T54" fmla="*/ 82 w 223"/>
                    <a:gd name="T55" fmla="*/ 113 h 207"/>
                    <a:gd name="T56" fmla="*/ 54 w 223"/>
                    <a:gd name="T57" fmla="*/ 153 h 207"/>
                    <a:gd name="T58" fmla="*/ 52 w 223"/>
                    <a:gd name="T59" fmla="*/ 161 h 207"/>
                    <a:gd name="T60" fmla="*/ 30 w 223"/>
                    <a:gd name="T61" fmla="*/ 172 h 207"/>
                    <a:gd name="T62" fmla="*/ 26 w 223"/>
                    <a:gd name="T63" fmla="*/ 148 h 207"/>
                    <a:gd name="T64" fmla="*/ 40 w 223"/>
                    <a:gd name="T65" fmla="*/ 119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3" h="207">
                      <a:moveTo>
                        <a:pt x="40" y="119"/>
                      </a:moveTo>
                      <a:cubicBezTo>
                        <a:pt x="32" y="117"/>
                        <a:pt x="24" y="117"/>
                        <a:pt x="19" y="114"/>
                      </a:cubicBezTo>
                      <a:cubicBezTo>
                        <a:pt x="8" y="106"/>
                        <a:pt x="0" y="95"/>
                        <a:pt x="6" y="82"/>
                      </a:cubicBezTo>
                      <a:cubicBezTo>
                        <a:pt x="11" y="71"/>
                        <a:pt x="20" y="63"/>
                        <a:pt x="27" y="53"/>
                      </a:cubicBezTo>
                      <a:cubicBezTo>
                        <a:pt x="30" y="55"/>
                        <a:pt x="34" y="57"/>
                        <a:pt x="36" y="60"/>
                      </a:cubicBezTo>
                      <a:cubicBezTo>
                        <a:pt x="37" y="63"/>
                        <a:pt x="35" y="67"/>
                        <a:pt x="34" y="73"/>
                      </a:cubicBezTo>
                      <a:cubicBezTo>
                        <a:pt x="44" y="69"/>
                        <a:pt x="52" y="67"/>
                        <a:pt x="60" y="64"/>
                      </a:cubicBezTo>
                      <a:cubicBezTo>
                        <a:pt x="40" y="54"/>
                        <a:pt x="38" y="38"/>
                        <a:pt x="41" y="20"/>
                      </a:cubicBezTo>
                      <a:cubicBezTo>
                        <a:pt x="42" y="13"/>
                        <a:pt x="45" y="6"/>
                        <a:pt x="50" y="3"/>
                      </a:cubicBezTo>
                      <a:cubicBezTo>
                        <a:pt x="53" y="0"/>
                        <a:pt x="63" y="2"/>
                        <a:pt x="67" y="5"/>
                      </a:cubicBezTo>
                      <a:cubicBezTo>
                        <a:pt x="80" y="17"/>
                        <a:pt x="100" y="22"/>
                        <a:pt x="107" y="42"/>
                      </a:cubicBezTo>
                      <a:cubicBezTo>
                        <a:pt x="109" y="46"/>
                        <a:pt x="116" y="49"/>
                        <a:pt x="121" y="51"/>
                      </a:cubicBezTo>
                      <a:cubicBezTo>
                        <a:pt x="136" y="59"/>
                        <a:pt x="138" y="77"/>
                        <a:pt x="125" y="88"/>
                      </a:cubicBezTo>
                      <a:cubicBezTo>
                        <a:pt x="118" y="94"/>
                        <a:pt x="109" y="102"/>
                        <a:pt x="107" y="111"/>
                      </a:cubicBezTo>
                      <a:cubicBezTo>
                        <a:pt x="103" y="127"/>
                        <a:pt x="102" y="145"/>
                        <a:pt x="103" y="162"/>
                      </a:cubicBezTo>
                      <a:cubicBezTo>
                        <a:pt x="104" y="178"/>
                        <a:pt x="116" y="182"/>
                        <a:pt x="134" y="177"/>
                      </a:cubicBezTo>
                      <a:cubicBezTo>
                        <a:pt x="143" y="174"/>
                        <a:pt x="152" y="172"/>
                        <a:pt x="160" y="169"/>
                      </a:cubicBezTo>
                      <a:cubicBezTo>
                        <a:pt x="172" y="165"/>
                        <a:pt x="174" y="153"/>
                        <a:pt x="165" y="140"/>
                      </a:cubicBezTo>
                      <a:cubicBezTo>
                        <a:pt x="158" y="129"/>
                        <a:pt x="150" y="120"/>
                        <a:pt x="144" y="109"/>
                      </a:cubicBezTo>
                      <a:cubicBezTo>
                        <a:pt x="141" y="105"/>
                        <a:pt x="143" y="98"/>
                        <a:pt x="145" y="93"/>
                      </a:cubicBezTo>
                      <a:cubicBezTo>
                        <a:pt x="145" y="92"/>
                        <a:pt x="155" y="91"/>
                        <a:pt x="157" y="93"/>
                      </a:cubicBezTo>
                      <a:cubicBezTo>
                        <a:pt x="175" y="112"/>
                        <a:pt x="194" y="131"/>
                        <a:pt x="210" y="151"/>
                      </a:cubicBezTo>
                      <a:cubicBezTo>
                        <a:pt x="223" y="168"/>
                        <a:pt x="215" y="184"/>
                        <a:pt x="195" y="192"/>
                      </a:cubicBezTo>
                      <a:cubicBezTo>
                        <a:pt x="172" y="202"/>
                        <a:pt x="148" y="207"/>
                        <a:pt x="124" y="207"/>
                      </a:cubicBezTo>
                      <a:cubicBezTo>
                        <a:pt x="110" y="206"/>
                        <a:pt x="96" y="203"/>
                        <a:pt x="82" y="200"/>
                      </a:cubicBezTo>
                      <a:cubicBezTo>
                        <a:pt x="78" y="199"/>
                        <a:pt x="73" y="193"/>
                        <a:pt x="74" y="189"/>
                      </a:cubicBezTo>
                      <a:cubicBezTo>
                        <a:pt x="74" y="173"/>
                        <a:pt x="77" y="156"/>
                        <a:pt x="79" y="139"/>
                      </a:cubicBezTo>
                      <a:cubicBezTo>
                        <a:pt x="80" y="131"/>
                        <a:pt x="81" y="123"/>
                        <a:pt x="82" y="113"/>
                      </a:cubicBezTo>
                      <a:cubicBezTo>
                        <a:pt x="62" y="122"/>
                        <a:pt x="61" y="139"/>
                        <a:pt x="54" y="153"/>
                      </a:cubicBezTo>
                      <a:cubicBezTo>
                        <a:pt x="53" y="156"/>
                        <a:pt x="54" y="160"/>
                        <a:pt x="52" y="161"/>
                      </a:cubicBezTo>
                      <a:cubicBezTo>
                        <a:pt x="45" y="166"/>
                        <a:pt x="35" y="174"/>
                        <a:pt x="30" y="172"/>
                      </a:cubicBezTo>
                      <a:cubicBezTo>
                        <a:pt x="20" y="169"/>
                        <a:pt x="21" y="158"/>
                        <a:pt x="26" y="148"/>
                      </a:cubicBezTo>
                      <a:cubicBezTo>
                        <a:pt x="31" y="139"/>
                        <a:pt x="35" y="129"/>
                        <a:pt x="40" y="1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" name="Freeform 15">
                  <a:extLst>
                    <a:ext uri="{FF2B5EF4-FFF2-40B4-BE49-F238E27FC236}">
                      <a16:creationId xmlns:a16="http://schemas.microsoft.com/office/drawing/2014/main" id="{743D3B1C-581C-413B-A1CA-A4B7ED36E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9353" y="4609930"/>
                  <a:ext cx="223772" cy="292966"/>
                </a:xfrm>
                <a:custGeom>
                  <a:avLst/>
                  <a:gdLst>
                    <a:gd name="T0" fmla="*/ 51 w 131"/>
                    <a:gd name="T1" fmla="*/ 34 h 171"/>
                    <a:gd name="T2" fmla="*/ 19 w 131"/>
                    <a:gd name="T3" fmla="*/ 47 h 171"/>
                    <a:gd name="T4" fmla="*/ 8 w 131"/>
                    <a:gd name="T5" fmla="*/ 45 h 171"/>
                    <a:gd name="T6" fmla="*/ 2 w 131"/>
                    <a:gd name="T7" fmla="*/ 27 h 171"/>
                    <a:gd name="T8" fmla="*/ 21 w 131"/>
                    <a:gd name="T9" fmla="*/ 11 h 171"/>
                    <a:gd name="T10" fmla="*/ 75 w 131"/>
                    <a:gd name="T11" fmla="*/ 2 h 171"/>
                    <a:gd name="T12" fmla="*/ 90 w 131"/>
                    <a:gd name="T13" fmla="*/ 22 h 171"/>
                    <a:gd name="T14" fmla="*/ 80 w 131"/>
                    <a:gd name="T15" fmla="*/ 46 h 171"/>
                    <a:gd name="T16" fmla="*/ 93 w 131"/>
                    <a:gd name="T17" fmla="*/ 44 h 171"/>
                    <a:gd name="T18" fmla="*/ 119 w 131"/>
                    <a:gd name="T19" fmla="*/ 50 h 171"/>
                    <a:gd name="T20" fmla="*/ 126 w 131"/>
                    <a:gd name="T21" fmla="*/ 92 h 171"/>
                    <a:gd name="T22" fmla="*/ 122 w 131"/>
                    <a:gd name="T23" fmla="*/ 96 h 171"/>
                    <a:gd name="T24" fmla="*/ 105 w 131"/>
                    <a:gd name="T25" fmla="*/ 137 h 171"/>
                    <a:gd name="T26" fmla="*/ 79 w 131"/>
                    <a:gd name="T27" fmla="*/ 166 h 171"/>
                    <a:gd name="T28" fmla="*/ 20 w 131"/>
                    <a:gd name="T29" fmla="*/ 149 h 171"/>
                    <a:gd name="T30" fmla="*/ 16 w 131"/>
                    <a:gd name="T31" fmla="*/ 141 h 171"/>
                    <a:gd name="T32" fmla="*/ 24 w 131"/>
                    <a:gd name="T33" fmla="*/ 136 h 171"/>
                    <a:gd name="T34" fmla="*/ 46 w 131"/>
                    <a:gd name="T35" fmla="*/ 142 h 171"/>
                    <a:gd name="T36" fmla="*/ 69 w 131"/>
                    <a:gd name="T37" fmla="*/ 138 h 171"/>
                    <a:gd name="T38" fmla="*/ 82 w 131"/>
                    <a:gd name="T39" fmla="*/ 115 h 171"/>
                    <a:gd name="T40" fmla="*/ 77 w 131"/>
                    <a:gd name="T41" fmla="*/ 108 h 171"/>
                    <a:gd name="T42" fmla="*/ 58 w 131"/>
                    <a:gd name="T43" fmla="*/ 125 h 171"/>
                    <a:gd name="T44" fmla="*/ 28 w 131"/>
                    <a:gd name="T45" fmla="*/ 113 h 171"/>
                    <a:gd name="T46" fmla="*/ 25 w 131"/>
                    <a:gd name="T47" fmla="*/ 69 h 171"/>
                    <a:gd name="T48" fmla="*/ 44 w 131"/>
                    <a:gd name="T49" fmla="*/ 54 h 171"/>
                    <a:gd name="T50" fmla="*/ 51 w 131"/>
                    <a:gd name="T51" fmla="*/ 34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1" h="171">
                      <a:moveTo>
                        <a:pt x="51" y="34"/>
                      </a:moveTo>
                      <a:cubicBezTo>
                        <a:pt x="40" y="38"/>
                        <a:pt x="30" y="43"/>
                        <a:pt x="19" y="47"/>
                      </a:cubicBezTo>
                      <a:cubicBezTo>
                        <a:pt x="16" y="48"/>
                        <a:pt x="10" y="47"/>
                        <a:pt x="8" y="45"/>
                      </a:cubicBezTo>
                      <a:cubicBezTo>
                        <a:pt x="5" y="39"/>
                        <a:pt x="0" y="30"/>
                        <a:pt x="2" y="27"/>
                      </a:cubicBezTo>
                      <a:cubicBezTo>
                        <a:pt x="6" y="20"/>
                        <a:pt x="14" y="13"/>
                        <a:pt x="21" y="11"/>
                      </a:cubicBezTo>
                      <a:cubicBezTo>
                        <a:pt x="39" y="6"/>
                        <a:pt x="57" y="4"/>
                        <a:pt x="75" y="2"/>
                      </a:cubicBezTo>
                      <a:cubicBezTo>
                        <a:pt x="86" y="0"/>
                        <a:pt x="94" y="11"/>
                        <a:pt x="90" y="22"/>
                      </a:cubicBezTo>
                      <a:cubicBezTo>
                        <a:pt x="88" y="29"/>
                        <a:pt x="84" y="36"/>
                        <a:pt x="80" y="46"/>
                      </a:cubicBezTo>
                      <a:cubicBezTo>
                        <a:pt x="86" y="45"/>
                        <a:pt x="89" y="43"/>
                        <a:pt x="93" y="44"/>
                      </a:cubicBezTo>
                      <a:cubicBezTo>
                        <a:pt x="102" y="45"/>
                        <a:pt x="113" y="45"/>
                        <a:pt x="119" y="50"/>
                      </a:cubicBezTo>
                      <a:cubicBezTo>
                        <a:pt x="131" y="61"/>
                        <a:pt x="131" y="76"/>
                        <a:pt x="126" y="92"/>
                      </a:cubicBezTo>
                      <a:cubicBezTo>
                        <a:pt x="125" y="93"/>
                        <a:pt x="124" y="96"/>
                        <a:pt x="122" y="96"/>
                      </a:cubicBezTo>
                      <a:cubicBezTo>
                        <a:pt x="97" y="101"/>
                        <a:pt x="106" y="122"/>
                        <a:pt x="105" y="137"/>
                      </a:cubicBezTo>
                      <a:cubicBezTo>
                        <a:pt x="104" y="154"/>
                        <a:pt x="96" y="162"/>
                        <a:pt x="79" y="166"/>
                      </a:cubicBezTo>
                      <a:cubicBezTo>
                        <a:pt x="56" y="171"/>
                        <a:pt x="38" y="162"/>
                        <a:pt x="20" y="149"/>
                      </a:cubicBezTo>
                      <a:cubicBezTo>
                        <a:pt x="18" y="148"/>
                        <a:pt x="16" y="143"/>
                        <a:pt x="16" y="141"/>
                      </a:cubicBezTo>
                      <a:cubicBezTo>
                        <a:pt x="17" y="139"/>
                        <a:pt x="21" y="136"/>
                        <a:pt x="24" y="136"/>
                      </a:cubicBezTo>
                      <a:cubicBezTo>
                        <a:pt x="31" y="137"/>
                        <a:pt x="39" y="141"/>
                        <a:pt x="46" y="142"/>
                      </a:cubicBezTo>
                      <a:cubicBezTo>
                        <a:pt x="54" y="142"/>
                        <a:pt x="64" y="143"/>
                        <a:pt x="69" y="138"/>
                      </a:cubicBezTo>
                      <a:cubicBezTo>
                        <a:pt x="76" y="133"/>
                        <a:pt x="78" y="123"/>
                        <a:pt x="82" y="115"/>
                      </a:cubicBezTo>
                      <a:cubicBezTo>
                        <a:pt x="82" y="113"/>
                        <a:pt x="79" y="110"/>
                        <a:pt x="77" y="108"/>
                      </a:cubicBezTo>
                      <a:cubicBezTo>
                        <a:pt x="70" y="114"/>
                        <a:pt x="65" y="123"/>
                        <a:pt x="58" y="125"/>
                      </a:cubicBezTo>
                      <a:cubicBezTo>
                        <a:pt x="47" y="127"/>
                        <a:pt x="35" y="128"/>
                        <a:pt x="28" y="113"/>
                      </a:cubicBezTo>
                      <a:cubicBezTo>
                        <a:pt x="21" y="98"/>
                        <a:pt x="20" y="83"/>
                        <a:pt x="25" y="69"/>
                      </a:cubicBezTo>
                      <a:cubicBezTo>
                        <a:pt x="27" y="62"/>
                        <a:pt x="37" y="58"/>
                        <a:pt x="44" y="54"/>
                      </a:cubicBezTo>
                      <a:cubicBezTo>
                        <a:pt x="55" y="46"/>
                        <a:pt x="56" y="43"/>
                        <a:pt x="51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" name="Freeform 16">
                  <a:extLst>
                    <a:ext uri="{FF2B5EF4-FFF2-40B4-BE49-F238E27FC236}">
                      <a16:creationId xmlns:a16="http://schemas.microsoft.com/office/drawing/2014/main" id="{42D2CD3E-E011-4C74-ABE3-AEB092B14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1192" y="4483322"/>
                  <a:ext cx="139857" cy="368047"/>
                </a:xfrm>
                <a:custGeom>
                  <a:avLst/>
                  <a:gdLst>
                    <a:gd name="T0" fmla="*/ 0 w 82"/>
                    <a:gd name="T1" fmla="*/ 152 h 215"/>
                    <a:gd name="T2" fmla="*/ 18 w 82"/>
                    <a:gd name="T3" fmla="*/ 74 h 215"/>
                    <a:gd name="T4" fmla="*/ 46 w 82"/>
                    <a:gd name="T5" fmla="*/ 12 h 215"/>
                    <a:gd name="T6" fmla="*/ 68 w 82"/>
                    <a:gd name="T7" fmla="*/ 1 h 215"/>
                    <a:gd name="T8" fmla="*/ 82 w 82"/>
                    <a:gd name="T9" fmla="*/ 11 h 215"/>
                    <a:gd name="T10" fmla="*/ 69 w 82"/>
                    <a:gd name="T11" fmla="*/ 30 h 215"/>
                    <a:gd name="T12" fmla="*/ 51 w 82"/>
                    <a:gd name="T13" fmla="*/ 46 h 215"/>
                    <a:gd name="T14" fmla="*/ 39 w 82"/>
                    <a:gd name="T15" fmla="*/ 88 h 215"/>
                    <a:gd name="T16" fmla="*/ 32 w 82"/>
                    <a:gd name="T17" fmla="*/ 122 h 215"/>
                    <a:gd name="T18" fmla="*/ 38 w 82"/>
                    <a:gd name="T19" fmla="*/ 157 h 215"/>
                    <a:gd name="T20" fmla="*/ 49 w 82"/>
                    <a:gd name="T21" fmla="*/ 195 h 215"/>
                    <a:gd name="T22" fmla="*/ 49 w 82"/>
                    <a:gd name="T23" fmla="*/ 202 h 215"/>
                    <a:gd name="T24" fmla="*/ 30 w 82"/>
                    <a:gd name="T25" fmla="*/ 215 h 215"/>
                    <a:gd name="T26" fmla="*/ 9 w 82"/>
                    <a:gd name="T27" fmla="*/ 197 h 215"/>
                    <a:gd name="T28" fmla="*/ 0 w 82"/>
                    <a:gd name="T29" fmla="*/ 15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2" h="215">
                      <a:moveTo>
                        <a:pt x="0" y="152"/>
                      </a:moveTo>
                      <a:cubicBezTo>
                        <a:pt x="6" y="127"/>
                        <a:pt x="9" y="100"/>
                        <a:pt x="18" y="74"/>
                      </a:cubicBezTo>
                      <a:cubicBezTo>
                        <a:pt x="24" y="52"/>
                        <a:pt x="35" y="32"/>
                        <a:pt x="46" y="12"/>
                      </a:cubicBezTo>
                      <a:cubicBezTo>
                        <a:pt x="49" y="6"/>
                        <a:pt x="60" y="2"/>
                        <a:pt x="68" y="1"/>
                      </a:cubicBezTo>
                      <a:cubicBezTo>
                        <a:pt x="72" y="0"/>
                        <a:pt x="82" y="7"/>
                        <a:pt x="82" y="11"/>
                      </a:cubicBezTo>
                      <a:cubicBezTo>
                        <a:pt x="82" y="18"/>
                        <a:pt x="82" y="28"/>
                        <a:pt x="69" y="30"/>
                      </a:cubicBezTo>
                      <a:cubicBezTo>
                        <a:pt x="62" y="30"/>
                        <a:pt x="54" y="39"/>
                        <a:pt x="51" y="46"/>
                      </a:cubicBezTo>
                      <a:cubicBezTo>
                        <a:pt x="45" y="59"/>
                        <a:pt x="43" y="74"/>
                        <a:pt x="39" y="88"/>
                      </a:cubicBezTo>
                      <a:cubicBezTo>
                        <a:pt x="37" y="99"/>
                        <a:pt x="32" y="111"/>
                        <a:pt x="32" y="122"/>
                      </a:cubicBezTo>
                      <a:cubicBezTo>
                        <a:pt x="32" y="134"/>
                        <a:pt x="37" y="145"/>
                        <a:pt x="38" y="157"/>
                      </a:cubicBezTo>
                      <a:cubicBezTo>
                        <a:pt x="39" y="170"/>
                        <a:pt x="38" y="184"/>
                        <a:pt x="49" y="195"/>
                      </a:cubicBezTo>
                      <a:cubicBezTo>
                        <a:pt x="50" y="196"/>
                        <a:pt x="49" y="200"/>
                        <a:pt x="49" y="202"/>
                      </a:cubicBezTo>
                      <a:cubicBezTo>
                        <a:pt x="46" y="211"/>
                        <a:pt x="40" y="215"/>
                        <a:pt x="30" y="215"/>
                      </a:cubicBezTo>
                      <a:cubicBezTo>
                        <a:pt x="17" y="215"/>
                        <a:pt x="12" y="207"/>
                        <a:pt x="9" y="197"/>
                      </a:cubicBezTo>
                      <a:cubicBezTo>
                        <a:pt x="5" y="184"/>
                        <a:pt x="4" y="169"/>
                        <a:pt x="0" y="1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" name="Freeform 24">
                  <a:extLst>
                    <a:ext uri="{FF2B5EF4-FFF2-40B4-BE49-F238E27FC236}">
                      <a16:creationId xmlns:a16="http://schemas.microsoft.com/office/drawing/2014/main" id="{1A3E0AC1-8CA1-4AE1-B3E4-28FB48A745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0587" y="4417074"/>
                  <a:ext cx="85387" cy="105998"/>
                </a:xfrm>
                <a:custGeom>
                  <a:avLst/>
                  <a:gdLst>
                    <a:gd name="T0" fmla="*/ 14 w 50"/>
                    <a:gd name="T1" fmla="*/ 0 h 62"/>
                    <a:gd name="T2" fmla="*/ 26 w 50"/>
                    <a:gd name="T3" fmla="*/ 6 h 62"/>
                    <a:gd name="T4" fmla="*/ 32 w 50"/>
                    <a:gd name="T5" fmla="*/ 12 h 62"/>
                    <a:gd name="T6" fmla="*/ 50 w 50"/>
                    <a:gd name="T7" fmla="*/ 16 h 62"/>
                    <a:gd name="T8" fmla="*/ 43 w 50"/>
                    <a:gd name="T9" fmla="*/ 56 h 62"/>
                    <a:gd name="T10" fmla="*/ 25 w 50"/>
                    <a:gd name="T11" fmla="*/ 59 h 62"/>
                    <a:gd name="T12" fmla="*/ 0 w 50"/>
                    <a:gd name="T13" fmla="*/ 17 h 62"/>
                    <a:gd name="T14" fmla="*/ 14 w 50"/>
                    <a:gd name="T1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62">
                      <a:moveTo>
                        <a:pt x="14" y="0"/>
                      </a:moveTo>
                      <a:cubicBezTo>
                        <a:pt x="20" y="3"/>
                        <a:pt x="23" y="5"/>
                        <a:pt x="26" y="6"/>
                      </a:cubicBezTo>
                      <a:cubicBezTo>
                        <a:pt x="28" y="8"/>
                        <a:pt x="30" y="11"/>
                        <a:pt x="32" y="12"/>
                      </a:cubicBezTo>
                      <a:cubicBezTo>
                        <a:pt x="39" y="14"/>
                        <a:pt x="50" y="15"/>
                        <a:pt x="50" y="16"/>
                      </a:cubicBezTo>
                      <a:cubicBezTo>
                        <a:pt x="49" y="30"/>
                        <a:pt x="47" y="44"/>
                        <a:pt x="43" y="56"/>
                      </a:cubicBezTo>
                      <a:cubicBezTo>
                        <a:pt x="42" y="59"/>
                        <a:pt x="29" y="62"/>
                        <a:pt x="25" y="59"/>
                      </a:cubicBezTo>
                      <a:cubicBezTo>
                        <a:pt x="11" y="49"/>
                        <a:pt x="0" y="35"/>
                        <a:pt x="0" y="17"/>
                      </a:cubicBezTo>
                      <a:cubicBezTo>
                        <a:pt x="0" y="11"/>
                        <a:pt x="9" y="6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" name="Freeform 39">
                  <a:extLst>
                    <a:ext uri="{FF2B5EF4-FFF2-40B4-BE49-F238E27FC236}">
                      <a16:creationId xmlns:a16="http://schemas.microsoft.com/office/drawing/2014/main" id="{67B02F28-C291-49E1-BB2B-ECB677BB2E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2168" y="4393519"/>
                  <a:ext cx="92747" cy="76554"/>
                </a:xfrm>
                <a:custGeom>
                  <a:avLst/>
                  <a:gdLst>
                    <a:gd name="T0" fmla="*/ 0 w 55"/>
                    <a:gd name="T1" fmla="*/ 19 h 45"/>
                    <a:gd name="T2" fmla="*/ 21 w 55"/>
                    <a:gd name="T3" fmla="*/ 5 h 45"/>
                    <a:gd name="T4" fmla="*/ 42 w 55"/>
                    <a:gd name="T5" fmla="*/ 8 h 45"/>
                    <a:gd name="T6" fmla="*/ 55 w 55"/>
                    <a:gd name="T7" fmla="*/ 15 h 45"/>
                    <a:gd name="T8" fmla="*/ 47 w 55"/>
                    <a:gd name="T9" fmla="*/ 24 h 45"/>
                    <a:gd name="T10" fmla="*/ 41 w 55"/>
                    <a:gd name="T11" fmla="*/ 31 h 45"/>
                    <a:gd name="T12" fmla="*/ 22 w 55"/>
                    <a:gd name="T13" fmla="*/ 45 h 45"/>
                    <a:gd name="T14" fmla="*/ 0 w 55"/>
                    <a:gd name="T15" fmla="*/ 19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45">
                      <a:moveTo>
                        <a:pt x="0" y="19"/>
                      </a:moveTo>
                      <a:cubicBezTo>
                        <a:pt x="0" y="5"/>
                        <a:pt x="8" y="0"/>
                        <a:pt x="21" y="5"/>
                      </a:cubicBezTo>
                      <a:cubicBezTo>
                        <a:pt x="28" y="7"/>
                        <a:pt x="35" y="7"/>
                        <a:pt x="42" y="8"/>
                      </a:cubicBezTo>
                      <a:cubicBezTo>
                        <a:pt x="47" y="10"/>
                        <a:pt x="51" y="13"/>
                        <a:pt x="55" y="15"/>
                      </a:cubicBezTo>
                      <a:cubicBezTo>
                        <a:pt x="52" y="18"/>
                        <a:pt x="50" y="21"/>
                        <a:pt x="47" y="24"/>
                      </a:cubicBezTo>
                      <a:cubicBezTo>
                        <a:pt x="45" y="27"/>
                        <a:pt x="43" y="29"/>
                        <a:pt x="41" y="31"/>
                      </a:cubicBezTo>
                      <a:cubicBezTo>
                        <a:pt x="35" y="36"/>
                        <a:pt x="28" y="45"/>
                        <a:pt x="22" y="45"/>
                      </a:cubicBezTo>
                      <a:cubicBezTo>
                        <a:pt x="6" y="44"/>
                        <a:pt x="0" y="35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CCE4886-9635-4F5B-B805-89DADB76AA5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046078" y="5492385"/>
                <a:ext cx="1980000" cy="115344"/>
              </a:xfrm>
              <a:custGeom>
                <a:avLst/>
                <a:gdLst/>
                <a:ahLst/>
                <a:cxnLst/>
                <a:rect l="l" t="t" r="r" b="b"/>
                <a:pathLst>
                  <a:path w="3900602" h="227228">
                    <a:moveTo>
                      <a:pt x="2355647" y="114757"/>
                    </a:moveTo>
                    <a:cubicBezTo>
                      <a:pt x="2352141" y="115976"/>
                      <a:pt x="2349246" y="117234"/>
                      <a:pt x="2346960" y="118529"/>
                    </a:cubicBezTo>
                    <a:cubicBezTo>
                      <a:pt x="2344674" y="119824"/>
                      <a:pt x="2342883" y="121425"/>
                      <a:pt x="2341588" y="123330"/>
                    </a:cubicBezTo>
                    <a:cubicBezTo>
                      <a:pt x="2340292" y="125235"/>
                      <a:pt x="2339378" y="127482"/>
                      <a:pt x="2338845" y="130073"/>
                    </a:cubicBezTo>
                    <a:cubicBezTo>
                      <a:pt x="2338311" y="132664"/>
                      <a:pt x="2338045" y="135788"/>
                      <a:pt x="2338045" y="139446"/>
                    </a:cubicBezTo>
                    <a:cubicBezTo>
                      <a:pt x="2338045" y="143408"/>
                      <a:pt x="2338692" y="147104"/>
                      <a:pt x="2339988" y="150533"/>
                    </a:cubicBezTo>
                    <a:cubicBezTo>
                      <a:pt x="2341283" y="153962"/>
                      <a:pt x="2343912" y="155676"/>
                      <a:pt x="2347874" y="155676"/>
                    </a:cubicBezTo>
                    <a:cubicBezTo>
                      <a:pt x="2349551" y="155676"/>
                      <a:pt x="2350884" y="155295"/>
                      <a:pt x="2351875" y="154533"/>
                    </a:cubicBezTo>
                    <a:cubicBezTo>
                      <a:pt x="2352865" y="153771"/>
                      <a:pt x="2354123" y="152705"/>
                      <a:pt x="2355647" y="151333"/>
                    </a:cubicBezTo>
                    <a:close/>
                    <a:moveTo>
                      <a:pt x="2457982" y="75895"/>
                    </a:moveTo>
                    <a:cubicBezTo>
                      <a:pt x="2454970" y="75895"/>
                      <a:pt x="2452636" y="77343"/>
                      <a:pt x="2450979" y="80238"/>
                    </a:cubicBezTo>
                    <a:cubicBezTo>
                      <a:pt x="2449323" y="83134"/>
                      <a:pt x="2448043" y="86563"/>
                      <a:pt x="2447140" y="90525"/>
                    </a:cubicBezTo>
                    <a:cubicBezTo>
                      <a:pt x="2446236" y="94488"/>
                      <a:pt x="2445671" y="98565"/>
                      <a:pt x="2445445" y="102756"/>
                    </a:cubicBezTo>
                    <a:cubicBezTo>
                      <a:pt x="2445219" y="106947"/>
                      <a:pt x="2445106" y="110337"/>
                      <a:pt x="2445106" y="112928"/>
                    </a:cubicBezTo>
                    <a:cubicBezTo>
                      <a:pt x="2445106" y="118567"/>
                      <a:pt x="2445369" y="123634"/>
                      <a:pt x="2445897" y="128130"/>
                    </a:cubicBezTo>
                    <a:cubicBezTo>
                      <a:pt x="2446424" y="132626"/>
                      <a:pt x="2446913" y="136169"/>
                      <a:pt x="2447363" y="138760"/>
                    </a:cubicBezTo>
                    <a:cubicBezTo>
                      <a:pt x="2447515" y="139979"/>
                      <a:pt x="2447780" y="141503"/>
                      <a:pt x="2448156" y="143332"/>
                    </a:cubicBezTo>
                    <a:cubicBezTo>
                      <a:pt x="2448532" y="145161"/>
                      <a:pt x="2449135" y="146952"/>
                      <a:pt x="2449963" y="148704"/>
                    </a:cubicBezTo>
                    <a:cubicBezTo>
                      <a:pt x="2450792" y="150457"/>
                      <a:pt x="2451846" y="151981"/>
                      <a:pt x="2453126" y="153276"/>
                    </a:cubicBezTo>
                    <a:cubicBezTo>
                      <a:pt x="2454406" y="154572"/>
                      <a:pt x="2455950" y="155219"/>
                      <a:pt x="2457757" y="155219"/>
                    </a:cubicBezTo>
                    <a:cubicBezTo>
                      <a:pt x="2459262" y="155219"/>
                      <a:pt x="2460542" y="154762"/>
                      <a:pt x="2461597" y="153848"/>
                    </a:cubicBezTo>
                    <a:cubicBezTo>
                      <a:pt x="2462652" y="152933"/>
                      <a:pt x="2463555" y="152019"/>
                      <a:pt x="2464308" y="151104"/>
                    </a:cubicBezTo>
                    <a:lnTo>
                      <a:pt x="2464308" y="78181"/>
                    </a:lnTo>
                    <a:cubicBezTo>
                      <a:pt x="2463405" y="77571"/>
                      <a:pt x="2462427" y="77038"/>
                      <a:pt x="2461372" y="76581"/>
                    </a:cubicBezTo>
                    <a:cubicBezTo>
                      <a:pt x="2460317" y="76124"/>
                      <a:pt x="2459187" y="75895"/>
                      <a:pt x="2457982" y="75895"/>
                    </a:cubicBezTo>
                    <a:close/>
                    <a:moveTo>
                      <a:pt x="3853739" y="73609"/>
                    </a:moveTo>
                    <a:cubicBezTo>
                      <a:pt x="3851605" y="73609"/>
                      <a:pt x="3849929" y="74759"/>
                      <a:pt x="3848709" y="77059"/>
                    </a:cubicBezTo>
                    <a:cubicBezTo>
                      <a:pt x="3847490" y="79360"/>
                      <a:pt x="3846576" y="81584"/>
                      <a:pt x="3845966" y="83732"/>
                    </a:cubicBezTo>
                    <a:cubicBezTo>
                      <a:pt x="3844900" y="88180"/>
                      <a:pt x="3844290" y="92820"/>
                      <a:pt x="3844138" y="97651"/>
                    </a:cubicBezTo>
                    <a:cubicBezTo>
                      <a:pt x="3843985" y="102483"/>
                      <a:pt x="3843909" y="106356"/>
                      <a:pt x="3843909" y="109271"/>
                    </a:cubicBezTo>
                    <a:lnTo>
                      <a:pt x="3861511" y="109271"/>
                    </a:lnTo>
                    <a:cubicBezTo>
                      <a:pt x="3861511" y="107737"/>
                      <a:pt x="3861511" y="105935"/>
                      <a:pt x="3861511" y="103865"/>
                    </a:cubicBezTo>
                    <a:cubicBezTo>
                      <a:pt x="3861511" y="101794"/>
                      <a:pt x="3861473" y="99608"/>
                      <a:pt x="3861397" y="97307"/>
                    </a:cubicBezTo>
                    <a:cubicBezTo>
                      <a:pt x="3861321" y="95005"/>
                      <a:pt x="3861206" y="92704"/>
                      <a:pt x="3861054" y="90404"/>
                    </a:cubicBezTo>
                    <a:cubicBezTo>
                      <a:pt x="3860901" y="88104"/>
                      <a:pt x="3860673" y="86033"/>
                      <a:pt x="3860368" y="84193"/>
                    </a:cubicBezTo>
                    <a:cubicBezTo>
                      <a:pt x="3860063" y="81737"/>
                      <a:pt x="3859415" y="79360"/>
                      <a:pt x="3858425" y="77059"/>
                    </a:cubicBezTo>
                    <a:cubicBezTo>
                      <a:pt x="3857435" y="74759"/>
                      <a:pt x="3855872" y="73609"/>
                      <a:pt x="3853739" y="73609"/>
                    </a:cubicBezTo>
                    <a:close/>
                    <a:moveTo>
                      <a:pt x="3529889" y="73609"/>
                    </a:moveTo>
                    <a:cubicBezTo>
                      <a:pt x="3527755" y="73609"/>
                      <a:pt x="3526079" y="74759"/>
                      <a:pt x="3524859" y="77059"/>
                    </a:cubicBezTo>
                    <a:cubicBezTo>
                      <a:pt x="3523640" y="79360"/>
                      <a:pt x="3522726" y="81584"/>
                      <a:pt x="3522116" y="83732"/>
                    </a:cubicBezTo>
                    <a:cubicBezTo>
                      <a:pt x="3521050" y="88180"/>
                      <a:pt x="3520440" y="92820"/>
                      <a:pt x="3520288" y="97651"/>
                    </a:cubicBezTo>
                    <a:cubicBezTo>
                      <a:pt x="3520135" y="102483"/>
                      <a:pt x="3520059" y="106356"/>
                      <a:pt x="3520059" y="109271"/>
                    </a:cubicBezTo>
                    <a:lnTo>
                      <a:pt x="3537661" y="109271"/>
                    </a:lnTo>
                    <a:cubicBezTo>
                      <a:pt x="3537661" y="107737"/>
                      <a:pt x="3537661" y="105935"/>
                      <a:pt x="3537661" y="103865"/>
                    </a:cubicBezTo>
                    <a:cubicBezTo>
                      <a:pt x="3537661" y="101794"/>
                      <a:pt x="3537623" y="99608"/>
                      <a:pt x="3537547" y="97307"/>
                    </a:cubicBezTo>
                    <a:cubicBezTo>
                      <a:pt x="3537471" y="95005"/>
                      <a:pt x="3537356" y="92704"/>
                      <a:pt x="3537204" y="90404"/>
                    </a:cubicBezTo>
                    <a:cubicBezTo>
                      <a:pt x="3537051" y="88104"/>
                      <a:pt x="3536823" y="86033"/>
                      <a:pt x="3536518" y="84193"/>
                    </a:cubicBezTo>
                    <a:cubicBezTo>
                      <a:pt x="3536213" y="81737"/>
                      <a:pt x="3535565" y="79360"/>
                      <a:pt x="3534575" y="77059"/>
                    </a:cubicBezTo>
                    <a:cubicBezTo>
                      <a:pt x="3533585" y="74759"/>
                      <a:pt x="3532022" y="73609"/>
                      <a:pt x="3529889" y="73609"/>
                    </a:cubicBezTo>
                    <a:close/>
                    <a:moveTo>
                      <a:pt x="2567864" y="73609"/>
                    </a:moveTo>
                    <a:cubicBezTo>
                      <a:pt x="2565730" y="73609"/>
                      <a:pt x="2564054" y="74759"/>
                      <a:pt x="2562834" y="77059"/>
                    </a:cubicBezTo>
                    <a:cubicBezTo>
                      <a:pt x="2561615" y="79360"/>
                      <a:pt x="2560701" y="81584"/>
                      <a:pt x="2560091" y="83732"/>
                    </a:cubicBezTo>
                    <a:cubicBezTo>
                      <a:pt x="2559025" y="88180"/>
                      <a:pt x="2558415" y="92820"/>
                      <a:pt x="2558263" y="97651"/>
                    </a:cubicBezTo>
                    <a:cubicBezTo>
                      <a:pt x="2558110" y="102483"/>
                      <a:pt x="2558034" y="106356"/>
                      <a:pt x="2558034" y="109271"/>
                    </a:cubicBezTo>
                    <a:lnTo>
                      <a:pt x="2575636" y="109271"/>
                    </a:lnTo>
                    <a:cubicBezTo>
                      <a:pt x="2575636" y="107737"/>
                      <a:pt x="2575636" y="105935"/>
                      <a:pt x="2575636" y="103865"/>
                    </a:cubicBezTo>
                    <a:cubicBezTo>
                      <a:pt x="2575636" y="101794"/>
                      <a:pt x="2575598" y="99608"/>
                      <a:pt x="2575522" y="97307"/>
                    </a:cubicBezTo>
                    <a:cubicBezTo>
                      <a:pt x="2575446" y="95005"/>
                      <a:pt x="2575331" y="92704"/>
                      <a:pt x="2575179" y="90404"/>
                    </a:cubicBezTo>
                    <a:cubicBezTo>
                      <a:pt x="2575026" y="88104"/>
                      <a:pt x="2574798" y="86033"/>
                      <a:pt x="2574493" y="84193"/>
                    </a:cubicBezTo>
                    <a:cubicBezTo>
                      <a:pt x="2574188" y="81737"/>
                      <a:pt x="2573540" y="79360"/>
                      <a:pt x="2572550" y="77059"/>
                    </a:cubicBezTo>
                    <a:cubicBezTo>
                      <a:pt x="2571560" y="74759"/>
                      <a:pt x="2569997" y="73609"/>
                      <a:pt x="2567864" y="73609"/>
                    </a:cubicBezTo>
                    <a:close/>
                    <a:moveTo>
                      <a:pt x="1948739" y="73609"/>
                    </a:moveTo>
                    <a:cubicBezTo>
                      <a:pt x="1946605" y="73609"/>
                      <a:pt x="1944929" y="74759"/>
                      <a:pt x="1943710" y="77059"/>
                    </a:cubicBezTo>
                    <a:cubicBezTo>
                      <a:pt x="1942490" y="79360"/>
                      <a:pt x="1941576" y="81584"/>
                      <a:pt x="1940966" y="83732"/>
                    </a:cubicBezTo>
                    <a:cubicBezTo>
                      <a:pt x="1939900" y="88180"/>
                      <a:pt x="1939290" y="92820"/>
                      <a:pt x="1939138" y="97651"/>
                    </a:cubicBezTo>
                    <a:cubicBezTo>
                      <a:pt x="1938985" y="102483"/>
                      <a:pt x="1938909" y="106356"/>
                      <a:pt x="1938909" y="109271"/>
                    </a:cubicBezTo>
                    <a:lnTo>
                      <a:pt x="1956511" y="109271"/>
                    </a:lnTo>
                    <a:cubicBezTo>
                      <a:pt x="1956511" y="107737"/>
                      <a:pt x="1956511" y="105935"/>
                      <a:pt x="1956511" y="103865"/>
                    </a:cubicBezTo>
                    <a:cubicBezTo>
                      <a:pt x="1956511" y="101794"/>
                      <a:pt x="1956473" y="99608"/>
                      <a:pt x="1956397" y="97307"/>
                    </a:cubicBezTo>
                    <a:cubicBezTo>
                      <a:pt x="1956321" y="95005"/>
                      <a:pt x="1956206" y="92704"/>
                      <a:pt x="1956054" y="90404"/>
                    </a:cubicBezTo>
                    <a:cubicBezTo>
                      <a:pt x="1955902" y="88104"/>
                      <a:pt x="1955673" y="86033"/>
                      <a:pt x="1955368" y="84193"/>
                    </a:cubicBezTo>
                    <a:cubicBezTo>
                      <a:pt x="1955063" y="81737"/>
                      <a:pt x="1954416" y="79360"/>
                      <a:pt x="1953425" y="77059"/>
                    </a:cubicBezTo>
                    <a:cubicBezTo>
                      <a:pt x="1952435" y="74759"/>
                      <a:pt x="1950872" y="73609"/>
                      <a:pt x="1948739" y="73609"/>
                    </a:cubicBezTo>
                    <a:close/>
                    <a:moveTo>
                      <a:pt x="1748714" y="73609"/>
                    </a:moveTo>
                    <a:cubicBezTo>
                      <a:pt x="1746580" y="73609"/>
                      <a:pt x="1744904" y="74759"/>
                      <a:pt x="1743685" y="77059"/>
                    </a:cubicBezTo>
                    <a:cubicBezTo>
                      <a:pt x="1742465" y="79360"/>
                      <a:pt x="1741551" y="81584"/>
                      <a:pt x="1740941" y="83732"/>
                    </a:cubicBezTo>
                    <a:cubicBezTo>
                      <a:pt x="1739875" y="88180"/>
                      <a:pt x="1739265" y="92820"/>
                      <a:pt x="1739113" y="97651"/>
                    </a:cubicBezTo>
                    <a:cubicBezTo>
                      <a:pt x="1738960" y="102483"/>
                      <a:pt x="1738884" y="106356"/>
                      <a:pt x="1738884" y="109271"/>
                    </a:cubicBezTo>
                    <a:lnTo>
                      <a:pt x="1756486" y="109271"/>
                    </a:lnTo>
                    <a:cubicBezTo>
                      <a:pt x="1756486" y="107737"/>
                      <a:pt x="1756486" y="105935"/>
                      <a:pt x="1756486" y="103865"/>
                    </a:cubicBezTo>
                    <a:cubicBezTo>
                      <a:pt x="1756486" y="101794"/>
                      <a:pt x="1756448" y="99608"/>
                      <a:pt x="1756372" y="97307"/>
                    </a:cubicBezTo>
                    <a:cubicBezTo>
                      <a:pt x="1756296" y="95005"/>
                      <a:pt x="1756181" y="92704"/>
                      <a:pt x="1756029" y="90404"/>
                    </a:cubicBezTo>
                    <a:cubicBezTo>
                      <a:pt x="1755877" y="88104"/>
                      <a:pt x="1755648" y="86033"/>
                      <a:pt x="1755343" y="84193"/>
                    </a:cubicBezTo>
                    <a:cubicBezTo>
                      <a:pt x="1755038" y="81737"/>
                      <a:pt x="1754391" y="79360"/>
                      <a:pt x="1753400" y="77059"/>
                    </a:cubicBezTo>
                    <a:cubicBezTo>
                      <a:pt x="1752409" y="74759"/>
                      <a:pt x="1750847" y="73609"/>
                      <a:pt x="1748714" y="73609"/>
                    </a:cubicBezTo>
                    <a:close/>
                    <a:moveTo>
                      <a:pt x="481889" y="73609"/>
                    </a:moveTo>
                    <a:cubicBezTo>
                      <a:pt x="479755" y="73609"/>
                      <a:pt x="478079" y="74759"/>
                      <a:pt x="476860" y="77059"/>
                    </a:cubicBezTo>
                    <a:cubicBezTo>
                      <a:pt x="475640" y="79360"/>
                      <a:pt x="474726" y="81584"/>
                      <a:pt x="474117" y="83732"/>
                    </a:cubicBezTo>
                    <a:cubicBezTo>
                      <a:pt x="473050" y="88180"/>
                      <a:pt x="472440" y="92820"/>
                      <a:pt x="472288" y="97651"/>
                    </a:cubicBezTo>
                    <a:cubicBezTo>
                      <a:pt x="472135" y="102483"/>
                      <a:pt x="472059" y="106356"/>
                      <a:pt x="472059" y="109271"/>
                    </a:cubicBezTo>
                    <a:lnTo>
                      <a:pt x="489661" y="109271"/>
                    </a:lnTo>
                    <a:cubicBezTo>
                      <a:pt x="489661" y="107737"/>
                      <a:pt x="489661" y="105935"/>
                      <a:pt x="489661" y="103865"/>
                    </a:cubicBezTo>
                    <a:cubicBezTo>
                      <a:pt x="489661" y="101794"/>
                      <a:pt x="489623" y="99608"/>
                      <a:pt x="489547" y="97307"/>
                    </a:cubicBezTo>
                    <a:cubicBezTo>
                      <a:pt x="489471" y="95005"/>
                      <a:pt x="489356" y="92704"/>
                      <a:pt x="489204" y="90404"/>
                    </a:cubicBezTo>
                    <a:cubicBezTo>
                      <a:pt x="489052" y="88104"/>
                      <a:pt x="488823" y="86033"/>
                      <a:pt x="488518" y="84193"/>
                    </a:cubicBezTo>
                    <a:cubicBezTo>
                      <a:pt x="488213" y="81737"/>
                      <a:pt x="487566" y="79360"/>
                      <a:pt x="486575" y="77059"/>
                    </a:cubicBezTo>
                    <a:cubicBezTo>
                      <a:pt x="485585" y="74759"/>
                      <a:pt x="484022" y="73609"/>
                      <a:pt x="481889" y="73609"/>
                    </a:cubicBezTo>
                    <a:close/>
                    <a:moveTo>
                      <a:pt x="3008757" y="71780"/>
                    </a:moveTo>
                    <a:cubicBezTo>
                      <a:pt x="3006776" y="71780"/>
                      <a:pt x="3005214" y="72390"/>
                      <a:pt x="3004071" y="73609"/>
                    </a:cubicBezTo>
                    <a:cubicBezTo>
                      <a:pt x="3002928" y="74828"/>
                      <a:pt x="3002051" y="76276"/>
                      <a:pt x="3001442" y="77952"/>
                    </a:cubicBezTo>
                    <a:cubicBezTo>
                      <a:pt x="3000070" y="81610"/>
                      <a:pt x="2999118" y="87096"/>
                      <a:pt x="2998584" y="94412"/>
                    </a:cubicBezTo>
                    <a:cubicBezTo>
                      <a:pt x="2998051" y="101727"/>
                      <a:pt x="2997784" y="109728"/>
                      <a:pt x="2997784" y="118415"/>
                    </a:cubicBezTo>
                    <a:cubicBezTo>
                      <a:pt x="2997784" y="123901"/>
                      <a:pt x="2997975" y="130149"/>
                      <a:pt x="2998356" y="137160"/>
                    </a:cubicBezTo>
                    <a:cubicBezTo>
                      <a:pt x="2998737" y="144170"/>
                      <a:pt x="2999384" y="150419"/>
                      <a:pt x="3000299" y="155905"/>
                    </a:cubicBezTo>
                    <a:cubicBezTo>
                      <a:pt x="3000451" y="156972"/>
                      <a:pt x="3000718" y="158229"/>
                      <a:pt x="3001099" y="159677"/>
                    </a:cubicBezTo>
                    <a:cubicBezTo>
                      <a:pt x="3001480" y="161125"/>
                      <a:pt x="3001975" y="162458"/>
                      <a:pt x="3002585" y="163677"/>
                    </a:cubicBezTo>
                    <a:cubicBezTo>
                      <a:pt x="3003194" y="164897"/>
                      <a:pt x="3003994" y="165963"/>
                      <a:pt x="3004985" y="166878"/>
                    </a:cubicBezTo>
                    <a:cubicBezTo>
                      <a:pt x="3005976" y="167792"/>
                      <a:pt x="3007309" y="168249"/>
                      <a:pt x="3008985" y="168249"/>
                    </a:cubicBezTo>
                    <a:cubicBezTo>
                      <a:pt x="3011424" y="168249"/>
                      <a:pt x="3013176" y="167487"/>
                      <a:pt x="3014243" y="165963"/>
                    </a:cubicBezTo>
                    <a:cubicBezTo>
                      <a:pt x="3015310" y="164439"/>
                      <a:pt x="3015996" y="163296"/>
                      <a:pt x="3016301" y="162534"/>
                    </a:cubicBezTo>
                    <a:cubicBezTo>
                      <a:pt x="3017063" y="160706"/>
                      <a:pt x="3017672" y="158077"/>
                      <a:pt x="3018130" y="154648"/>
                    </a:cubicBezTo>
                    <a:cubicBezTo>
                      <a:pt x="3018587" y="151219"/>
                      <a:pt x="3018930" y="147599"/>
                      <a:pt x="3019158" y="143789"/>
                    </a:cubicBezTo>
                    <a:cubicBezTo>
                      <a:pt x="3019387" y="139979"/>
                      <a:pt x="3019539" y="136245"/>
                      <a:pt x="3019615" y="132588"/>
                    </a:cubicBezTo>
                    <a:cubicBezTo>
                      <a:pt x="3019692" y="128930"/>
                      <a:pt x="3019730" y="126035"/>
                      <a:pt x="3019730" y="123901"/>
                    </a:cubicBezTo>
                    <a:cubicBezTo>
                      <a:pt x="3019730" y="121615"/>
                      <a:pt x="3019692" y="118834"/>
                      <a:pt x="3019615" y="115557"/>
                    </a:cubicBezTo>
                    <a:cubicBezTo>
                      <a:pt x="3019539" y="112281"/>
                      <a:pt x="3019387" y="108890"/>
                      <a:pt x="3019158" y="105384"/>
                    </a:cubicBezTo>
                    <a:cubicBezTo>
                      <a:pt x="3018930" y="101879"/>
                      <a:pt x="3018625" y="98336"/>
                      <a:pt x="3018244" y="94755"/>
                    </a:cubicBezTo>
                    <a:cubicBezTo>
                      <a:pt x="3017863" y="91173"/>
                      <a:pt x="3017444" y="87858"/>
                      <a:pt x="3016987" y="84810"/>
                    </a:cubicBezTo>
                    <a:cubicBezTo>
                      <a:pt x="3016225" y="80391"/>
                      <a:pt x="3015234" y="77114"/>
                      <a:pt x="3014015" y="74981"/>
                    </a:cubicBezTo>
                    <a:cubicBezTo>
                      <a:pt x="3012796" y="72847"/>
                      <a:pt x="3011043" y="71780"/>
                      <a:pt x="3008757" y="71780"/>
                    </a:cubicBezTo>
                    <a:close/>
                    <a:moveTo>
                      <a:pt x="1056132" y="71780"/>
                    </a:moveTo>
                    <a:cubicBezTo>
                      <a:pt x="1054151" y="71780"/>
                      <a:pt x="1052589" y="72390"/>
                      <a:pt x="1051446" y="73609"/>
                    </a:cubicBezTo>
                    <a:cubicBezTo>
                      <a:pt x="1050303" y="74828"/>
                      <a:pt x="1049427" y="76276"/>
                      <a:pt x="1048817" y="77952"/>
                    </a:cubicBezTo>
                    <a:cubicBezTo>
                      <a:pt x="1047445" y="81610"/>
                      <a:pt x="1046493" y="87096"/>
                      <a:pt x="1045959" y="94412"/>
                    </a:cubicBezTo>
                    <a:cubicBezTo>
                      <a:pt x="1045426" y="101727"/>
                      <a:pt x="1045159" y="109728"/>
                      <a:pt x="1045159" y="118415"/>
                    </a:cubicBezTo>
                    <a:cubicBezTo>
                      <a:pt x="1045159" y="123901"/>
                      <a:pt x="1045350" y="130149"/>
                      <a:pt x="1045731" y="137160"/>
                    </a:cubicBezTo>
                    <a:cubicBezTo>
                      <a:pt x="1046112" y="144170"/>
                      <a:pt x="1046759" y="150419"/>
                      <a:pt x="1047674" y="155905"/>
                    </a:cubicBezTo>
                    <a:cubicBezTo>
                      <a:pt x="1047826" y="156972"/>
                      <a:pt x="1048093" y="158229"/>
                      <a:pt x="1048474" y="159677"/>
                    </a:cubicBezTo>
                    <a:cubicBezTo>
                      <a:pt x="1048855" y="161125"/>
                      <a:pt x="1049350" y="162458"/>
                      <a:pt x="1049960" y="163677"/>
                    </a:cubicBezTo>
                    <a:cubicBezTo>
                      <a:pt x="1050569" y="164897"/>
                      <a:pt x="1051369" y="165963"/>
                      <a:pt x="1052360" y="166878"/>
                    </a:cubicBezTo>
                    <a:cubicBezTo>
                      <a:pt x="1053351" y="167792"/>
                      <a:pt x="1054684" y="168249"/>
                      <a:pt x="1056361" y="168249"/>
                    </a:cubicBezTo>
                    <a:cubicBezTo>
                      <a:pt x="1058799" y="168249"/>
                      <a:pt x="1060551" y="167487"/>
                      <a:pt x="1061618" y="165963"/>
                    </a:cubicBezTo>
                    <a:cubicBezTo>
                      <a:pt x="1062685" y="164439"/>
                      <a:pt x="1063371" y="163296"/>
                      <a:pt x="1063676" y="162534"/>
                    </a:cubicBezTo>
                    <a:cubicBezTo>
                      <a:pt x="1064438" y="160706"/>
                      <a:pt x="1065047" y="158077"/>
                      <a:pt x="1065505" y="154648"/>
                    </a:cubicBezTo>
                    <a:cubicBezTo>
                      <a:pt x="1065962" y="151219"/>
                      <a:pt x="1066305" y="147599"/>
                      <a:pt x="1066533" y="143789"/>
                    </a:cubicBezTo>
                    <a:cubicBezTo>
                      <a:pt x="1066762" y="139979"/>
                      <a:pt x="1066914" y="136245"/>
                      <a:pt x="1066991" y="132588"/>
                    </a:cubicBezTo>
                    <a:cubicBezTo>
                      <a:pt x="1067067" y="128930"/>
                      <a:pt x="1067105" y="126035"/>
                      <a:pt x="1067105" y="123901"/>
                    </a:cubicBezTo>
                    <a:cubicBezTo>
                      <a:pt x="1067105" y="121615"/>
                      <a:pt x="1067067" y="118834"/>
                      <a:pt x="1066991" y="115557"/>
                    </a:cubicBezTo>
                    <a:cubicBezTo>
                      <a:pt x="1066914" y="112281"/>
                      <a:pt x="1066762" y="108890"/>
                      <a:pt x="1066533" y="105384"/>
                    </a:cubicBezTo>
                    <a:cubicBezTo>
                      <a:pt x="1066305" y="101879"/>
                      <a:pt x="1066000" y="98336"/>
                      <a:pt x="1065619" y="94755"/>
                    </a:cubicBezTo>
                    <a:cubicBezTo>
                      <a:pt x="1065238" y="91173"/>
                      <a:pt x="1064819" y="87858"/>
                      <a:pt x="1064362" y="84810"/>
                    </a:cubicBezTo>
                    <a:cubicBezTo>
                      <a:pt x="1063599" y="80391"/>
                      <a:pt x="1062609" y="77114"/>
                      <a:pt x="1061390" y="74981"/>
                    </a:cubicBezTo>
                    <a:cubicBezTo>
                      <a:pt x="1060171" y="72847"/>
                      <a:pt x="1058418" y="71780"/>
                      <a:pt x="1056132" y="71780"/>
                    </a:cubicBezTo>
                    <a:close/>
                    <a:moveTo>
                      <a:pt x="2110054" y="68808"/>
                    </a:moveTo>
                    <a:lnTo>
                      <a:pt x="2092452" y="117043"/>
                    </a:lnTo>
                    <a:lnTo>
                      <a:pt x="2123084" y="117043"/>
                    </a:lnTo>
                    <a:close/>
                    <a:moveTo>
                      <a:pt x="2790139" y="65151"/>
                    </a:moveTo>
                    <a:cubicBezTo>
                      <a:pt x="2794864" y="65456"/>
                      <a:pt x="2799321" y="65646"/>
                      <a:pt x="2803512" y="65722"/>
                    </a:cubicBezTo>
                    <a:cubicBezTo>
                      <a:pt x="2807703" y="65799"/>
                      <a:pt x="2812694" y="65837"/>
                      <a:pt x="2818485" y="65837"/>
                    </a:cubicBezTo>
                    <a:cubicBezTo>
                      <a:pt x="2820772" y="65837"/>
                      <a:pt x="2822943" y="65837"/>
                      <a:pt x="2825001" y="65837"/>
                    </a:cubicBezTo>
                    <a:cubicBezTo>
                      <a:pt x="2827058" y="65837"/>
                      <a:pt x="2829116" y="65799"/>
                      <a:pt x="2831173" y="65722"/>
                    </a:cubicBezTo>
                    <a:cubicBezTo>
                      <a:pt x="2833230" y="65646"/>
                      <a:pt x="2835440" y="65570"/>
                      <a:pt x="2837802" y="65494"/>
                    </a:cubicBezTo>
                    <a:cubicBezTo>
                      <a:pt x="2840164" y="65418"/>
                      <a:pt x="2842793" y="65303"/>
                      <a:pt x="2845689" y="65151"/>
                    </a:cubicBezTo>
                    <a:lnTo>
                      <a:pt x="2845689" y="73152"/>
                    </a:lnTo>
                    <a:cubicBezTo>
                      <a:pt x="2844013" y="73609"/>
                      <a:pt x="2842527" y="74257"/>
                      <a:pt x="2841231" y="75095"/>
                    </a:cubicBezTo>
                    <a:cubicBezTo>
                      <a:pt x="2839936" y="75933"/>
                      <a:pt x="2839288" y="77571"/>
                      <a:pt x="2839288" y="80010"/>
                    </a:cubicBezTo>
                    <a:cubicBezTo>
                      <a:pt x="2839288" y="81686"/>
                      <a:pt x="2839593" y="83782"/>
                      <a:pt x="2840202" y="86296"/>
                    </a:cubicBezTo>
                    <a:cubicBezTo>
                      <a:pt x="2840812" y="88811"/>
                      <a:pt x="2841269" y="90678"/>
                      <a:pt x="2841574" y="91897"/>
                    </a:cubicBezTo>
                    <a:lnTo>
                      <a:pt x="2855290" y="149047"/>
                    </a:lnTo>
                    <a:lnTo>
                      <a:pt x="2869692" y="91897"/>
                    </a:lnTo>
                    <a:cubicBezTo>
                      <a:pt x="2870606" y="88392"/>
                      <a:pt x="2871216" y="85877"/>
                      <a:pt x="2871521" y="84353"/>
                    </a:cubicBezTo>
                    <a:cubicBezTo>
                      <a:pt x="2871825" y="82829"/>
                      <a:pt x="2871978" y="81381"/>
                      <a:pt x="2871978" y="80010"/>
                    </a:cubicBezTo>
                    <a:cubicBezTo>
                      <a:pt x="2871978" y="76962"/>
                      <a:pt x="2871254" y="75133"/>
                      <a:pt x="2869806" y="74523"/>
                    </a:cubicBezTo>
                    <a:cubicBezTo>
                      <a:pt x="2868359" y="73914"/>
                      <a:pt x="2866796" y="73533"/>
                      <a:pt x="2865120" y="73380"/>
                    </a:cubicBezTo>
                    <a:lnTo>
                      <a:pt x="2865120" y="65151"/>
                    </a:lnTo>
                    <a:cubicBezTo>
                      <a:pt x="2867863" y="65303"/>
                      <a:pt x="2870340" y="65418"/>
                      <a:pt x="2872550" y="65494"/>
                    </a:cubicBezTo>
                    <a:cubicBezTo>
                      <a:pt x="2874759" y="65570"/>
                      <a:pt x="2877083" y="65608"/>
                      <a:pt x="2879522" y="65608"/>
                    </a:cubicBezTo>
                    <a:cubicBezTo>
                      <a:pt x="2881503" y="65608"/>
                      <a:pt x="2883560" y="65608"/>
                      <a:pt x="2885694" y="65608"/>
                    </a:cubicBezTo>
                    <a:cubicBezTo>
                      <a:pt x="2887827" y="65608"/>
                      <a:pt x="2890952" y="65456"/>
                      <a:pt x="2895066" y="65151"/>
                    </a:cubicBezTo>
                    <a:lnTo>
                      <a:pt x="2895066" y="73152"/>
                    </a:lnTo>
                    <a:cubicBezTo>
                      <a:pt x="2892781" y="73457"/>
                      <a:pt x="2890952" y="73838"/>
                      <a:pt x="2889580" y="74295"/>
                    </a:cubicBezTo>
                    <a:cubicBezTo>
                      <a:pt x="2888208" y="74752"/>
                      <a:pt x="2887066" y="75705"/>
                      <a:pt x="2886151" y="77152"/>
                    </a:cubicBezTo>
                    <a:cubicBezTo>
                      <a:pt x="2885237" y="78600"/>
                      <a:pt x="2884322" y="80734"/>
                      <a:pt x="2883408" y="83553"/>
                    </a:cubicBezTo>
                    <a:cubicBezTo>
                      <a:pt x="2882493" y="86373"/>
                      <a:pt x="2881350" y="90144"/>
                      <a:pt x="2879979" y="94869"/>
                    </a:cubicBezTo>
                    <a:lnTo>
                      <a:pt x="2860319" y="164363"/>
                    </a:lnTo>
                    <a:cubicBezTo>
                      <a:pt x="2855747" y="180670"/>
                      <a:pt x="2851556" y="193472"/>
                      <a:pt x="2847746" y="202768"/>
                    </a:cubicBezTo>
                    <a:cubicBezTo>
                      <a:pt x="2843936" y="212064"/>
                      <a:pt x="2839212" y="218541"/>
                      <a:pt x="2833573" y="222199"/>
                    </a:cubicBezTo>
                    <a:cubicBezTo>
                      <a:pt x="2831440" y="223571"/>
                      <a:pt x="2828887" y="224752"/>
                      <a:pt x="2825915" y="225742"/>
                    </a:cubicBezTo>
                    <a:cubicBezTo>
                      <a:pt x="2822943" y="226733"/>
                      <a:pt x="2819933" y="227228"/>
                      <a:pt x="2816885" y="227228"/>
                    </a:cubicBezTo>
                    <a:cubicBezTo>
                      <a:pt x="2809875" y="227228"/>
                      <a:pt x="2804160" y="225095"/>
                      <a:pt x="2799740" y="220827"/>
                    </a:cubicBezTo>
                    <a:cubicBezTo>
                      <a:pt x="2795321" y="216560"/>
                      <a:pt x="2793111" y="211226"/>
                      <a:pt x="2793111" y="204825"/>
                    </a:cubicBezTo>
                    <a:cubicBezTo>
                      <a:pt x="2793111" y="199796"/>
                      <a:pt x="2794597" y="195796"/>
                      <a:pt x="2797569" y="192824"/>
                    </a:cubicBezTo>
                    <a:cubicBezTo>
                      <a:pt x="2800541" y="189852"/>
                      <a:pt x="2804084" y="188366"/>
                      <a:pt x="2808199" y="188366"/>
                    </a:cubicBezTo>
                    <a:cubicBezTo>
                      <a:pt x="2811247" y="188366"/>
                      <a:pt x="2814218" y="189357"/>
                      <a:pt x="2817114" y="191338"/>
                    </a:cubicBezTo>
                    <a:cubicBezTo>
                      <a:pt x="2820009" y="193319"/>
                      <a:pt x="2821457" y="196520"/>
                      <a:pt x="2821457" y="200939"/>
                    </a:cubicBezTo>
                    <a:cubicBezTo>
                      <a:pt x="2821457" y="202616"/>
                      <a:pt x="2821153" y="204140"/>
                      <a:pt x="2820543" y="205511"/>
                    </a:cubicBezTo>
                    <a:cubicBezTo>
                      <a:pt x="2820391" y="205968"/>
                      <a:pt x="2820200" y="206426"/>
                      <a:pt x="2819971" y="206883"/>
                    </a:cubicBezTo>
                    <a:cubicBezTo>
                      <a:pt x="2819743" y="207340"/>
                      <a:pt x="2819553" y="207797"/>
                      <a:pt x="2819400" y="208254"/>
                    </a:cubicBezTo>
                    <a:cubicBezTo>
                      <a:pt x="2818943" y="209169"/>
                      <a:pt x="2818714" y="210083"/>
                      <a:pt x="2818714" y="210998"/>
                    </a:cubicBezTo>
                    <a:cubicBezTo>
                      <a:pt x="2818714" y="211302"/>
                      <a:pt x="2818866" y="212141"/>
                      <a:pt x="2819171" y="213512"/>
                    </a:cubicBezTo>
                    <a:cubicBezTo>
                      <a:pt x="2819476" y="214884"/>
                      <a:pt x="2820695" y="215570"/>
                      <a:pt x="2822829" y="215570"/>
                    </a:cubicBezTo>
                    <a:cubicBezTo>
                      <a:pt x="2825725" y="215570"/>
                      <a:pt x="2828315" y="214465"/>
                      <a:pt x="2830601" y="212255"/>
                    </a:cubicBezTo>
                    <a:cubicBezTo>
                      <a:pt x="2832887" y="210045"/>
                      <a:pt x="2834945" y="207111"/>
                      <a:pt x="2836774" y="203454"/>
                    </a:cubicBezTo>
                    <a:cubicBezTo>
                      <a:pt x="2838602" y="199796"/>
                      <a:pt x="2840279" y="195643"/>
                      <a:pt x="2841803" y="190995"/>
                    </a:cubicBezTo>
                    <a:cubicBezTo>
                      <a:pt x="2843327" y="186347"/>
                      <a:pt x="2844698" y="181661"/>
                      <a:pt x="2845917" y="176936"/>
                    </a:cubicBezTo>
                    <a:lnTo>
                      <a:pt x="2826258" y="176936"/>
                    </a:lnTo>
                    <a:lnTo>
                      <a:pt x="2802712" y="91440"/>
                    </a:lnTo>
                    <a:cubicBezTo>
                      <a:pt x="2801493" y="87173"/>
                      <a:pt x="2800502" y="83896"/>
                      <a:pt x="2799740" y="81610"/>
                    </a:cubicBezTo>
                    <a:cubicBezTo>
                      <a:pt x="2798978" y="79324"/>
                      <a:pt x="2798140" y="77610"/>
                      <a:pt x="2797226" y="76467"/>
                    </a:cubicBezTo>
                    <a:cubicBezTo>
                      <a:pt x="2796311" y="75324"/>
                      <a:pt x="2795321" y="74562"/>
                      <a:pt x="2794254" y="74181"/>
                    </a:cubicBezTo>
                    <a:cubicBezTo>
                      <a:pt x="2793187" y="73800"/>
                      <a:pt x="2791816" y="73457"/>
                      <a:pt x="2790139" y="73152"/>
                    </a:cubicBezTo>
                    <a:close/>
                    <a:moveTo>
                      <a:pt x="837514" y="65151"/>
                    </a:moveTo>
                    <a:cubicBezTo>
                      <a:pt x="842239" y="65456"/>
                      <a:pt x="846696" y="65646"/>
                      <a:pt x="850887" y="65722"/>
                    </a:cubicBezTo>
                    <a:cubicBezTo>
                      <a:pt x="855078" y="65799"/>
                      <a:pt x="860069" y="65837"/>
                      <a:pt x="865861" y="65837"/>
                    </a:cubicBezTo>
                    <a:cubicBezTo>
                      <a:pt x="868147" y="65837"/>
                      <a:pt x="870318" y="65837"/>
                      <a:pt x="872376" y="65837"/>
                    </a:cubicBezTo>
                    <a:cubicBezTo>
                      <a:pt x="874433" y="65837"/>
                      <a:pt x="876490" y="65799"/>
                      <a:pt x="878548" y="65722"/>
                    </a:cubicBezTo>
                    <a:cubicBezTo>
                      <a:pt x="880605" y="65646"/>
                      <a:pt x="882815" y="65570"/>
                      <a:pt x="885177" y="65494"/>
                    </a:cubicBezTo>
                    <a:cubicBezTo>
                      <a:pt x="887539" y="65418"/>
                      <a:pt x="890169" y="65303"/>
                      <a:pt x="893064" y="65151"/>
                    </a:cubicBezTo>
                    <a:lnTo>
                      <a:pt x="893064" y="73152"/>
                    </a:lnTo>
                    <a:cubicBezTo>
                      <a:pt x="891387" y="73609"/>
                      <a:pt x="889902" y="74257"/>
                      <a:pt x="888606" y="75095"/>
                    </a:cubicBezTo>
                    <a:cubicBezTo>
                      <a:pt x="887311" y="75933"/>
                      <a:pt x="886663" y="77571"/>
                      <a:pt x="886663" y="80010"/>
                    </a:cubicBezTo>
                    <a:cubicBezTo>
                      <a:pt x="886663" y="81686"/>
                      <a:pt x="886968" y="83782"/>
                      <a:pt x="887578" y="86296"/>
                    </a:cubicBezTo>
                    <a:cubicBezTo>
                      <a:pt x="888187" y="88811"/>
                      <a:pt x="888644" y="90678"/>
                      <a:pt x="888949" y="91897"/>
                    </a:cubicBezTo>
                    <a:lnTo>
                      <a:pt x="902665" y="149047"/>
                    </a:lnTo>
                    <a:lnTo>
                      <a:pt x="917067" y="91897"/>
                    </a:lnTo>
                    <a:cubicBezTo>
                      <a:pt x="917981" y="88392"/>
                      <a:pt x="918591" y="85877"/>
                      <a:pt x="918896" y="84353"/>
                    </a:cubicBezTo>
                    <a:cubicBezTo>
                      <a:pt x="919201" y="82829"/>
                      <a:pt x="919353" y="81381"/>
                      <a:pt x="919353" y="80010"/>
                    </a:cubicBezTo>
                    <a:cubicBezTo>
                      <a:pt x="919353" y="76962"/>
                      <a:pt x="918629" y="75133"/>
                      <a:pt x="917181" y="74523"/>
                    </a:cubicBezTo>
                    <a:cubicBezTo>
                      <a:pt x="915733" y="73914"/>
                      <a:pt x="914171" y="73533"/>
                      <a:pt x="912495" y="73380"/>
                    </a:cubicBezTo>
                    <a:lnTo>
                      <a:pt x="912495" y="65151"/>
                    </a:lnTo>
                    <a:cubicBezTo>
                      <a:pt x="915238" y="65303"/>
                      <a:pt x="917715" y="65418"/>
                      <a:pt x="919924" y="65494"/>
                    </a:cubicBezTo>
                    <a:cubicBezTo>
                      <a:pt x="922134" y="65570"/>
                      <a:pt x="924459" y="65608"/>
                      <a:pt x="926897" y="65608"/>
                    </a:cubicBezTo>
                    <a:cubicBezTo>
                      <a:pt x="928878" y="65608"/>
                      <a:pt x="930935" y="65608"/>
                      <a:pt x="933069" y="65608"/>
                    </a:cubicBezTo>
                    <a:cubicBezTo>
                      <a:pt x="935202" y="65608"/>
                      <a:pt x="938327" y="65456"/>
                      <a:pt x="942442" y="65151"/>
                    </a:cubicBezTo>
                    <a:lnTo>
                      <a:pt x="942442" y="73152"/>
                    </a:lnTo>
                    <a:cubicBezTo>
                      <a:pt x="940155" y="73457"/>
                      <a:pt x="938327" y="73838"/>
                      <a:pt x="936955" y="74295"/>
                    </a:cubicBezTo>
                    <a:cubicBezTo>
                      <a:pt x="935584" y="74752"/>
                      <a:pt x="934441" y="75705"/>
                      <a:pt x="933526" y="77152"/>
                    </a:cubicBezTo>
                    <a:cubicBezTo>
                      <a:pt x="932612" y="78600"/>
                      <a:pt x="931697" y="80734"/>
                      <a:pt x="930783" y="83553"/>
                    </a:cubicBezTo>
                    <a:cubicBezTo>
                      <a:pt x="929868" y="86373"/>
                      <a:pt x="928726" y="90144"/>
                      <a:pt x="927354" y="94869"/>
                    </a:cubicBezTo>
                    <a:lnTo>
                      <a:pt x="907694" y="164363"/>
                    </a:lnTo>
                    <a:cubicBezTo>
                      <a:pt x="903122" y="180670"/>
                      <a:pt x="898932" y="193472"/>
                      <a:pt x="895122" y="202768"/>
                    </a:cubicBezTo>
                    <a:cubicBezTo>
                      <a:pt x="891311" y="212064"/>
                      <a:pt x="886587" y="218541"/>
                      <a:pt x="880948" y="222199"/>
                    </a:cubicBezTo>
                    <a:cubicBezTo>
                      <a:pt x="878815" y="223571"/>
                      <a:pt x="876262" y="224752"/>
                      <a:pt x="873290" y="225742"/>
                    </a:cubicBezTo>
                    <a:cubicBezTo>
                      <a:pt x="870318" y="226733"/>
                      <a:pt x="867308" y="227228"/>
                      <a:pt x="864260" y="227228"/>
                    </a:cubicBezTo>
                    <a:cubicBezTo>
                      <a:pt x="857250" y="227228"/>
                      <a:pt x="851535" y="225095"/>
                      <a:pt x="847116" y="220827"/>
                    </a:cubicBezTo>
                    <a:cubicBezTo>
                      <a:pt x="842696" y="216560"/>
                      <a:pt x="840486" y="211226"/>
                      <a:pt x="840486" y="204825"/>
                    </a:cubicBezTo>
                    <a:cubicBezTo>
                      <a:pt x="840486" y="199796"/>
                      <a:pt x="841972" y="195796"/>
                      <a:pt x="844944" y="192824"/>
                    </a:cubicBezTo>
                    <a:cubicBezTo>
                      <a:pt x="847915" y="189852"/>
                      <a:pt x="851459" y="188366"/>
                      <a:pt x="855574" y="188366"/>
                    </a:cubicBezTo>
                    <a:cubicBezTo>
                      <a:pt x="858622" y="188366"/>
                      <a:pt x="861593" y="189357"/>
                      <a:pt x="864489" y="191338"/>
                    </a:cubicBezTo>
                    <a:cubicBezTo>
                      <a:pt x="867385" y="193319"/>
                      <a:pt x="868832" y="196520"/>
                      <a:pt x="868832" y="200939"/>
                    </a:cubicBezTo>
                    <a:cubicBezTo>
                      <a:pt x="868832" y="202616"/>
                      <a:pt x="868528" y="204140"/>
                      <a:pt x="867918" y="205511"/>
                    </a:cubicBezTo>
                    <a:cubicBezTo>
                      <a:pt x="867766" y="205968"/>
                      <a:pt x="867575" y="206426"/>
                      <a:pt x="867346" y="206883"/>
                    </a:cubicBezTo>
                    <a:cubicBezTo>
                      <a:pt x="867118" y="207340"/>
                      <a:pt x="866927" y="207797"/>
                      <a:pt x="866775" y="208254"/>
                    </a:cubicBezTo>
                    <a:cubicBezTo>
                      <a:pt x="866318" y="209169"/>
                      <a:pt x="866089" y="210083"/>
                      <a:pt x="866089" y="210998"/>
                    </a:cubicBezTo>
                    <a:cubicBezTo>
                      <a:pt x="866089" y="211302"/>
                      <a:pt x="866242" y="212141"/>
                      <a:pt x="866546" y="213512"/>
                    </a:cubicBezTo>
                    <a:cubicBezTo>
                      <a:pt x="866851" y="214884"/>
                      <a:pt x="868070" y="215570"/>
                      <a:pt x="870204" y="215570"/>
                    </a:cubicBezTo>
                    <a:cubicBezTo>
                      <a:pt x="873100" y="215570"/>
                      <a:pt x="875690" y="214465"/>
                      <a:pt x="877976" y="212255"/>
                    </a:cubicBezTo>
                    <a:cubicBezTo>
                      <a:pt x="880262" y="210045"/>
                      <a:pt x="882320" y="207111"/>
                      <a:pt x="884149" y="203454"/>
                    </a:cubicBezTo>
                    <a:cubicBezTo>
                      <a:pt x="885977" y="199796"/>
                      <a:pt x="887654" y="195643"/>
                      <a:pt x="889178" y="190995"/>
                    </a:cubicBezTo>
                    <a:cubicBezTo>
                      <a:pt x="890702" y="186347"/>
                      <a:pt x="892074" y="181661"/>
                      <a:pt x="893293" y="176936"/>
                    </a:cubicBezTo>
                    <a:lnTo>
                      <a:pt x="873633" y="176936"/>
                    </a:lnTo>
                    <a:lnTo>
                      <a:pt x="850087" y="91440"/>
                    </a:lnTo>
                    <a:cubicBezTo>
                      <a:pt x="848868" y="87173"/>
                      <a:pt x="847877" y="83896"/>
                      <a:pt x="847116" y="81610"/>
                    </a:cubicBezTo>
                    <a:cubicBezTo>
                      <a:pt x="846354" y="79324"/>
                      <a:pt x="845515" y="77610"/>
                      <a:pt x="844601" y="76467"/>
                    </a:cubicBezTo>
                    <a:cubicBezTo>
                      <a:pt x="843686" y="75324"/>
                      <a:pt x="842696" y="74562"/>
                      <a:pt x="841629" y="74181"/>
                    </a:cubicBezTo>
                    <a:cubicBezTo>
                      <a:pt x="840562" y="73800"/>
                      <a:pt x="839191" y="73457"/>
                      <a:pt x="837514" y="73152"/>
                    </a:cubicBezTo>
                    <a:close/>
                    <a:moveTo>
                      <a:pt x="332689" y="64922"/>
                    </a:moveTo>
                    <a:cubicBezTo>
                      <a:pt x="337414" y="65227"/>
                      <a:pt x="341757" y="65418"/>
                      <a:pt x="345720" y="65494"/>
                    </a:cubicBezTo>
                    <a:cubicBezTo>
                      <a:pt x="349682" y="65570"/>
                      <a:pt x="354330" y="65608"/>
                      <a:pt x="359664" y="65608"/>
                    </a:cubicBezTo>
                    <a:cubicBezTo>
                      <a:pt x="362407" y="65608"/>
                      <a:pt x="364884" y="65608"/>
                      <a:pt x="367094" y="65608"/>
                    </a:cubicBezTo>
                    <a:cubicBezTo>
                      <a:pt x="369303" y="65608"/>
                      <a:pt x="371475" y="65570"/>
                      <a:pt x="373609" y="65494"/>
                    </a:cubicBezTo>
                    <a:cubicBezTo>
                      <a:pt x="375742" y="65418"/>
                      <a:pt x="377914" y="65341"/>
                      <a:pt x="380124" y="65265"/>
                    </a:cubicBezTo>
                    <a:cubicBezTo>
                      <a:pt x="382334" y="65189"/>
                      <a:pt x="384963" y="65075"/>
                      <a:pt x="388010" y="64922"/>
                    </a:cubicBezTo>
                    <a:lnTo>
                      <a:pt x="388010" y="73380"/>
                    </a:lnTo>
                    <a:cubicBezTo>
                      <a:pt x="386791" y="73685"/>
                      <a:pt x="385496" y="74142"/>
                      <a:pt x="384124" y="74752"/>
                    </a:cubicBezTo>
                    <a:cubicBezTo>
                      <a:pt x="382753" y="75362"/>
                      <a:pt x="382067" y="76886"/>
                      <a:pt x="382067" y="79324"/>
                    </a:cubicBezTo>
                    <a:cubicBezTo>
                      <a:pt x="382067" y="79781"/>
                      <a:pt x="382067" y="80200"/>
                      <a:pt x="382067" y="80581"/>
                    </a:cubicBezTo>
                    <a:cubicBezTo>
                      <a:pt x="382067" y="80962"/>
                      <a:pt x="382143" y="81496"/>
                      <a:pt x="382295" y="82182"/>
                    </a:cubicBezTo>
                    <a:cubicBezTo>
                      <a:pt x="382448" y="82867"/>
                      <a:pt x="382638" y="83782"/>
                      <a:pt x="382867" y="84925"/>
                    </a:cubicBezTo>
                    <a:cubicBezTo>
                      <a:pt x="383096" y="86068"/>
                      <a:pt x="383438" y="87706"/>
                      <a:pt x="383896" y="89840"/>
                    </a:cubicBezTo>
                    <a:lnTo>
                      <a:pt x="397840" y="149047"/>
                    </a:lnTo>
                    <a:lnTo>
                      <a:pt x="412699" y="90475"/>
                    </a:lnTo>
                    <a:cubicBezTo>
                      <a:pt x="414223" y="84853"/>
                      <a:pt x="414985" y="80978"/>
                      <a:pt x="414985" y="78849"/>
                    </a:cubicBezTo>
                    <a:cubicBezTo>
                      <a:pt x="414985" y="76268"/>
                      <a:pt x="414223" y="74711"/>
                      <a:pt x="412699" y="74179"/>
                    </a:cubicBezTo>
                    <a:cubicBezTo>
                      <a:pt x="411175" y="73647"/>
                      <a:pt x="409651" y="73380"/>
                      <a:pt x="408127" y="73380"/>
                    </a:cubicBezTo>
                    <a:lnTo>
                      <a:pt x="408127" y="64922"/>
                    </a:lnTo>
                    <a:cubicBezTo>
                      <a:pt x="410718" y="65075"/>
                      <a:pt x="413195" y="65189"/>
                      <a:pt x="415557" y="65265"/>
                    </a:cubicBezTo>
                    <a:cubicBezTo>
                      <a:pt x="417919" y="65341"/>
                      <a:pt x="420395" y="65379"/>
                      <a:pt x="422986" y="65379"/>
                    </a:cubicBezTo>
                    <a:cubicBezTo>
                      <a:pt x="425425" y="65379"/>
                      <a:pt x="427863" y="65341"/>
                      <a:pt x="430301" y="65265"/>
                    </a:cubicBezTo>
                    <a:cubicBezTo>
                      <a:pt x="432740" y="65189"/>
                      <a:pt x="435178" y="65075"/>
                      <a:pt x="437617" y="64922"/>
                    </a:cubicBezTo>
                    <a:lnTo>
                      <a:pt x="437617" y="73152"/>
                    </a:lnTo>
                    <a:cubicBezTo>
                      <a:pt x="435483" y="73152"/>
                      <a:pt x="433730" y="73380"/>
                      <a:pt x="432359" y="73836"/>
                    </a:cubicBezTo>
                    <a:cubicBezTo>
                      <a:pt x="430987" y="74292"/>
                      <a:pt x="429806" y="75166"/>
                      <a:pt x="428816" y="76459"/>
                    </a:cubicBezTo>
                    <a:cubicBezTo>
                      <a:pt x="427825" y="77752"/>
                      <a:pt x="426910" y="79691"/>
                      <a:pt x="426072" y="82276"/>
                    </a:cubicBezTo>
                    <a:cubicBezTo>
                      <a:pt x="425234" y="84861"/>
                      <a:pt x="424205" y="88359"/>
                      <a:pt x="422986" y="92769"/>
                    </a:cubicBezTo>
                    <a:lnTo>
                      <a:pt x="398983" y="176936"/>
                    </a:lnTo>
                    <a:lnTo>
                      <a:pt x="368580" y="176936"/>
                    </a:lnTo>
                    <a:lnTo>
                      <a:pt x="344119" y="88664"/>
                    </a:lnTo>
                    <a:cubicBezTo>
                      <a:pt x="343052" y="85166"/>
                      <a:pt x="342176" y="82429"/>
                      <a:pt x="341490" y="80453"/>
                    </a:cubicBezTo>
                    <a:cubicBezTo>
                      <a:pt x="340804" y="78476"/>
                      <a:pt x="340081" y="76993"/>
                      <a:pt x="339319" y="76004"/>
                    </a:cubicBezTo>
                    <a:cubicBezTo>
                      <a:pt x="338557" y="75015"/>
                      <a:pt x="337680" y="74368"/>
                      <a:pt x="336690" y="74064"/>
                    </a:cubicBezTo>
                    <a:cubicBezTo>
                      <a:pt x="335699" y="73761"/>
                      <a:pt x="334366" y="73609"/>
                      <a:pt x="332689" y="73609"/>
                    </a:cubicBezTo>
                    <a:close/>
                    <a:moveTo>
                      <a:pt x="2657390" y="64236"/>
                    </a:moveTo>
                    <a:lnTo>
                      <a:pt x="2668295" y="64236"/>
                    </a:lnTo>
                    <a:cubicBezTo>
                      <a:pt x="2668143" y="65913"/>
                      <a:pt x="2668029" y="67323"/>
                      <a:pt x="2667952" y="68466"/>
                    </a:cubicBezTo>
                    <a:cubicBezTo>
                      <a:pt x="2667876" y="69609"/>
                      <a:pt x="2667838" y="70637"/>
                      <a:pt x="2667838" y="71552"/>
                    </a:cubicBezTo>
                    <a:cubicBezTo>
                      <a:pt x="2667838" y="72466"/>
                      <a:pt x="2667800" y="73457"/>
                      <a:pt x="2667724" y="74523"/>
                    </a:cubicBezTo>
                    <a:cubicBezTo>
                      <a:pt x="2667648" y="75590"/>
                      <a:pt x="2667609" y="76886"/>
                      <a:pt x="2667609" y="78410"/>
                    </a:cubicBezTo>
                    <a:cubicBezTo>
                      <a:pt x="2670669" y="75514"/>
                      <a:pt x="2673500" y="73190"/>
                      <a:pt x="2676102" y="71437"/>
                    </a:cubicBezTo>
                    <a:cubicBezTo>
                      <a:pt x="2678703" y="69685"/>
                      <a:pt x="2681228" y="68313"/>
                      <a:pt x="2683676" y="67323"/>
                    </a:cubicBezTo>
                    <a:cubicBezTo>
                      <a:pt x="2686124" y="66332"/>
                      <a:pt x="2688495" y="65646"/>
                      <a:pt x="2690791" y="65265"/>
                    </a:cubicBezTo>
                    <a:cubicBezTo>
                      <a:pt x="2693087" y="64884"/>
                      <a:pt x="2695458" y="64694"/>
                      <a:pt x="2697906" y="64694"/>
                    </a:cubicBezTo>
                    <a:cubicBezTo>
                      <a:pt x="2702345" y="64694"/>
                      <a:pt x="2706094" y="65265"/>
                      <a:pt x="2709154" y="66408"/>
                    </a:cubicBezTo>
                    <a:cubicBezTo>
                      <a:pt x="2712214" y="67551"/>
                      <a:pt x="2714739" y="68923"/>
                      <a:pt x="2716728" y="70523"/>
                    </a:cubicBezTo>
                    <a:cubicBezTo>
                      <a:pt x="2718718" y="72123"/>
                      <a:pt x="2720286" y="73800"/>
                      <a:pt x="2721434" y="75552"/>
                    </a:cubicBezTo>
                    <a:cubicBezTo>
                      <a:pt x="2722582" y="77305"/>
                      <a:pt x="2723462" y="78714"/>
                      <a:pt x="2724074" y="79781"/>
                    </a:cubicBezTo>
                    <a:cubicBezTo>
                      <a:pt x="2727717" y="75819"/>
                      <a:pt x="2732196" y="72276"/>
                      <a:pt x="2737509" y="69151"/>
                    </a:cubicBezTo>
                    <a:cubicBezTo>
                      <a:pt x="2742823" y="66027"/>
                      <a:pt x="2748820" y="64465"/>
                      <a:pt x="2755499" y="64465"/>
                    </a:cubicBezTo>
                    <a:cubicBezTo>
                      <a:pt x="2758535" y="64465"/>
                      <a:pt x="2761685" y="64922"/>
                      <a:pt x="2764949" y="65837"/>
                    </a:cubicBezTo>
                    <a:cubicBezTo>
                      <a:pt x="2768212" y="66751"/>
                      <a:pt x="2771362" y="68504"/>
                      <a:pt x="2774398" y="71094"/>
                    </a:cubicBezTo>
                    <a:cubicBezTo>
                      <a:pt x="2778648" y="75066"/>
                      <a:pt x="2781153" y="79306"/>
                      <a:pt x="2781913" y="83812"/>
                    </a:cubicBezTo>
                    <a:cubicBezTo>
                      <a:pt x="2782673" y="88319"/>
                      <a:pt x="2783052" y="92557"/>
                      <a:pt x="2783052" y="96526"/>
                    </a:cubicBezTo>
                    <a:lnTo>
                      <a:pt x="2783052" y="152205"/>
                    </a:lnTo>
                    <a:cubicBezTo>
                      <a:pt x="2783052" y="157553"/>
                      <a:pt x="2783129" y="161181"/>
                      <a:pt x="2783281" y="163090"/>
                    </a:cubicBezTo>
                    <a:cubicBezTo>
                      <a:pt x="2783433" y="164998"/>
                      <a:pt x="2783967" y="166487"/>
                      <a:pt x="2784881" y="167557"/>
                    </a:cubicBezTo>
                    <a:cubicBezTo>
                      <a:pt x="2785643" y="168780"/>
                      <a:pt x="2786634" y="169507"/>
                      <a:pt x="2787853" y="169735"/>
                    </a:cubicBezTo>
                    <a:cubicBezTo>
                      <a:pt x="2789072" y="169964"/>
                      <a:pt x="2790063" y="170078"/>
                      <a:pt x="2790825" y="170078"/>
                    </a:cubicBezTo>
                    <a:lnTo>
                      <a:pt x="2790825" y="178308"/>
                    </a:lnTo>
                    <a:cubicBezTo>
                      <a:pt x="2788539" y="178155"/>
                      <a:pt x="2786445" y="178041"/>
                      <a:pt x="2784542" y="177965"/>
                    </a:cubicBezTo>
                    <a:cubicBezTo>
                      <a:pt x="2782639" y="177889"/>
                      <a:pt x="2780742" y="177851"/>
                      <a:pt x="2778849" y="177851"/>
                    </a:cubicBezTo>
                    <a:cubicBezTo>
                      <a:pt x="2776955" y="177851"/>
                      <a:pt x="2774949" y="177851"/>
                      <a:pt x="2772828" y="177851"/>
                    </a:cubicBezTo>
                    <a:cubicBezTo>
                      <a:pt x="2770708" y="177851"/>
                      <a:pt x="2768284" y="177851"/>
                      <a:pt x="2765558" y="177851"/>
                    </a:cubicBezTo>
                    <a:cubicBezTo>
                      <a:pt x="2762829" y="177851"/>
                      <a:pt x="2760479" y="177851"/>
                      <a:pt x="2758510" y="177851"/>
                    </a:cubicBezTo>
                    <a:cubicBezTo>
                      <a:pt x="2756541" y="177851"/>
                      <a:pt x="2754610" y="177851"/>
                      <a:pt x="2752716" y="177851"/>
                    </a:cubicBezTo>
                    <a:cubicBezTo>
                      <a:pt x="2750824" y="177851"/>
                      <a:pt x="2748891" y="177889"/>
                      <a:pt x="2746919" y="177965"/>
                    </a:cubicBezTo>
                    <a:cubicBezTo>
                      <a:pt x="2744948" y="178041"/>
                      <a:pt x="2742666" y="178155"/>
                      <a:pt x="2740076" y="178308"/>
                    </a:cubicBezTo>
                    <a:lnTo>
                      <a:pt x="2740076" y="169850"/>
                    </a:lnTo>
                    <a:cubicBezTo>
                      <a:pt x="2742514" y="169088"/>
                      <a:pt x="2743962" y="167983"/>
                      <a:pt x="2744419" y="166535"/>
                    </a:cubicBezTo>
                    <a:cubicBezTo>
                      <a:pt x="2744876" y="165087"/>
                      <a:pt x="2745105" y="162763"/>
                      <a:pt x="2745105" y="159563"/>
                    </a:cubicBezTo>
                    <a:lnTo>
                      <a:pt x="2745105" y="102870"/>
                    </a:lnTo>
                    <a:cubicBezTo>
                      <a:pt x="2745105" y="100431"/>
                      <a:pt x="2745066" y="98222"/>
                      <a:pt x="2744989" y="96240"/>
                    </a:cubicBezTo>
                    <a:cubicBezTo>
                      <a:pt x="2744911" y="94259"/>
                      <a:pt x="2744603" y="92583"/>
                      <a:pt x="2744064" y="91211"/>
                    </a:cubicBezTo>
                    <a:cubicBezTo>
                      <a:pt x="2743524" y="89840"/>
                      <a:pt x="2742637" y="88773"/>
                      <a:pt x="2741403" y="88011"/>
                    </a:cubicBezTo>
                    <a:cubicBezTo>
                      <a:pt x="2740168" y="87249"/>
                      <a:pt x="2738471" y="86868"/>
                      <a:pt x="2736311" y="86868"/>
                    </a:cubicBezTo>
                    <a:cubicBezTo>
                      <a:pt x="2734151" y="86868"/>
                      <a:pt x="2732339" y="87211"/>
                      <a:pt x="2730874" y="87897"/>
                    </a:cubicBezTo>
                    <a:cubicBezTo>
                      <a:pt x="2729410" y="88582"/>
                      <a:pt x="2727829" y="89382"/>
                      <a:pt x="2726131" y="90297"/>
                    </a:cubicBezTo>
                    <a:lnTo>
                      <a:pt x="2726131" y="152019"/>
                    </a:lnTo>
                    <a:cubicBezTo>
                      <a:pt x="2726131" y="155372"/>
                      <a:pt x="2726169" y="158115"/>
                      <a:pt x="2726245" y="160248"/>
                    </a:cubicBezTo>
                    <a:cubicBezTo>
                      <a:pt x="2726322" y="162382"/>
                      <a:pt x="2726512" y="164097"/>
                      <a:pt x="2726817" y="165392"/>
                    </a:cubicBezTo>
                    <a:cubicBezTo>
                      <a:pt x="2727122" y="166687"/>
                      <a:pt x="2727655" y="167678"/>
                      <a:pt x="2728417" y="168364"/>
                    </a:cubicBezTo>
                    <a:cubicBezTo>
                      <a:pt x="2729179" y="169050"/>
                      <a:pt x="2730246" y="169621"/>
                      <a:pt x="2731617" y="170078"/>
                    </a:cubicBezTo>
                    <a:lnTo>
                      <a:pt x="2731617" y="178308"/>
                    </a:lnTo>
                    <a:cubicBezTo>
                      <a:pt x="2729332" y="178308"/>
                      <a:pt x="2727278" y="178270"/>
                      <a:pt x="2725456" y="178194"/>
                    </a:cubicBezTo>
                    <a:cubicBezTo>
                      <a:pt x="2723635" y="178117"/>
                      <a:pt x="2721776" y="178041"/>
                      <a:pt x="2719882" y="177965"/>
                    </a:cubicBezTo>
                    <a:cubicBezTo>
                      <a:pt x="2717988" y="177889"/>
                      <a:pt x="2715791" y="177851"/>
                      <a:pt x="2713292" y="177851"/>
                    </a:cubicBezTo>
                    <a:cubicBezTo>
                      <a:pt x="2710793" y="177851"/>
                      <a:pt x="2707650" y="177851"/>
                      <a:pt x="2703864" y="177851"/>
                    </a:cubicBezTo>
                    <a:cubicBezTo>
                      <a:pt x="2699471" y="177851"/>
                      <a:pt x="2695910" y="177889"/>
                      <a:pt x="2693182" y="177965"/>
                    </a:cubicBezTo>
                    <a:cubicBezTo>
                      <a:pt x="2690455" y="178041"/>
                      <a:pt x="2686959" y="178155"/>
                      <a:pt x="2682697" y="178308"/>
                    </a:cubicBezTo>
                    <a:lnTo>
                      <a:pt x="2682697" y="169850"/>
                    </a:lnTo>
                    <a:cubicBezTo>
                      <a:pt x="2684069" y="169392"/>
                      <a:pt x="2685136" y="168935"/>
                      <a:pt x="2685898" y="168478"/>
                    </a:cubicBezTo>
                    <a:cubicBezTo>
                      <a:pt x="2686659" y="168021"/>
                      <a:pt x="2687193" y="167297"/>
                      <a:pt x="2687498" y="166306"/>
                    </a:cubicBezTo>
                    <a:cubicBezTo>
                      <a:pt x="2687802" y="165316"/>
                      <a:pt x="2687993" y="163944"/>
                      <a:pt x="2688069" y="162192"/>
                    </a:cubicBezTo>
                    <a:cubicBezTo>
                      <a:pt x="2688145" y="160439"/>
                      <a:pt x="2688183" y="158039"/>
                      <a:pt x="2688183" y="154991"/>
                    </a:cubicBezTo>
                    <a:lnTo>
                      <a:pt x="2688183" y="101955"/>
                    </a:lnTo>
                    <a:cubicBezTo>
                      <a:pt x="2688029" y="98907"/>
                      <a:pt x="2687874" y="96545"/>
                      <a:pt x="2687721" y="94869"/>
                    </a:cubicBezTo>
                    <a:cubicBezTo>
                      <a:pt x="2687568" y="93192"/>
                      <a:pt x="2686950" y="91668"/>
                      <a:pt x="2685869" y="90297"/>
                    </a:cubicBezTo>
                    <a:cubicBezTo>
                      <a:pt x="2685097" y="89382"/>
                      <a:pt x="2684134" y="88620"/>
                      <a:pt x="2682977" y="88011"/>
                    </a:cubicBezTo>
                    <a:cubicBezTo>
                      <a:pt x="2681821" y="87401"/>
                      <a:pt x="2680394" y="87096"/>
                      <a:pt x="2678697" y="87096"/>
                    </a:cubicBezTo>
                    <a:cubicBezTo>
                      <a:pt x="2676692" y="87096"/>
                      <a:pt x="2674918" y="87477"/>
                      <a:pt x="2673375" y="88239"/>
                    </a:cubicBezTo>
                    <a:cubicBezTo>
                      <a:pt x="2671832" y="89001"/>
                      <a:pt x="2670443" y="89763"/>
                      <a:pt x="2669210" y="90525"/>
                    </a:cubicBezTo>
                    <a:lnTo>
                      <a:pt x="2669210" y="154991"/>
                    </a:lnTo>
                    <a:cubicBezTo>
                      <a:pt x="2669210" y="160477"/>
                      <a:pt x="2669438" y="164173"/>
                      <a:pt x="2669896" y="166078"/>
                    </a:cubicBezTo>
                    <a:cubicBezTo>
                      <a:pt x="2670353" y="167983"/>
                      <a:pt x="2671877" y="169240"/>
                      <a:pt x="2674467" y="169850"/>
                    </a:cubicBezTo>
                    <a:lnTo>
                      <a:pt x="2674467" y="178308"/>
                    </a:lnTo>
                    <a:cubicBezTo>
                      <a:pt x="2666267" y="178308"/>
                      <a:pt x="2660159" y="178232"/>
                      <a:pt x="2656144" y="178079"/>
                    </a:cubicBezTo>
                    <a:cubicBezTo>
                      <a:pt x="2652129" y="177927"/>
                      <a:pt x="2649441" y="177851"/>
                      <a:pt x="2648078" y="177851"/>
                    </a:cubicBezTo>
                    <a:cubicBezTo>
                      <a:pt x="2644745" y="177851"/>
                      <a:pt x="2641298" y="177889"/>
                      <a:pt x="2637738" y="177965"/>
                    </a:cubicBezTo>
                    <a:cubicBezTo>
                      <a:pt x="2634178" y="178041"/>
                      <a:pt x="2629276" y="178155"/>
                      <a:pt x="2623033" y="178308"/>
                    </a:cubicBezTo>
                    <a:lnTo>
                      <a:pt x="2623033" y="170307"/>
                    </a:lnTo>
                    <a:cubicBezTo>
                      <a:pt x="2625014" y="170154"/>
                      <a:pt x="2626576" y="169925"/>
                      <a:pt x="2627719" y="169619"/>
                    </a:cubicBezTo>
                    <a:cubicBezTo>
                      <a:pt x="2628862" y="169313"/>
                      <a:pt x="2629700" y="168664"/>
                      <a:pt x="2630234" y="167671"/>
                    </a:cubicBezTo>
                    <a:cubicBezTo>
                      <a:pt x="2630767" y="166678"/>
                      <a:pt x="2631072" y="165265"/>
                      <a:pt x="2631148" y="163431"/>
                    </a:cubicBezTo>
                    <a:cubicBezTo>
                      <a:pt x="2631224" y="161597"/>
                      <a:pt x="2631262" y="159077"/>
                      <a:pt x="2631262" y="155869"/>
                    </a:cubicBezTo>
                    <a:lnTo>
                      <a:pt x="2631262" y="95137"/>
                    </a:lnTo>
                    <a:cubicBezTo>
                      <a:pt x="2631262" y="92082"/>
                      <a:pt x="2631224" y="89561"/>
                      <a:pt x="2631148" y="87575"/>
                    </a:cubicBezTo>
                    <a:cubicBezTo>
                      <a:pt x="2631072" y="85589"/>
                      <a:pt x="2630767" y="84023"/>
                      <a:pt x="2630234" y="82876"/>
                    </a:cubicBezTo>
                    <a:cubicBezTo>
                      <a:pt x="2629700" y="81730"/>
                      <a:pt x="2628862" y="80889"/>
                      <a:pt x="2627719" y="80355"/>
                    </a:cubicBezTo>
                    <a:cubicBezTo>
                      <a:pt x="2626576" y="79820"/>
                      <a:pt x="2624938" y="79476"/>
                      <a:pt x="2622804" y="79324"/>
                    </a:cubicBezTo>
                    <a:lnTo>
                      <a:pt x="2622804" y="71094"/>
                    </a:lnTo>
                    <a:cubicBezTo>
                      <a:pt x="2626766" y="70790"/>
                      <a:pt x="2631136" y="70332"/>
                      <a:pt x="2635913" y="69723"/>
                    </a:cubicBezTo>
                    <a:cubicBezTo>
                      <a:pt x="2640690" y="69113"/>
                      <a:pt x="2646258" y="67818"/>
                      <a:pt x="2652619" y="65837"/>
                    </a:cubicBezTo>
                    <a:cubicBezTo>
                      <a:pt x="2653376" y="65532"/>
                      <a:pt x="2654171" y="65265"/>
                      <a:pt x="2655004" y="65037"/>
                    </a:cubicBezTo>
                    <a:cubicBezTo>
                      <a:pt x="2655838" y="64808"/>
                      <a:pt x="2656633" y="64541"/>
                      <a:pt x="2657390" y="64236"/>
                    </a:cubicBezTo>
                    <a:close/>
                    <a:moveTo>
                      <a:pt x="3620555" y="64008"/>
                    </a:moveTo>
                    <a:lnTo>
                      <a:pt x="3631006" y="64008"/>
                    </a:lnTo>
                    <a:cubicBezTo>
                      <a:pt x="3630701" y="66903"/>
                      <a:pt x="3630511" y="69266"/>
                      <a:pt x="3630435" y="71094"/>
                    </a:cubicBezTo>
                    <a:cubicBezTo>
                      <a:pt x="3630359" y="72923"/>
                      <a:pt x="3630244" y="75590"/>
                      <a:pt x="3630092" y="79095"/>
                    </a:cubicBezTo>
                    <a:cubicBezTo>
                      <a:pt x="3636671" y="73914"/>
                      <a:pt x="3642409" y="70180"/>
                      <a:pt x="3647305" y="67894"/>
                    </a:cubicBezTo>
                    <a:cubicBezTo>
                      <a:pt x="3652201" y="65608"/>
                      <a:pt x="3657632" y="64465"/>
                      <a:pt x="3663600" y="64465"/>
                    </a:cubicBezTo>
                    <a:cubicBezTo>
                      <a:pt x="3667424" y="64465"/>
                      <a:pt x="3670981" y="65265"/>
                      <a:pt x="3674270" y="66865"/>
                    </a:cubicBezTo>
                    <a:cubicBezTo>
                      <a:pt x="3677560" y="68466"/>
                      <a:pt x="3680275" y="70561"/>
                      <a:pt x="3682416" y="73152"/>
                    </a:cubicBezTo>
                    <a:cubicBezTo>
                      <a:pt x="3685171" y="76657"/>
                      <a:pt x="3686817" y="80619"/>
                      <a:pt x="3687352" y="85039"/>
                    </a:cubicBezTo>
                    <a:cubicBezTo>
                      <a:pt x="3687888" y="89459"/>
                      <a:pt x="3688232" y="93878"/>
                      <a:pt x="3688385" y="98298"/>
                    </a:cubicBezTo>
                    <a:lnTo>
                      <a:pt x="3688385" y="152247"/>
                    </a:lnTo>
                    <a:cubicBezTo>
                      <a:pt x="3688385" y="156057"/>
                      <a:pt x="3688423" y="159105"/>
                      <a:pt x="3688499" y="161391"/>
                    </a:cubicBezTo>
                    <a:cubicBezTo>
                      <a:pt x="3688575" y="163677"/>
                      <a:pt x="3688880" y="165468"/>
                      <a:pt x="3689413" y="166764"/>
                    </a:cubicBezTo>
                    <a:cubicBezTo>
                      <a:pt x="3689947" y="168059"/>
                      <a:pt x="3690747" y="168935"/>
                      <a:pt x="3691814" y="169392"/>
                    </a:cubicBezTo>
                    <a:cubicBezTo>
                      <a:pt x="3692881" y="169850"/>
                      <a:pt x="3694405" y="170154"/>
                      <a:pt x="3696386" y="170307"/>
                    </a:cubicBezTo>
                    <a:lnTo>
                      <a:pt x="3696386" y="178079"/>
                    </a:lnTo>
                    <a:cubicBezTo>
                      <a:pt x="3691966" y="177927"/>
                      <a:pt x="3688263" y="177813"/>
                      <a:pt x="3685276" y="177736"/>
                    </a:cubicBezTo>
                    <a:cubicBezTo>
                      <a:pt x="3682288" y="177660"/>
                      <a:pt x="3678572" y="177622"/>
                      <a:pt x="3674126" y="177622"/>
                    </a:cubicBezTo>
                    <a:cubicBezTo>
                      <a:pt x="3670447" y="177622"/>
                      <a:pt x="3667265" y="177622"/>
                      <a:pt x="3664582" y="177622"/>
                    </a:cubicBezTo>
                    <a:cubicBezTo>
                      <a:pt x="3661898" y="177622"/>
                      <a:pt x="3659445" y="177660"/>
                      <a:pt x="3657222" y="177736"/>
                    </a:cubicBezTo>
                    <a:cubicBezTo>
                      <a:pt x="3654999" y="177813"/>
                      <a:pt x="3652855" y="177889"/>
                      <a:pt x="3650791" y="177965"/>
                    </a:cubicBezTo>
                    <a:cubicBezTo>
                      <a:pt x="3648726" y="178041"/>
                      <a:pt x="3646475" y="178079"/>
                      <a:pt x="3644036" y="178079"/>
                    </a:cubicBezTo>
                    <a:lnTo>
                      <a:pt x="3644036" y="170307"/>
                    </a:lnTo>
                    <a:cubicBezTo>
                      <a:pt x="3645560" y="170002"/>
                      <a:pt x="3646780" y="169583"/>
                      <a:pt x="3647694" y="169050"/>
                    </a:cubicBezTo>
                    <a:cubicBezTo>
                      <a:pt x="3648608" y="168516"/>
                      <a:pt x="3649256" y="167678"/>
                      <a:pt x="3649637" y="166535"/>
                    </a:cubicBezTo>
                    <a:cubicBezTo>
                      <a:pt x="3650018" y="165392"/>
                      <a:pt x="3650247" y="163792"/>
                      <a:pt x="3650323" y="161734"/>
                    </a:cubicBezTo>
                    <a:cubicBezTo>
                      <a:pt x="3650399" y="159677"/>
                      <a:pt x="3650437" y="156896"/>
                      <a:pt x="3650437" y="153390"/>
                    </a:cubicBezTo>
                    <a:lnTo>
                      <a:pt x="3650437" y="103327"/>
                    </a:lnTo>
                    <a:cubicBezTo>
                      <a:pt x="3650437" y="99365"/>
                      <a:pt x="3650399" y="96431"/>
                      <a:pt x="3650323" y="94526"/>
                    </a:cubicBezTo>
                    <a:cubicBezTo>
                      <a:pt x="3650247" y="92621"/>
                      <a:pt x="3649827" y="91059"/>
                      <a:pt x="3649066" y="89840"/>
                    </a:cubicBezTo>
                    <a:cubicBezTo>
                      <a:pt x="3648608" y="89078"/>
                      <a:pt x="3647808" y="88316"/>
                      <a:pt x="3646665" y="87554"/>
                    </a:cubicBezTo>
                    <a:cubicBezTo>
                      <a:pt x="3645522" y="86792"/>
                      <a:pt x="3644036" y="86411"/>
                      <a:pt x="3642208" y="86411"/>
                    </a:cubicBezTo>
                    <a:cubicBezTo>
                      <a:pt x="3640683" y="86411"/>
                      <a:pt x="3639198" y="86677"/>
                      <a:pt x="3637750" y="87211"/>
                    </a:cubicBezTo>
                    <a:cubicBezTo>
                      <a:pt x="3636302" y="87744"/>
                      <a:pt x="3634054" y="88697"/>
                      <a:pt x="3631006" y="90068"/>
                    </a:cubicBezTo>
                    <a:lnTo>
                      <a:pt x="3631006" y="153619"/>
                    </a:lnTo>
                    <a:cubicBezTo>
                      <a:pt x="3631006" y="159867"/>
                      <a:pt x="3631273" y="164097"/>
                      <a:pt x="3631806" y="166306"/>
                    </a:cubicBezTo>
                    <a:cubicBezTo>
                      <a:pt x="3632340" y="168516"/>
                      <a:pt x="3634054" y="169773"/>
                      <a:pt x="3636950" y="170078"/>
                    </a:cubicBezTo>
                    <a:lnTo>
                      <a:pt x="3636950" y="178079"/>
                    </a:lnTo>
                    <a:cubicBezTo>
                      <a:pt x="3634359" y="178079"/>
                      <a:pt x="3632077" y="178041"/>
                      <a:pt x="3630104" y="177965"/>
                    </a:cubicBezTo>
                    <a:cubicBezTo>
                      <a:pt x="3628131" y="177889"/>
                      <a:pt x="3626236" y="177813"/>
                      <a:pt x="3624418" y="177736"/>
                    </a:cubicBezTo>
                    <a:cubicBezTo>
                      <a:pt x="3622600" y="177660"/>
                      <a:pt x="3620782" y="177622"/>
                      <a:pt x="3618964" y="177622"/>
                    </a:cubicBezTo>
                    <a:cubicBezTo>
                      <a:pt x="3617145" y="177622"/>
                      <a:pt x="3615100" y="177622"/>
                      <a:pt x="3612829" y="177622"/>
                    </a:cubicBezTo>
                    <a:cubicBezTo>
                      <a:pt x="3610102" y="177622"/>
                      <a:pt x="3607678" y="177622"/>
                      <a:pt x="3605557" y="177622"/>
                    </a:cubicBezTo>
                    <a:cubicBezTo>
                      <a:pt x="3603435" y="177622"/>
                      <a:pt x="3601352" y="177660"/>
                      <a:pt x="3599308" y="177736"/>
                    </a:cubicBezTo>
                    <a:cubicBezTo>
                      <a:pt x="3597263" y="177813"/>
                      <a:pt x="3595139" y="177889"/>
                      <a:pt x="3592935" y="177965"/>
                    </a:cubicBezTo>
                    <a:cubicBezTo>
                      <a:pt x="3590731" y="178041"/>
                      <a:pt x="3588182" y="178079"/>
                      <a:pt x="3585286" y="178079"/>
                    </a:cubicBezTo>
                    <a:lnTo>
                      <a:pt x="3585286" y="170307"/>
                    </a:lnTo>
                    <a:cubicBezTo>
                      <a:pt x="3587267" y="170154"/>
                      <a:pt x="3588791" y="169811"/>
                      <a:pt x="3589858" y="169276"/>
                    </a:cubicBezTo>
                    <a:cubicBezTo>
                      <a:pt x="3590925" y="168742"/>
                      <a:pt x="3591687" y="167901"/>
                      <a:pt x="3592144" y="166755"/>
                    </a:cubicBezTo>
                    <a:cubicBezTo>
                      <a:pt x="3592601" y="165608"/>
                      <a:pt x="3592868" y="164042"/>
                      <a:pt x="3592944" y="162056"/>
                    </a:cubicBezTo>
                    <a:cubicBezTo>
                      <a:pt x="3593020" y="160070"/>
                      <a:pt x="3593058" y="157397"/>
                      <a:pt x="3593058" y="154037"/>
                    </a:cubicBezTo>
                    <a:lnTo>
                      <a:pt x="3593058" y="95140"/>
                    </a:lnTo>
                    <a:cubicBezTo>
                      <a:pt x="3593058" y="91778"/>
                      <a:pt x="3593020" y="89028"/>
                      <a:pt x="3592944" y="86889"/>
                    </a:cubicBezTo>
                    <a:cubicBezTo>
                      <a:pt x="3592868" y="84751"/>
                      <a:pt x="3592601" y="83032"/>
                      <a:pt x="3592144" y="81733"/>
                    </a:cubicBezTo>
                    <a:cubicBezTo>
                      <a:pt x="3591687" y="80434"/>
                      <a:pt x="3590925" y="79556"/>
                      <a:pt x="3589858" y="79097"/>
                    </a:cubicBezTo>
                    <a:cubicBezTo>
                      <a:pt x="3588791" y="78639"/>
                      <a:pt x="3587343" y="78333"/>
                      <a:pt x="3585515" y="78181"/>
                    </a:cubicBezTo>
                    <a:lnTo>
                      <a:pt x="3585515" y="69951"/>
                    </a:lnTo>
                    <a:cubicBezTo>
                      <a:pt x="3589172" y="69799"/>
                      <a:pt x="3592367" y="69570"/>
                      <a:pt x="3595098" y="69266"/>
                    </a:cubicBezTo>
                    <a:cubicBezTo>
                      <a:pt x="3597829" y="68961"/>
                      <a:pt x="3600483" y="68580"/>
                      <a:pt x="3603058" y="68123"/>
                    </a:cubicBezTo>
                    <a:cubicBezTo>
                      <a:pt x="3605633" y="67665"/>
                      <a:pt x="3608284" y="67132"/>
                      <a:pt x="3611011" y="66522"/>
                    </a:cubicBezTo>
                    <a:cubicBezTo>
                      <a:pt x="3613737" y="65913"/>
                      <a:pt x="3616919" y="65075"/>
                      <a:pt x="3620555" y="64008"/>
                    </a:cubicBezTo>
                    <a:close/>
                    <a:moveTo>
                      <a:pt x="1610780" y="64008"/>
                    </a:moveTo>
                    <a:lnTo>
                      <a:pt x="1621231" y="64008"/>
                    </a:lnTo>
                    <a:cubicBezTo>
                      <a:pt x="1620926" y="66903"/>
                      <a:pt x="1620736" y="69266"/>
                      <a:pt x="1620660" y="71094"/>
                    </a:cubicBezTo>
                    <a:cubicBezTo>
                      <a:pt x="1620583" y="72923"/>
                      <a:pt x="1620469" y="75590"/>
                      <a:pt x="1620317" y="79095"/>
                    </a:cubicBezTo>
                    <a:cubicBezTo>
                      <a:pt x="1626896" y="73914"/>
                      <a:pt x="1632634" y="70180"/>
                      <a:pt x="1637530" y="67894"/>
                    </a:cubicBezTo>
                    <a:cubicBezTo>
                      <a:pt x="1642426" y="65608"/>
                      <a:pt x="1647857" y="64465"/>
                      <a:pt x="1653825" y="64465"/>
                    </a:cubicBezTo>
                    <a:cubicBezTo>
                      <a:pt x="1657649" y="64465"/>
                      <a:pt x="1661206" y="65265"/>
                      <a:pt x="1664495" y="66865"/>
                    </a:cubicBezTo>
                    <a:cubicBezTo>
                      <a:pt x="1667785" y="68466"/>
                      <a:pt x="1670500" y="70561"/>
                      <a:pt x="1672641" y="73152"/>
                    </a:cubicBezTo>
                    <a:cubicBezTo>
                      <a:pt x="1675396" y="76657"/>
                      <a:pt x="1677042" y="80619"/>
                      <a:pt x="1677578" y="85039"/>
                    </a:cubicBezTo>
                    <a:cubicBezTo>
                      <a:pt x="1678113" y="89459"/>
                      <a:pt x="1678457" y="93878"/>
                      <a:pt x="1678610" y="98298"/>
                    </a:cubicBezTo>
                    <a:lnTo>
                      <a:pt x="1678610" y="152247"/>
                    </a:lnTo>
                    <a:cubicBezTo>
                      <a:pt x="1678610" y="156057"/>
                      <a:pt x="1678648" y="159105"/>
                      <a:pt x="1678724" y="161391"/>
                    </a:cubicBezTo>
                    <a:cubicBezTo>
                      <a:pt x="1678800" y="163677"/>
                      <a:pt x="1679105" y="165468"/>
                      <a:pt x="1679638" y="166764"/>
                    </a:cubicBezTo>
                    <a:cubicBezTo>
                      <a:pt x="1680172" y="168059"/>
                      <a:pt x="1680972" y="168935"/>
                      <a:pt x="1682039" y="169392"/>
                    </a:cubicBezTo>
                    <a:cubicBezTo>
                      <a:pt x="1683106" y="169850"/>
                      <a:pt x="1684630" y="170154"/>
                      <a:pt x="1686611" y="170307"/>
                    </a:cubicBezTo>
                    <a:lnTo>
                      <a:pt x="1686611" y="178079"/>
                    </a:lnTo>
                    <a:cubicBezTo>
                      <a:pt x="1682191" y="177927"/>
                      <a:pt x="1678488" y="177813"/>
                      <a:pt x="1675500" y="177736"/>
                    </a:cubicBezTo>
                    <a:cubicBezTo>
                      <a:pt x="1672513" y="177660"/>
                      <a:pt x="1668797" y="177622"/>
                      <a:pt x="1664351" y="177622"/>
                    </a:cubicBezTo>
                    <a:cubicBezTo>
                      <a:pt x="1660672" y="177622"/>
                      <a:pt x="1657491" y="177622"/>
                      <a:pt x="1654807" y="177622"/>
                    </a:cubicBezTo>
                    <a:cubicBezTo>
                      <a:pt x="1652123" y="177622"/>
                      <a:pt x="1649670" y="177660"/>
                      <a:pt x="1647447" y="177736"/>
                    </a:cubicBezTo>
                    <a:cubicBezTo>
                      <a:pt x="1645224" y="177813"/>
                      <a:pt x="1643080" y="177889"/>
                      <a:pt x="1641016" y="177965"/>
                    </a:cubicBezTo>
                    <a:cubicBezTo>
                      <a:pt x="1638951" y="178041"/>
                      <a:pt x="1636700" y="178079"/>
                      <a:pt x="1634261" y="178079"/>
                    </a:cubicBezTo>
                    <a:lnTo>
                      <a:pt x="1634261" y="170307"/>
                    </a:lnTo>
                    <a:cubicBezTo>
                      <a:pt x="1635785" y="170002"/>
                      <a:pt x="1637005" y="169583"/>
                      <a:pt x="1637919" y="169050"/>
                    </a:cubicBezTo>
                    <a:cubicBezTo>
                      <a:pt x="1638833" y="168516"/>
                      <a:pt x="1639481" y="167678"/>
                      <a:pt x="1639862" y="166535"/>
                    </a:cubicBezTo>
                    <a:cubicBezTo>
                      <a:pt x="1640243" y="165392"/>
                      <a:pt x="1640472" y="163792"/>
                      <a:pt x="1640548" y="161734"/>
                    </a:cubicBezTo>
                    <a:cubicBezTo>
                      <a:pt x="1640624" y="159677"/>
                      <a:pt x="1640662" y="156896"/>
                      <a:pt x="1640662" y="153390"/>
                    </a:cubicBezTo>
                    <a:lnTo>
                      <a:pt x="1640662" y="103327"/>
                    </a:lnTo>
                    <a:cubicBezTo>
                      <a:pt x="1640662" y="99365"/>
                      <a:pt x="1640624" y="96431"/>
                      <a:pt x="1640548" y="94526"/>
                    </a:cubicBezTo>
                    <a:cubicBezTo>
                      <a:pt x="1640472" y="92621"/>
                      <a:pt x="1640053" y="91059"/>
                      <a:pt x="1639291" y="89840"/>
                    </a:cubicBezTo>
                    <a:cubicBezTo>
                      <a:pt x="1638833" y="89078"/>
                      <a:pt x="1638033" y="88316"/>
                      <a:pt x="1636890" y="87554"/>
                    </a:cubicBezTo>
                    <a:cubicBezTo>
                      <a:pt x="1635747" y="86792"/>
                      <a:pt x="1634261" y="86411"/>
                      <a:pt x="1632433" y="86411"/>
                    </a:cubicBezTo>
                    <a:cubicBezTo>
                      <a:pt x="1630909" y="86411"/>
                      <a:pt x="1629423" y="86677"/>
                      <a:pt x="1627975" y="87211"/>
                    </a:cubicBezTo>
                    <a:cubicBezTo>
                      <a:pt x="1626527" y="87744"/>
                      <a:pt x="1624279" y="88697"/>
                      <a:pt x="1621231" y="90068"/>
                    </a:cubicBezTo>
                    <a:lnTo>
                      <a:pt x="1621231" y="153619"/>
                    </a:lnTo>
                    <a:cubicBezTo>
                      <a:pt x="1621231" y="159867"/>
                      <a:pt x="1621498" y="164097"/>
                      <a:pt x="1622031" y="166306"/>
                    </a:cubicBezTo>
                    <a:cubicBezTo>
                      <a:pt x="1622565" y="168516"/>
                      <a:pt x="1624279" y="169773"/>
                      <a:pt x="1627175" y="170078"/>
                    </a:cubicBezTo>
                    <a:lnTo>
                      <a:pt x="1627175" y="178079"/>
                    </a:lnTo>
                    <a:cubicBezTo>
                      <a:pt x="1624584" y="178079"/>
                      <a:pt x="1622302" y="178041"/>
                      <a:pt x="1620329" y="177965"/>
                    </a:cubicBezTo>
                    <a:cubicBezTo>
                      <a:pt x="1618356" y="177889"/>
                      <a:pt x="1616461" y="177813"/>
                      <a:pt x="1614643" y="177736"/>
                    </a:cubicBezTo>
                    <a:cubicBezTo>
                      <a:pt x="1612825" y="177660"/>
                      <a:pt x="1611007" y="177622"/>
                      <a:pt x="1609189" y="177622"/>
                    </a:cubicBezTo>
                    <a:cubicBezTo>
                      <a:pt x="1607370" y="177622"/>
                      <a:pt x="1605326" y="177622"/>
                      <a:pt x="1603054" y="177622"/>
                    </a:cubicBezTo>
                    <a:cubicBezTo>
                      <a:pt x="1600327" y="177622"/>
                      <a:pt x="1597903" y="177622"/>
                      <a:pt x="1595782" y="177622"/>
                    </a:cubicBezTo>
                    <a:cubicBezTo>
                      <a:pt x="1593660" y="177622"/>
                      <a:pt x="1591577" y="177660"/>
                      <a:pt x="1589533" y="177736"/>
                    </a:cubicBezTo>
                    <a:cubicBezTo>
                      <a:pt x="1587488" y="177813"/>
                      <a:pt x="1585364" y="177889"/>
                      <a:pt x="1583160" y="177965"/>
                    </a:cubicBezTo>
                    <a:cubicBezTo>
                      <a:pt x="1580957" y="178041"/>
                      <a:pt x="1578407" y="178079"/>
                      <a:pt x="1575511" y="178079"/>
                    </a:cubicBezTo>
                    <a:lnTo>
                      <a:pt x="1575511" y="170307"/>
                    </a:lnTo>
                    <a:cubicBezTo>
                      <a:pt x="1577492" y="170154"/>
                      <a:pt x="1579016" y="169811"/>
                      <a:pt x="1580083" y="169276"/>
                    </a:cubicBezTo>
                    <a:cubicBezTo>
                      <a:pt x="1581150" y="168742"/>
                      <a:pt x="1581912" y="167901"/>
                      <a:pt x="1582369" y="166755"/>
                    </a:cubicBezTo>
                    <a:cubicBezTo>
                      <a:pt x="1582826" y="165608"/>
                      <a:pt x="1583093" y="164042"/>
                      <a:pt x="1583169" y="162056"/>
                    </a:cubicBezTo>
                    <a:cubicBezTo>
                      <a:pt x="1583245" y="160070"/>
                      <a:pt x="1583284" y="157397"/>
                      <a:pt x="1583284" y="154037"/>
                    </a:cubicBezTo>
                    <a:lnTo>
                      <a:pt x="1583284" y="95140"/>
                    </a:lnTo>
                    <a:cubicBezTo>
                      <a:pt x="1583284" y="91778"/>
                      <a:pt x="1583245" y="89028"/>
                      <a:pt x="1583169" y="86889"/>
                    </a:cubicBezTo>
                    <a:cubicBezTo>
                      <a:pt x="1583093" y="84751"/>
                      <a:pt x="1582826" y="83032"/>
                      <a:pt x="1582369" y="81733"/>
                    </a:cubicBezTo>
                    <a:cubicBezTo>
                      <a:pt x="1581912" y="80434"/>
                      <a:pt x="1581150" y="79556"/>
                      <a:pt x="1580083" y="79097"/>
                    </a:cubicBezTo>
                    <a:cubicBezTo>
                      <a:pt x="1579016" y="78639"/>
                      <a:pt x="1577569" y="78333"/>
                      <a:pt x="1575740" y="78181"/>
                    </a:cubicBezTo>
                    <a:lnTo>
                      <a:pt x="1575740" y="69951"/>
                    </a:lnTo>
                    <a:cubicBezTo>
                      <a:pt x="1579397" y="69799"/>
                      <a:pt x="1582592" y="69570"/>
                      <a:pt x="1585323" y="69266"/>
                    </a:cubicBezTo>
                    <a:cubicBezTo>
                      <a:pt x="1588054" y="68961"/>
                      <a:pt x="1590708" y="68580"/>
                      <a:pt x="1593283" y="68123"/>
                    </a:cubicBezTo>
                    <a:cubicBezTo>
                      <a:pt x="1595858" y="67665"/>
                      <a:pt x="1598509" y="67132"/>
                      <a:pt x="1601236" y="66522"/>
                    </a:cubicBezTo>
                    <a:cubicBezTo>
                      <a:pt x="1603962" y="65913"/>
                      <a:pt x="1607144" y="65075"/>
                      <a:pt x="1610780" y="64008"/>
                    </a:cubicBezTo>
                    <a:close/>
                    <a:moveTo>
                      <a:pt x="607238" y="64008"/>
                    </a:moveTo>
                    <a:cubicBezTo>
                      <a:pt x="609371" y="64008"/>
                      <a:pt x="611314" y="64579"/>
                      <a:pt x="613067" y="65722"/>
                    </a:cubicBezTo>
                    <a:cubicBezTo>
                      <a:pt x="614820" y="66865"/>
                      <a:pt x="616153" y="68275"/>
                      <a:pt x="617067" y="69951"/>
                    </a:cubicBezTo>
                    <a:cubicBezTo>
                      <a:pt x="617677" y="70868"/>
                      <a:pt x="618211" y="72243"/>
                      <a:pt x="618668" y="74075"/>
                    </a:cubicBezTo>
                    <a:cubicBezTo>
                      <a:pt x="619125" y="75908"/>
                      <a:pt x="619354" y="78581"/>
                      <a:pt x="619354" y="82096"/>
                    </a:cubicBezTo>
                    <a:cubicBezTo>
                      <a:pt x="619354" y="83775"/>
                      <a:pt x="619201" y="85874"/>
                      <a:pt x="618896" y="88395"/>
                    </a:cubicBezTo>
                    <a:cubicBezTo>
                      <a:pt x="618592" y="90915"/>
                      <a:pt x="617830" y="93321"/>
                      <a:pt x="616610" y="95612"/>
                    </a:cubicBezTo>
                    <a:cubicBezTo>
                      <a:pt x="615239" y="98057"/>
                      <a:pt x="613562" y="99739"/>
                      <a:pt x="611581" y="100655"/>
                    </a:cubicBezTo>
                    <a:cubicBezTo>
                      <a:pt x="609600" y="101572"/>
                      <a:pt x="607924" y="102030"/>
                      <a:pt x="606552" y="102030"/>
                    </a:cubicBezTo>
                    <a:cubicBezTo>
                      <a:pt x="605333" y="102030"/>
                      <a:pt x="604037" y="101763"/>
                      <a:pt x="602666" y="101229"/>
                    </a:cubicBezTo>
                    <a:cubicBezTo>
                      <a:pt x="601294" y="100694"/>
                      <a:pt x="600227" y="100273"/>
                      <a:pt x="599465" y="99966"/>
                    </a:cubicBezTo>
                    <a:cubicBezTo>
                      <a:pt x="599008" y="99661"/>
                      <a:pt x="598551" y="99394"/>
                      <a:pt x="598094" y="99164"/>
                    </a:cubicBezTo>
                    <a:cubicBezTo>
                      <a:pt x="597637" y="98934"/>
                      <a:pt x="597179" y="98667"/>
                      <a:pt x="596722" y="98362"/>
                    </a:cubicBezTo>
                    <a:cubicBezTo>
                      <a:pt x="595198" y="97598"/>
                      <a:pt x="593827" y="97216"/>
                      <a:pt x="592608" y="97216"/>
                    </a:cubicBezTo>
                    <a:cubicBezTo>
                      <a:pt x="591541" y="97216"/>
                      <a:pt x="590398" y="97483"/>
                      <a:pt x="589178" y="98017"/>
                    </a:cubicBezTo>
                    <a:cubicBezTo>
                      <a:pt x="587959" y="98552"/>
                      <a:pt x="586893" y="99431"/>
                      <a:pt x="585978" y="100655"/>
                    </a:cubicBezTo>
                    <a:cubicBezTo>
                      <a:pt x="584607" y="102182"/>
                      <a:pt x="583768" y="103862"/>
                      <a:pt x="583463" y="105695"/>
                    </a:cubicBezTo>
                    <a:cubicBezTo>
                      <a:pt x="583159" y="107529"/>
                      <a:pt x="583006" y="109896"/>
                      <a:pt x="583006" y="112796"/>
                    </a:cubicBezTo>
                    <a:lnTo>
                      <a:pt x="583006" y="152437"/>
                    </a:lnTo>
                    <a:cubicBezTo>
                      <a:pt x="583006" y="156561"/>
                      <a:pt x="583082" y="159769"/>
                      <a:pt x="583235" y="162059"/>
                    </a:cubicBezTo>
                    <a:cubicBezTo>
                      <a:pt x="583387" y="164350"/>
                      <a:pt x="583845" y="166068"/>
                      <a:pt x="584607" y="167214"/>
                    </a:cubicBezTo>
                    <a:cubicBezTo>
                      <a:pt x="585368" y="168359"/>
                      <a:pt x="586512" y="169085"/>
                      <a:pt x="588036" y="169391"/>
                    </a:cubicBezTo>
                    <a:cubicBezTo>
                      <a:pt x="589560" y="169697"/>
                      <a:pt x="591693" y="169850"/>
                      <a:pt x="594436" y="169850"/>
                    </a:cubicBezTo>
                    <a:lnTo>
                      <a:pt x="594436" y="178079"/>
                    </a:lnTo>
                    <a:cubicBezTo>
                      <a:pt x="591388" y="177927"/>
                      <a:pt x="588759" y="177813"/>
                      <a:pt x="586549" y="177736"/>
                    </a:cubicBezTo>
                    <a:cubicBezTo>
                      <a:pt x="584340" y="177660"/>
                      <a:pt x="582206" y="177584"/>
                      <a:pt x="580149" y="177508"/>
                    </a:cubicBezTo>
                    <a:cubicBezTo>
                      <a:pt x="578091" y="177432"/>
                      <a:pt x="575881" y="177393"/>
                      <a:pt x="573519" y="177393"/>
                    </a:cubicBezTo>
                    <a:cubicBezTo>
                      <a:pt x="571157" y="177393"/>
                      <a:pt x="568299" y="177393"/>
                      <a:pt x="564947" y="177393"/>
                    </a:cubicBezTo>
                    <a:cubicBezTo>
                      <a:pt x="562051" y="177393"/>
                      <a:pt x="559460" y="177393"/>
                      <a:pt x="557174" y="177393"/>
                    </a:cubicBezTo>
                    <a:cubicBezTo>
                      <a:pt x="554888" y="177393"/>
                      <a:pt x="552679" y="177432"/>
                      <a:pt x="550545" y="177508"/>
                    </a:cubicBezTo>
                    <a:cubicBezTo>
                      <a:pt x="548411" y="177584"/>
                      <a:pt x="546278" y="177660"/>
                      <a:pt x="544144" y="177736"/>
                    </a:cubicBezTo>
                    <a:cubicBezTo>
                      <a:pt x="542011" y="177813"/>
                      <a:pt x="539648" y="177927"/>
                      <a:pt x="537058" y="178079"/>
                    </a:cubicBezTo>
                    <a:lnTo>
                      <a:pt x="537058" y="170078"/>
                    </a:lnTo>
                    <a:cubicBezTo>
                      <a:pt x="539039" y="169926"/>
                      <a:pt x="540563" y="169659"/>
                      <a:pt x="541629" y="169276"/>
                    </a:cubicBezTo>
                    <a:cubicBezTo>
                      <a:pt x="542696" y="168894"/>
                      <a:pt x="543496" y="168092"/>
                      <a:pt x="544030" y="166869"/>
                    </a:cubicBezTo>
                    <a:cubicBezTo>
                      <a:pt x="544563" y="165646"/>
                      <a:pt x="544868" y="163889"/>
                      <a:pt x="544944" y="161599"/>
                    </a:cubicBezTo>
                    <a:cubicBezTo>
                      <a:pt x="545021" y="159308"/>
                      <a:pt x="545059" y="156099"/>
                      <a:pt x="545059" y="151972"/>
                    </a:cubicBezTo>
                    <a:lnTo>
                      <a:pt x="545059" y="97887"/>
                    </a:lnTo>
                    <a:cubicBezTo>
                      <a:pt x="545059" y="91012"/>
                      <a:pt x="544716" y="86238"/>
                      <a:pt x="544030" y="83564"/>
                    </a:cubicBezTo>
                    <a:cubicBezTo>
                      <a:pt x="543344" y="80890"/>
                      <a:pt x="541173" y="79476"/>
                      <a:pt x="537515" y="79324"/>
                    </a:cubicBezTo>
                    <a:lnTo>
                      <a:pt x="537515" y="71094"/>
                    </a:lnTo>
                    <a:cubicBezTo>
                      <a:pt x="540106" y="70942"/>
                      <a:pt x="542468" y="70752"/>
                      <a:pt x="544601" y="70523"/>
                    </a:cubicBezTo>
                    <a:cubicBezTo>
                      <a:pt x="546735" y="70294"/>
                      <a:pt x="549021" y="69951"/>
                      <a:pt x="551459" y="69494"/>
                    </a:cubicBezTo>
                    <a:cubicBezTo>
                      <a:pt x="553898" y="69037"/>
                      <a:pt x="556527" y="68389"/>
                      <a:pt x="559346" y="67551"/>
                    </a:cubicBezTo>
                    <a:cubicBezTo>
                      <a:pt x="562165" y="66713"/>
                      <a:pt x="565556" y="65608"/>
                      <a:pt x="569519" y="64236"/>
                    </a:cubicBezTo>
                    <a:lnTo>
                      <a:pt x="579349" y="64236"/>
                    </a:lnTo>
                    <a:cubicBezTo>
                      <a:pt x="579349" y="66827"/>
                      <a:pt x="579349" y="68923"/>
                      <a:pt x="579349" y="70523"/>
                    </a:cubicBezTo>
                    <a:cubicBezTo>
                      <a:pt x="579349" y="72123"/>
                      <a:pt x="579387" y="73723"/>
                      <a:pt x="579463" y="75324"/>
                    </a:cubicBezTo>
                    <a:cubicBezTo>
                      <a:pt x="579539" y="76924"/>
                      <a:pt x="579691" y="78676"/>
                      <a:pt x="579920" y="80581"/>
                    </a:cubicBezTo>
                    <a:cubicBezTo>
                      <a:pt x="580149" y="82486"/>
                      <a:pt x="580415" y="84963"/>
                      <a:pt x="580720" y="88011"/>
                    </a:cubicBezTo>
                    <a:cubicBezTo>
                      <a:pt x="581787" y="86182"/>
                      <a:pt x="583197" y="83934"/>
                      <a:pt x="584949" y="81267"/>
                    </a:cubicBezTo>
                    <a:cubicBezTo>
                      <a:pt x="586702" y="78600"/>
                      <a:pt x="588721" y="75971"/>
                      <a:pt x="591007" y="73380"/>
                    </a:cubicBezTo>
                    <a:cubicBezTo>
                      <a:pt x="593293" y="70790"/>
                      <a:pt x="595808" y="68580"/>
                      <a:pt x="598551" y="66751"/>
                    </a:cubicBezTo>
                    <a:cubicBezTo>
                      <a:pt x="601294" y="64922"/>
                      <a:pt x="604190" y="64008"/>
                      <a:pt x="607238" y="64008"/>
                    </a:cubicBezTo>
                    <a:close/>
                    <a:moveTo>
                      <a:pt x="191555" y="64008"/>
                    </a:moveTo>
                    <a:lnTo>
                      <a:pt x="202006" y="64008"/>
                    </a:lnTo>
                    <a:cubicBezTo>
                      <a:pt x="201702" y="66903"/>
                      <a:pt x="201511" y="69266"/>
                      <a:pt x="201435" y="71094"/>
                    </a:cubicBezTo>
                    <a:cubicBezTo>
                      <a:pt x="201359" y="72923"/>
                      <a:pt x="201244" y="75590"/>
                      <a:pt x="201092" y="79095"/>
                    </a:cubicBezTo>
                    <a:cubicBezTo>
                      <a:pt x="207671" y="73914"/>
                      <a:pt x="213409" y="70180"/>
                      <a:pt x="218305" y="67894"/>
                    </a:cubicBezTo>
                    <a:cubicBezTo>
                      <a:pt x="223201" y="65608"/>
                      <a:pt x="228632" y="64465"/>
                      <a:pt x="234600" y="64465"/>
                    </a:cubicBezTo>
                    <a:cubicBezTo>
                      <a:pt x="238424" y="64465"/>
                      <a:pt x="241981" y="65265"/>
                      <a:pt x="245271" y="66865"/>
                    </a:cubicBezTo>
                    <a:cubicBezTo>
                      <a:pt x="248560" y="68466"/>
                      <a:pt x="251276" y="70561"/>
                      <a:pt x="253416" y="73152"/>
                    </a:cubicBezTo>
                    <a:cubicBezTo>
                      <a:pt x="256171" y="76657"/>
                      <a:pt x="257817" y="80619"/>
                      <a:pt x="258353" y="85039"/>
                    </a:cubicBezTo>
                    <a:cubicBezTo>
                      <a:pt x="258888" y="89459"/>
                      <a:pt x="259233" y="93878"/>
                      <a:pt x="259385" y="98298"/>
                    </a:cubicBezTo>
                    <a:lnTo>
                      <a:pt x="259385" y="152247"/>
                    </a:lnTo>
                    <a:cubicBezTo>
                      <a:pt x="259385" y="156057"/>
                      <a:pt x="259423" y="159105"/>
                      <a:pt x="259499" y="161391"/>
                    </a:cubicBezTo>
                    <a:cubicBezTo>
                      <a:pt x="259575" y="163677"/>
                      <a:pt x="259880" y="165468"/>
                      <a:pt x="260414" y="166764"/>
                    </a:cubicBezTo>
                    <a:cubicBezTo>
                      <a:pt x="260947" y="168059"/>
                      <a:pt x="261747" y="168935"/>
                      <a:pt x="262814" y="169392"/>
                    </a:cubicBezTo>
                    <a:cubicBezTo>
                      <a:pt x="263881" y="169850"/>
                      <a:pt x="265405" y="170154"/>
                      <a:pt x="267386" y="170307"/>
                    </a:cubicBezTo>
                    <a:lnTo>
                      <a:pt x="267386" y="178079"/>
                    </a:lnTo>
                    <a:cubicBezTo>
                      <a:pt x="262966" y="177927"/>
                      <a:pt x="259263" y="177813"/>
                      <a:pt x="256276" y="177736"/>
                    </a:cubicBezTo>
                    <a:cubicBezTo>
                      <a:pt x="253288" y="177660"/>
                      <a:pt x="249572" y="177622"/>
                      <a:pt x="245126" y="177622"/>
                    </a:cubicBezTo>
                    <a:cubicBezTo>
                      <a:pt x="241447" y="177622"/>
                      <a:pt x="238266" y="177622"/>
                      <a:pt x="235582" y="177622"/>
                    </a:cubicBezTo>
                    <a:cubicBezTo>
                      <a:pt x="232898" y="177622"/>
                      <a:pt x="230445" y="177660"/>
                      <a:pt x="228222" y="177736"/>
                    </a:cubicBezTo>
                    <a:cubicBezTo>
                      <a:pt x="225999" y="177813"/>
                      <a:pt x="223855" y="177889"/>
                      <a:pt x="221791" y="177965"/>
                    </a:cubicBezTo>
                    <a:cubicBezTo>
                      <a:pt x="219726" y="178041"/>
                      <a:pt x="217475" y="178079"/>
                      <a:pt x="215037" y="178079"/>
                    </a:cubicBezTo>
                    <a:lnTo>
                      <a:pt x="215037" y="170307"/>
                    </a:lnTo>
                    <a:cubicBezTo>
                      <a:pt x="216560" y="170002"/>
                      <a:pt x="217780" y="169583"/>
                      <a:pt x="218694" y="169050"/>
                    </a:cubicBezTo>
                    <a:cubicBezTo>
                      <a:pt x="219609" y="168516"/>
                      <a:pt x="220256" y="167678"/>
                      <a:pt x="220637" y="166535"/>
                    </a:cubicBezTo>
                    <a:cubicBezTo>
                      <a:pt x="221018" y="165392"/>
                      <a:pt x="221247" y="163792"/>
                      <a:pt x="221323" y="161734"/>
                    </a:cubicBezTo>
                    <a:cubicBezTo>
                      <a:pt x="221399" y="159677"/>
                      <a:pt x="221437" y="156896"/>
                      <a:pt x="221437" y="153390"/>
                    </a:cubicBezTo>
                    <a:lnTo>
                      <a:pt x="221437" y="103327"/>
                    </a:lnTo>
                    <a:cubicBezTo>
                      <a:pt x="221437" y="99365"/>
                      <a:pt x="221399" y="96431"/>
                      <a:pt x="221323" y="94526"/>
                    </a:cubicBezTo>
                    <a:cubicBezTo>
                      <a:pt x="221247" y="92621"/>
                      <a:pt x="220828" y="91059"/>
                      <a:pt x="220066" y="89840"/>
                    </a:cubicBezTo>
                    <a:cubicBezTo>
                      <a:pt x="219609" y="89078"/>
                      <a:pt x="218808" y="88316"/>
                      <a:pt x="217665" y="87554"/>
                    </a:cubicBezTo>
                    <a:cubicBezTo>
                      <a:pt x="216522" y="86792"/>
                      <a:pt x="215037" y="86411"/>
                      <a:pt x="213208" y="86411"/>
                    </a:cubicBezTo>
                    <a:cubicBezTo>
                      <a:pt x="211684" y="86411"/>
                      <a:pt x="210198" y="86677"/>
                      <a:pt x="208750" y="87211"/>
                    </a:cubicBezTo>
                    <a:cubicBezTo>
                      <a:pt x="207302" y="87744"/>
                      <a:pt x="205054" y="88697"/>
                      <a:pt x="202006" y="90068"/>
                    </a:cubicBezTo>
                    <a:lnTo>
                      <a:pt x="202006" y="153619"/>
                    </a:lnTo>
                    <a:cubicBezTo>
                      <a:pt x="202006" y="159867"/>
                      <a:pt x="202273" y="164097"/>
                      <a:pt x="202806" y="166306"/>
                    </a:cubicBezTo>
                    <a:cubicBezTo>
                      <a:pt x="203340" y="168516"/>
                      <a:pt x="205054" y="169773"/>
                      <a:pt x="207950" y="170078"/>
                    </a:cubicBezTo>
                    <a:lnTo>
                      <a:pt x="207950" y="178079"/>
                    </a:lnTo>
                    <a:cubicBezTo>
                      <a:pt x="205359" y="178079"/>
                      <a:pt x="203077" y="178041"/>
                      <a:pt x="201104" y="177965"/>
                    </a:cubicBezTo>
                    <a:cubicBezTo>
                      <a:pt x="199131" y="177889"/>
                      <a:pt x="197236" y="177813"/>
                      <a:pt x="195418" y="177736"/>
                    </a:cubicBezTo>
                    <a:cubicBezTo>
                      <a:pt x="193600" y="177660"/>
                      <a:pt x="191782" y="177622"/>
                      <a:pt x="189964" y="177622"/>
                    </a:cubicBezTo>
                    <a:cubicBezTo>
                      <a:pt x="188146" y="177622"/>
                      <a:pt x="186101" y="177622"/>
                      <a:pt x="183829" y="177622"/>
                    </a:cubicBezTo>
                    <a:cubicBezTo>
                      <a:pt x="181103" y="177622"/>
                      <a:pt x="178678" y="177622"/>
                      <a:pt x="176557" y="177622"/>
                    </a:cubicBezTo>
                    <a:cubicBezTo>
                      <a:pt x="174435" y="177622"/>
                      <a:pt x="172352" y="177660"/>
                      <a:pt x="170308" y="177736"/>
                    </a:cubicBezTo>
                    <a:cubicBezTo>
                      <a:pt x="168263" y="177813"/>
                      <a:pt x="166139" y="177889"/>
                      <a:pt x="163935" y="177965"/>
                    </a:cubicBezTo>
                    <a:cubicBezTo>
                      <a:pt x="161732" y="178041"/>
                      <a:pt x="159182" y="178079"/>
                      <a:pt x="156286" y="178079"/>
                    </a:cubicBezTo>
                    <a:lnTo>
                      <a:pt x="156286" y="170307"/>
                    </a:lnTo>
                    <a:cubicBezTo>
                      <a:pt x="158268" y="170154"/>
                      <a:pt x="159792" y="169811"/>
                      <a:pt x="160858" y="169276"/>
                    </a:cubicBezTo>
                    <a:cubicBezTo>
                      <a:pt x="161925" y="168742"/>
                      <a:pt x="162687" y="167901"/>
                      <a:pt x="163144" y="166755"/>
                    </a:cubicBezTo>
                    <a:cubicBezTo>
                      <a:pt x="163602" y="165608"/>
                      <a:pt x="163868" y="164042"/>
                      <a:pt x="163944" y="162056"/>
                    </a:cubicBezTo>
                    <a:cubicBezTo>
                      <a:pt x="164021" y="160070"/>
                      <a:pt x="164059" y="157397"/>
                      <a:pt x="164059" y="154037"/>
                    </a:cubicBezTo>
                    <a:lnTo>
                      <a:pt x="164059" y="95140"/>
                    </a:lnTo>
                    <a:cubicBezTo>
                      <a:pt x="164059" y="91778"/>
                      <a:pt x="164021" y="89028"/>
                      <a:pt x="163944" y="86889"/>
                    </a:cubicBezTo>
                    <a:cubicBezTo>
                      <a:pt x="163868" y="84751"/>
                      <a:pt x="163602" y="83032"/>
                      <a:pt x="163144" y="81733"/>
                    </a:cubicBezTo>
                    <a:cubicBezTo>
                      <a:pt x="162687" y="80434"/>
                      <a:pt x="161925" y="79556"/>
                      <a:pt x="160858" y="79097"/>
                    </a:cubicBezTo>
                    <a:cubicBezTo>
                      <a:pt x="159792" y="78639"/>
                      <a:pt x="158344" y="78333"/>
                      <a:pt x="156515" y="78181"/>
                    </a:cubicBezTo>
                    <a:lnTo>
                      <a:pt x="156515" y="69951"/>
                    </a:lnTo>
                    <a:cubicBezTo>
                      <a:pt x="160173" y="69799"/>
                      <a:pt x="163367" y="69570"/>
                      <a:pt x="166098" y="69266"/>
                    </a:cubicBezTo>
                    <a:cubicBezTo>
                      <a:pt x="168830" y="68961"/>
                      <a:pt x="171483" y="68580"/>
                      <a:pt x="174058" y="68123"/>
                    </a:cubicBezTo>
                    <a:cubicBezTo>
                      <a:pt x="176634" y="67665"/>
                      <a:pt x="179284" y="67132"/>
                      <a:pt x="182011" y="66522"/>
                    </a:cubicBezTo>
                    <a:cubicBezTo>
                      <a:pt x="184737" y="65913"/>
                      <a:pt x="187919" y="65075"/>
                      <a:pt x="191555" y="64008"/>
                    </a:cubicBezTo>
                    <a:close/>
                    <a:moveTo>
                      <a:pt x="3458859" y="63779"/>
                    </a:moveTo>
                    <a:lnTo>
                      <a:pt x="3469310" y="63779"/>
                    </a:lnTo>
                    <a:lnTo>
                      <a:pt x="3469310" y="153883"/>
                    </a:lnTo>
                    <a:cubicBezTo>
                      <a:pt x="3469310" y="156467"/>
                      <a:pt x="3469310" y="158520"/>
                      <a:pt x="3469310" y="160041"/>
                    </a:cubicBezTo>
                    <a:cubicBezTo>
                      <a:pt x="3469310" y="161563"/>
                      <a:pt x="3469386" y="162818"/>
                      <a:pt x="3469538" y="163806"/>
                    </a:cubicBezTo>
                    <a:cubicBezTo>
                      <a:pt x="3469691" y="164794"/>
                      <a:pt x="3469881" y="165554"/>
                      <a:pt x="3470110" y="166087"/>
                    </a:cubicBezTo>
                    <a:cubicBezTo>
                      <a:pt x="3470338" y="166619"/>
                      <a:pt x="3470681" y="167114"/>
                      <a:pt x="3471139" y="167571"/>
                    </a:cubicBezTo>
                    <a:cubicBezTo>
                      <a:pt x="3472053" y="168785"/>
                      <a:pt x="3473082" y="169507"/>
                      <a:pt x="3474225" y="169735"/>
                    </a:cubicBezTo>
                    <a:cubicBezTo>
                      <a:pt x="3475368" y="169964"/>
                      <a:pt x="3476320" y="170078"/>
                      <a:pt x="3477082" y="170078"/>
                    </a:cubicBezTo>
                    <a:lnTo>
                      <a:pt x="3477082" y="178308"/>
                    </a:lnTo>
                    <a:cubicBezTo>
                      <a:pt x="3474491" y="178155"/>
                      <a:pt x="3472207" y="178041"/>
                      <a:pt x="3470229" y="177965"/>
                    </a:cubicBezTo>
                    <a:cubicBezTo>
                      <a:pt x="3468252" y="177889"/>
                      <a:pt x="3466392" y="177813"/>
                      <a:pt x="3464650" y="177736"/>
                    </a:cubicBezTo>
                    <a:cubicBezTo>
                      <a:pt x="3462908" y="177660"/>
                      <a:pt x="3461167" y="177622"/>
                      <a:pt x="3459424" y="177622"/>
                    </a:cubicBezTo>
                    <a:cubicBezTo>
                      <a:pt x="3457683" y="177622"/>
                      <a:pt x="3455676" y="177622"/>
                      <a:pt x="3453404" y="177622"/>
                    </a:cubicBezTo>
                    <a:cubicBezTo>
                      <a:pt x="3449768" y="177622"/>
                      <a:pt x="3446700" y="177622"/>
                      <a:pt x="3444201" y="177622"/>
                    </a:cubicBezTo>
                    <a:cubicBezTo>
                      <a:pt x="3441702" y="177622"/>
                      <a:pt x="3439392" y="177660"/>
                      <a:pt x="3437270" y="177736"/>
                    </a:cubicBezTo>
                    <a:cubicBezTo>
                      <a:pt x="3435148" y="177813"/>
                      <a:pt x="3433024" y="177889"/>
                      <a:pt x="3430896" y="177965"/>
                    </a:cubicBezTo>
                    <a:cubicBezTo>
                      <a:pt x="3428768" y="178041"/>
                      <a:pt x="3426333" y="178155"/>
                      <a:pt x="3423590" y="178308"/>
                    </a:cubicBezTo>
                    <a:lnTo>
                      <a:pt x="3423590" y="170307"/>
                    </a:lnTo>
                    <a:cubicBezTo>
                      <a:pt x="3425571" y="170154"/>
                      <a:pt x="3427095" y="169774"/>
                      <a:pt x="3428162" y="169166"/>
                    </a:cubicBezTo>
                    <a:cubicBezTo>
                      <a:pt x="3429229" y="168557"/>
                      <a:pt x="3429991" y="167683"/>
                      <a:pt x="3430448" y="166544"/>
                    </a:cubicBezTo>
                    <a:cubicBezTo>
                      <a:pt x="3430905" y="165404"/>
                      <a:pt x="3431172" y="163808"/>
                      <a:pt x="3431248" y="161756"/>
                    </a:cubicBezTo>
                    <a:cubicBezTo>
                      <a:pt x="3431324" y="159703"/>
                      <a:pt x="3431362" y="157080"/>
                      <a:pt x="3431362" y="153887"/>
                    </a:cubicBezTo>
                    <a:lnTo>
                      <a:pt x="3431362" y="94830"/>
                    </a:lnTo>
                    <a:cubicBezTo>
                      <a:pt x="3431362" y="91941"/>
                      <a:pt x="3431286" y="89509"/>
                      <a:pt x="3431133" y="87532"/>
                    </a:cubicBezTo>
                    <a:cubicBezTo>
                      <a:pt x="3430981" y="85556"/>
                      <a:pt x="3430676" y="83960"/>
                      <a:pt x="3430219" y="82744"/>
                    </a:cubicBezTo>
                    <a:cubicBezTo>
                      <a:pt x="3429762" y="81528"/>
                      <a:pt x="3429000" y="80616"/>
                      <a:pt x="3427933" y="80008"/>
                    </a:cubicBezTo>
                    <a:cubicBezTo>
                      <a:pt x="3426866" y="79400"/>
                      <a:pt x="3425418" y="79019"/>
                      <a:pt x="3423590" y="78867"/>
                    </a:cubicBezTo>
                    <a:lnTo>
                      <a:pt x="3423590" y="70637"/>
                    </a:lnTo>
                    <a:cubicBezTo>
                      <a:pt x="3427400" y="70332"/>
                      <a:pt x="3430708" y="70028"/>
                      <a:pt x="3433514" y="69723"/>
                    </a:cubicBezTo>
                    <a:cubicBezTo>
                      <a:pt x="3436320" y="69418"/>
                      <a:pt x="3438974" y="68999"/>
                      <a:pt x="3441474" y="68466"/>
                    </a:cubicBezTo>
                    <a:cubicBezTo>
                      <a:pt x="3443975" y="67932"/>
                      <a:pt x="3446588" y="67323"/>
                      <a:pt x="3449314" y="66637"/>
                    </a:cubicBezTo>
                    <a:cubicBezTo>
                      <a:pt x="3452041" y="65951"/>
                      <a:pt x="3455222" y="64998"/>
                      <a:pt x="3458859" y="63779"/>
                    </a:cubicBezTo>
                    <a:close/>
                    <a:moveTo>
                      <a:pt x="1553858" y="63779"/>
                    </a:moveTo>
                    <a:lnTo>
                      <a:pt x="1564310" y="63779"/>
                    </a:lnTo>
                    <a:lnTo>
                      <a:pt x="1564310" y="153883"/>
                    </a:lnTo>
                    <a:cubicBezTo>
                      <a:pt x="1564310" y="156467"/>
                      <a:pt x="1564310" y="158520"/>
                      <a:pt x="1564310" y="160041"/>
                    </a:cubicBezTo>
                    <a:cubicBezTo>
                      <a:pt x="1564310" y="161563"/>
                      <a:pt x="1564386" y="162818"/>
                      <a:pt x="1564538" y="163806"/>
                    </a:cubicBezTo>
                    <a:cubicBezTo>
                      <a:pt x="1564691" y="164794"/>
                      <a:pt x="1564881" y="165554"/>
                      <a:pt x="1565110" y="166087"/>
                    </a:cubicBezTo>
                    <a:cubicBezTo>
                      <a:pt x="1565339" y="166619"/>
                      <a:pt x="1565682" y="167114"/>
                      <a:pt x="1566138" y="167571"/>
                    </a:cubicBezTo>
                    <a:cubicBezTo>
                      <a:pt x="1567053" y="168785"/>
                      <a:pt x="1568082" y="169507"/>
                      <a:pt x="1569225" y="169735"/>
                    </a:cubicBezTo>
                    <a:cubicBezTo>
                      <a:pt x="1570367" y="169964"/>
                      <a:pt x="1571320" y="170078"/>
                      <a:pt x="1572082" y="170078"/>
                    </a:cubicBezTo>
                    <a:lnTo>
                      <a:pt x="1572082" y="178308"/>
                    </a:lnTo>
                    <a:cubicBezTo>
                      <a:pt x="1569491" y="178155"/>
                      <a:pt x="1567207" y="178041"/>
                      <a:pt x="1565229" y="177965"/>
                    </a:cubicBezTo>
                    <a:cubicBezTo>
                      <a:pt x="1563252" y="177889"/>
                      <a:pt x="1561392" y="177813"/>
                      <a:pt x="1559650" y="177736"/>
                    </a:cubicBezTo>
                    <a:cubicBezTo>
                      <a:pt x="1557908" y="177660"/>
                      <a:pt x="1556167" y="177622"/>
                      <a:pt x="1554425" y="177622"/>
                    </a:cubicBezTo>
                    <a:cubicBezTo>
                      <a:pt x="1552683" y="177622"/>
                      <a:pt x="1550676" y="177622"/>
                      <a:pt x="1548404" y="177622"/>
                    </a:cubicBezTo>
                    <a:cubicBezTo>
                      <a:pt x="1544768" y="177622"/>
                      <a:pt x="1541701" y="177622"/>
                      <a:pt x="1539201" y="177622"/>
                    </a:cubicBezTo>
                    <a:cubicBezTo>
                      <a:pt x="1536702" y="177622"/>
                      <a:pt x="1534392" y="177660"/>
                      <a:pt x="1532270" y="177736"/>
                    </a:cubicBezTo>
                    <a:cubicBezTo>
                      <a:pt x="1530148" y="177813"/>
                      <a:pt x="1528024" y="177889"/>
                      <a:pt x="1525896" y="177965"/>
                    </a:cubicBezTo>
                    <a:cubicBezTo>
                      <a:pt x="1523768" y="178041"/>
                      <a:pt x="1521333" y="178155"/>
                      <a:pt x="1518590" y="178308"/>
                    </a:cubicBezTo>
                    <a:lnTo>
                      <a:pt x="1518590" y="170307"/>
                    </a:lnTo>
                    <a:cubicBezTo>
                      <a:pt x="1520571" y="170154"/>
                      <a:pt x="1522095" y="169774"/>
                      <a:pt x="1523162" y="169166"/>
                    </a:cubicBezTo>
                    <a:cubicBezTo>
                      <a:pt x="1524229" y="168557"/>
                      <a:pt x="1524991" y="167683"/>
                      <a:pt x="1525448" y="166544"/>
                    </a:cubicBezTo>
                    <a:cubicBezTo>
                      <a:pt x="1525905" y="165404"/>
                      <a:pt x="1526172" y="163808"/>
                      <a:pt x="1526248" y="161756"/>
                    </a:cubicBezTo>
                    <a:cubicBezTo>
                      <a:pt x="1526324" y="159703"/>
                      <a:pt x="1526362" y="157080"/>
                      <a:pt x="1526362" y="153887"/>
                    </a:cubicBezTo>
                    <a:lnTo>
                      <a:pt x="1526362" y="94830"/>
                    </a:lnTo>
                    <a:cubicBezTo>
                      <a:pt x="1526362" y="91941"/>
                      <a:pt x="1526286" y="89509"/>
                      <a:pt x="1526134" y="87532"/>
                    </a:cubicBezTo>
                    <a:cubicBezTo>
                      <a:pt x="1525981" y="85556"/>
                      <a:pt x="1525676" y="83960"/>
                      <a:pt x="1525219" y="82744"/>
                    </a:cubicBezTo>
                    <a:cubicBezTo>
                      <a:pt x="1524762" y="81528"/>
                      <a:pt x="1524000" y="80616"/>
                      <a:pt x="1522933" y="80008"/>
                    </a:cubicBezTo>
                    <a:cubicBezTo>
                      <a:pt x="1521866" y="79400"/>
                      <a:pt x="1520419" y="79019"/>
                      <a:pt x="1518590" y="78867"/>
                    </a:cubicBezTo>
                    <a:lnTo>
                      <a:pt x="1518590" y="70637"/>
                    </a:lnTo>
                    <a:cubicBezTo>
                      <a:pt x="1522400" y="70332"/>
                      <a:pt x="1525708" y="70028"/>
                      <a:pt x="1528514" y="69723"/>
                    </a:cubicBezTo>
                    <a:cubicBezTo>
                      <a:pt x="1531321" y="69418"/>
                      <a:pt x="1533974" y="68999"/>
                      <a:pt x="1536474" y="68466"/>
                    </a:cubicBezTo>
                    <a:cubicBezTo>
                      <a:pt x="1538975" y="67932"/>
                      <a:pt x="1541588" y="67323"/>
                      <a:pt x="1544314" y="66637"/>
                    </a:cubicBezTo>
                    <a:cubicBezTo>
                      <a:pt x="1547041" y="65951"/>
                      <a:pt x="1550223" y="64998"/>
                      <a:pt x="1553858" y="63779"/>
                    </a:cubicBezTo>
                    <a:close/>
                    <a:moveTo>
                      <a:pt x="753758" y="63779"/>
                    </a:moveTo>
                    <a:lnTo>
                      <a:pt x="764210" y="63779"/>
                    </a:lnTo>
                    <a:lnTo>
                      <a:pt x="764210" y="153883"/>
                    </a:lnTo>
                    <a:cubicBezTo>
                      <a:pt x="764210" y="156467"/>
                      <a:pt x="764210" y="158520"/>
                      <a:pt x="764210" y="160041"/>
                    </a:cubicBezTo>
                    <a:cubicBezTo>
                      <a:pt x="764210" y="161563"/>
                      <a:pt x="764286" y="162818"/>
                      <a:pt x="764438" y="163806"/>
                    </a:cubicBezTo>
                    <a:cubicBezTo>
                      <a:pt x="764591" y="164794"/>
                      <a:pt x="764781" y="165554"/>
                      <a:pt x="765010" y="166087"/>
                    </a:cubicBezTo>
                    <a:cubicBezTo>
                      <a:pt x="765238" y="166619"/>
                      <a:pt x="765581" y="167114"/>
                      <a:pt x="766039" y="167571"/>
                    </a:cubicBezTo>
                    <a:cubicBezTo>
                      <a:pt x="766953" y="168785"/>
                      <a:pt x="767982" y="169507"/>
                      <a:pt x="769125" y="169735"/>
                    </a:cubicBezTo>
                    <a:cubicBezTo>
                      <a:pt x="770268" y="169964"/>
                      <a:pt x="771220" y="170078"/>
                      <a:pt x="771982" y="170078"/>
                    </a:cubicBezTo>
                    <a:lnTo>
                      <a:pt x="771982" y="178308"/>
                    </a:lnTo>
                    <a:cubicBezTo>
                      <a:pt x="769391" y="178155"/>
                      <a:pt x="767107" y="178041"/>
                      <a:pt x="765130" y="177965"/>
                    </a:cubicBezTo>
                    <a:cubicBezTo>
                      <a:pt x="763152" y="177889"/>
                      <a:pt x="761292" y="177813"/>
                      <a:pt x="759550" y="177736"/>
                    </a:cubicBezTo>
                    <a:cubicBezTo>
                      <a:pt x="757809" y="177660"/>
                      <a:pt x="756066" y="177622"/>
                      <a:pt x="754325" y="177622"/>
                    </a:cubicBezTo>
                    <a:cubicBezTo>
                      <a:pt x="752583" y="177622"/>
                      <a:pt x="750576" y="177622"/>
                      <a:pt x="748304" y="177622"/>
                    </a:cubicBezTo>
                    <a:cubicBezTo>
                      <a:pt x="744668" y="177622"/>
                      <a:pt x="741600" y="177622"/>
                      <a:pt x="739101" y="177622"/>
                    </a:cubicBezTo>
                    <a:cubicBezTo>
                      <a:pt x="736602" y="177622"/>
                      <a:pt x="734292" y="177660"/>
                      <a:pt x="732170" y="177736"/>
                    </a:cubicBezTo>
                    <a:cubicBezTo>
                      <a:pt x="730048" y="177813"/>
                      <a:pt x="727924" y="177889"/>
                      <a:pt x="725796" y="177965"/>
                    </a:cubicBezTo>
                    <a:cubicBezTo>
                      <a:pt x="723668" y="178041"/>
                      <a:pt x="721233" y="178155"/>
                      <a:pt x="718490" y="178308"/>
                    </a:cubicBezTo>
                    <a:lnTo>
                      <a:pt x="718490" y="170307"/>
                    </a:lnTo>
                    <a:cubicBezTo>
                      <a:pt x="720471" y="170154"/>
                      <a:pt x="721995" y="169774"/>
                      <a:pt x="723062" y="169166"/>
                    </a:cubicBezTo>
                    <a:cubicBezTo>
                      <a:pt x="724128" y="168557"/>
                      <a:pt x="724891" y="167683"/>
                      <a:pt x="725348" y="166544"/>
                    </a:cubicBezTo>
                    <a:cubicBezTo>
                      <a:pt x="725805" y="165404"/>
                      <a:pt x="726072" y="163808"/>
                      <a:pt x="726148" y="161756"/>
                    </a:cubicBezTo>
                    <a:cubicBezTo>
                      <a:pt x="726224" y="159703"/>
                      <a:pt x="726262" y="157080"/>
                      <a:pt x="726262" y="153887"/>
                    </a:cubicBezTo>
                    <a:lnTo>
                      <a:pt x="726262" y="94830"/>
                    </a:lnTo>
                    <a:cubicBezTo>
                      <a:pt x="726262" y="91941"/>
                      <a:pt x="726186" y="89509"/>
                      <a:pt x="726034" y="87532"/>
                    </a:cubicBezTo>
                    <a:cubicBezTo>
                      <a:pt x="725881" y="85556"/>
                      <a:pt x="725577" y="83960"/>
                      <a:pt x="725119" y="82744"/>
                    </a:cubicBezTo>
                    <a:cubicBezTo>
                      <a:pt x="724662" y="81528"/>
                      <a:pt x="723900" y="80616"/>
                      <a:pt x="722833" y="80008"/>
                    </a:cubicBezTo>
                    <a:cubicBezTo>
                      <a:pt x="721767" y="79400"/>
                      <a:pt x="720319" y="79019"/>
                      <a:pt x="718490" y="78867"/>
                    </a:cubicBezTo>
                    <a:lnTo>
                      <a:pt x="718490" y="70637"/>
                    </a:lnTo>
                    <a:cubicBezTo>
                      <a:pt x="722300" y="70332"/>
                      <a:pt x="725608" y="70028"/>
                      <a:pt x="728414" y="69723"/>
                    </a:cubicBezTo>
                    <a:cubicBezTo>
                      <a:pt x="731220" y="69418"/>
                      <a:pt x="733874" y="68999"/>
                      <a:pt x="736374" y="68466"/>
                    </a:cubicBezTo>
                    <a:cubicBezTo>
                      <a:pt x="738874" y="67932"/>
                      <a:pt x="741488" y="67323"/>
                      <a:pt x="744215" y="66637"/>
                    </a:cubicBezTo>
                    <a:cubicBezTo>
                      <a:pt x="746941" y="65951"/>
                      <a:pt x="750122" y="64998"/>
                      <a:pt x="753758" y="63779"/>
                    </a:cubicBezTo>
                    <a:close/>
                    <a:moveTo>
                      <a:pt x="315609" y="63779"/>
                    </a:moveTo>
                    <a:lnTo>
                      <a:pt x="326060" y="63779"/>
                    </a:lnTo>
                    <a:lnTo>
                      <a:pt x="326060" y="153883"/>
                    </a:lnTo>
                    <a:cubicBezTo>
                      <a:pt x="326060" y="156467"/>
                      <a:pt x="326060" y="158520"/>
                      <a:pt x="326060" y="160041"/>
                    </a:cubicBezTo>
                    <a:cubicBezTo>
                      <a:pt x="326060" y="161563"/>
                      <a:pt x="326136" y="162818"/>
                      <a:pt x="326288" y="163806"/>
                    </a:cubicBezTo>
                    <a:cubicBezTo>
                      <a:pt x="326441" y="164794"/>
                      <a:pt x="326631" y="165554"/>
                      <a:pt x="326860" y="166087"/>
                    </a:cubicBezTo>
                    <a:cubicBezTo>
                      <a:pt x="327089" y="166619"/>
                      <a:pt x="327432" y="167114"/>
                      <a:pt x="327889" y="167571"/>
                    </a:cubicBezTo>
                    <a:cubicBezTo>
                      <a:pt x="328803" y="168785"/>
                      <a:pt x="329832" y="169507"/>
                      <a:pt x="330975" y="169735"/>
                    </a:cubicBezTo>
                    <a:cubicBezTo>
                      <a:pt x="332118" y="169964"/>
                      <a:pt x="333070" y="170078"/>
                      <a:pt x="333832" y="170078"/>
                    </a:cubicBezTo>
                    <a:lnTo>
                      <a:pt x="333832" y="178308"/>
                    </a:lnTo>
                    <a:cubicBezTo>
                      <a:pt x="331241" y="178155"/>
                      <a:pt x="328957" y="178041"/>
                      <a:pt x="326980" y="177965"/>
                    </a:cubicBezTo>
                    <a:cubicBezTo>
                      <a:pt x="325002" y="177889"/>
                      <a:pt x="323142" y="177813"/>
                      <a:pt x="321400" y="177736"/>
                    </a:cubicBezTo>
                    <a:cubicBezTo>
                      <a:pt x="319658" y="177660"/>
                      <a:pt x="317917" y="177622"/>
                      <a:pt x="316175" y="177622"/>
                    </a:cubicBezTo>
                    <a:cubicBezTo>
                      <a:pt x="314433" y="177622"/>
                      <a:pt x="312426" y="177622"/>
                      <a:pt x="310154" y="177622"/>
                    </a:cubicBezTo>
                    <a:cubicBezTo>
                      <a:pt x="306518" y="177622"/>
                      <a:pt x="303451" y="177622"/>
                      <a:pt x="300951" y="177622"/>
                    </a:cubicBezTo>
                    <a:cubicBezTo>
                      <a:pt x="298452" y="177622"/>
                      <a:pt x="296142" y="177660"/>
                      <a:pt x="294020" y="177736"/>
                    </a:cubicBezTo>
                    <a:cubicBezTo>
                      <a:pt x="291899" y="177813"/>
                      <a:pt x="289774" y="177889"/>
                      <a:pt x="287646" y="177965"/>
                    </a:cubicBezTo>
                    <a:cubicBezTo>
                      <a:pt x="285519" y="178041"/>
                      <a:pt x="283083" y="178155"/>
                      <a:pt x="280340" y="178308"/>
                    </a:cubicBezTo>
                    <a:lnTo>
                      <a:pt x="280340" y="170307"/>
                    </a:lnTo>
                    <a:cubicBezTo>
                      <a:pt x="282321" y="170154"/>
                      <a:pt x="283845" y="169774"/>
                      <a:pt x="284912" y="169166"/>
                    </a:cubicBezTo>
                    <a:cubicBezTo>
                      <a:pt x="285979" y="168557"/>
                      <a:pt x="286741" y="167683"/>
                      <a:pt x="287198" y="166544"/>
                    </a:cubicBezTo>
                    <a:cubicBezTo>
                      <a:pt x="287655" y="165404"/>
                      <a:pt x="287922" y="163808"/>
                      <a:pt x="287998" y="161756"/>
                    </a:cubicBezTo>
                    <a:cubicBezTo>
                      <a:pt x="288074" y="159703"/>
                      <a:pt x="288112" y="157080"/>
                      <a:pt x="288112" y="153887"/>
                    </a:cubicBezTo>
                    <a:lnTo>
                      <a:pt x="288112" y="94830"/>
                    </a:lnTo>
                    <a:cubicBezTo>
                      <a:pt x="288112" y="91941"/>
                      <a:pt x="288036" y="89509"/>
                      <a:pt x="287884" y="87532"/>
                    </a:cubicBezTo>
                    <a:cubicBezTo>
                      <a:pt x="287731" y="85556"/>
                      <a:pt x="287427" y="83960"/>
                      <a:pt x="286969" y="82744"/>
                    </a:cubicBezTo>
                    <a:cubicBezTo>
                      <a:pt x="286512" y="81528"/>
                      <a:pt x="285750" y="80616"/>
                      <a:pt x="284683" y="80008"/>
                    </a:cubicBezTo>
                    <a:cubicBezTo>
                      <a:pt x="283616" y="79400"/>
                      <a:pt x="282169" y="79019"/>
                      <a:pt x="280340" y="78867"/>
                    </a:cubicBezTo>
                    <a:lnTo>
                      <a:pt x="280340" y="70637"/>
                    </a:lnTo>
                    <a:cubicBezTo>
                      <a:pt x="284150" y="70332"/>
                      <a:pt x="287458" y="70028"/>
                      <a:pt x="290264" y="69723"/>
                    </a:cubicBezTo>
                    <a:cubicBezTo>
                      <a:pt x="293071" y="69418"/>
                      <a:pt x="295724" y="68999"/>
                      <a:pt x="298224" y="68466"/>
                    </a:cubicBezTo>
                    <a:cubicBezTo>
                      <a:pt x="300725" y="67932"/>
                      <a:pt x="303338" y="67323"/>
                      <a:pt x="306065" y="66637"/>
                    </a:cubicBezTo>
                    <a:cubicBezTo>
                      <a:pt x="308791" y="65951"/>
                      <a:pt x="311972" y="64998"/>
                      <a:pt x="315609" y="63779"/>
                    </a:cubicBezTo>
                    <a:close/>
                    <a:moveTo>
                      <a:pt x="3854653" y="63093"/>
                    </a:moveTo>
                    <a:cubicBezTo>
                      <a:pt x="3862578" y="63093"/>
                      <a:pt x="3869360" y="64541"/>
                      <a:pt x="3874999" y="67437"/>
                    </a:cubicBezTo>
                    <a:cubicBezTo>
                      <a:pt x="3880637" y="70332"/>
                      <a:pt x="3885324" y="74295"/>
                      <a:pt x="3889058" y="79324"/>
                    </a:cubicBezTo>
                    <a:cubicBezTo>
                      <a:pt x="3892791" y="84353"/>
                      <a:pt x="3895573" y="90144"/>
                      <a:pt x="3897401" y="96698"/>
                    </a:cubicBezTo>
                    <a:cubicBezTo>
                      <a:pt x="3899230" y="103251"/>
                      <a:pt x="3900221" y="110185"/>
                      <a:pt x="3900373" y="117500"/>
                    </a:cubicBezTo>
                    <a:lnTo>
                      <a:pt x="3843909" y="117500"/>
                    </a:lnTo>
                    <a:cubicBezTo>
                      <a:pt x="3844061" y="120548"/>
                      <a:pt x="3844480" y="124625"/>
                      <a:pt x="3845166" y="129730"/>
                    </a:cubicBezTo>
                    <a:cubicBezTo>
                      <a:pt x="3845852" y="134836"/>
                      <a:pt x="3847566" y="139674"/>
                      <a:pt x="3850310" y="144246"/>
                    </a:cubicBezTo>
                    <a:cubicBezTo>
                      <a:pt x="3850767" y="145008"/>
                      <a:pt x="3851453" y="145999"/>
                      <a:pt x="3852367" y="147218"/>
                    </a:cubicBezTo>
                    <a:cubicBezTo>
                      <a:pt x="3853282" y="148437"/>
                      <a:pt x="3854463" y="149619"/>
                      <a:pt x="3855910" y="150762"/>
                    </a:cubicBezTo>
                    <a:cubicBezTo>
                      <a:pt x="3857358" y="151905"/>
                      <a:pt x="3859035" y="152857"/>
                      <a:pt x="3860940" y="153619"/>
                    </a:cubicBezTo>
                    <a:cubicBezTo>
                      <a:pt x="3862845" y="154381"/>
                      <a:pt x="3865092" y="154762"/>
                      <a:pt x="3867683" y="154762"/>
                    </a:cubicBezTo>
                    <a:cubicBezTo>
                      <a:pt x="3870884" y="154762"/>
                      <a:pt x="3873741" y="154114"/>
                      <a:pt x="3876256" y="152819"/>
                    </a:cubicBezTo>
                    <a:cubicBezTo>
                      <a:pt x="3878770" y="151524"/>
                      <a:pt x="3881018" y="149847"/>
                      <a:pt x="3883000" y="147790"/>
                    </a:cubicBezTo>
                    <a:cubicBezTo>
                      <a:pt x="3884981" y="145732"/>
                      <a:pt x="3886733" y="143523"/>
                      <a:pt x="3888257" y="141160"/>
                    </a:cubicBezTo>
                    <a:cubicBezTo>
                      <a:pt x="3889781" y="138798"/>
                      <a:pt x="3891153" y="136474"/>
                      <a:pt x="3892372" y="134188"/>
                    </a:cubicBezTo>
                    <a:lnTo>
                      <a:pt x="3900602" y="137388"/>
                    </a:lnTo>
                    <a:cubicBezTo>
                      <a:pt x="3898468" y="143180"/>
                      <a:pt x="3896373" y="148285"/>
                      <a:pt x="3894315" y="152705"/>
                    </a:cubicBezTo>
                    <a:cubicBezTo>
                      <a:pt x="3892258" y="157124"/>
                      <a:pt x="3889553" y="161315"/>
                      <a:pt x="3886200" y="165278"/>
                    </a:cubicBezTo>
                    <a:cubicBezTo>
                      <a:pt x="3882085" y="170154"/>
                      <a:pt x="3877094" y="173812"/>
                      <a:pt x="3871227" y="176250"/>
                    </a:cubicBezTo>
                    <a:cubicBezTo>
                      <a:pt x="3865359" y="178689"/>
                      <a:pt x="3859225" y="179908"/>
                      <a:pt x="3852824" y="179908"/>
                    </a:cubicBezTo>
                    <a:cubicBezTo>
                      <a:pt x="3851453" y="179908"/>
                      <a:pt x="3849662" y="179794"/>
                      <a:pt x="3847452" y="179565"/>
                    </a:cubicBezTo>
                    <a:cubicBezTo>
                      <a:pt x="3845243" y="179337"/>
                      <a:pt x="3842804" y="178841"/>
                      <a:pt x="3840137" y="178079"/>
                    </a:cubicBezTo>
                    <a:cubicBezTo>
                      <a:pt x="3837470" y="177317"/>
                      <a:pt x="3834613" y="176098"/>
                      <a:pt x="3831565" y="174422"/>
                    </a:cubicBezTo>
                    <a:cubicBezTo>
                      <a:pt x="3828516" y="172745"/>
                      <a:pt x="3825468" y="170459"/>
                      <a:pt x="3822421" y="167564"/>
                    </a:cubicBezTo>
                    <a:cubicBezTo>
                      <a:pt x="3816325" y="162077"/>
                      <a:pt x="3812133" y="155448"/>
                      <a:pt x="3809848" y="147675"/>
                    </a:cubicBezTo>
                    <a:cubicBezTo>
                      <a:pt x="3807562" y="139903"/>
                      <a:pt x="3806418" y="131902"/>
                      <a:pt x="3806418" y="123672"/>
                    </a:cubicBezTo>
                    <a:cubicBezTo>
                      <a:pt x="3806418" y="113462"/>
                      <a:pt x="3807676" y="104584"/>
                      <a:pt x="3810191" y="97041"/>
                    </a:cubicBezTo>
                    <a:cubicBezTo>
                      <a:pt x="3812705" y="89497"/>
                      <a:pt x="3816134" y="83210"/>
                      <a:pt x="3820477" y="78181"/>
                    </a:cubicBezTo>
                    <a:cubicBezTo>
                      <a:pt x="3824821" y="73152"/>
                      <a:pt x="3829926" y="69380"/>
                      <a:pt x="3835794" y="66865"/>
                    </a:cubicBezTo>
                    <a:cubicBezTo>
                      <a:pt x="3841661" y="64351"/>
                      <a:pt x="3847948" y="63093"/>
                      <a:pt x="3854653" y="63093"/>
                    </a:cubicBezTo>
                    <a:close/>
                    <a:moveTo>
                      <a:pt x="3530803" y="63093"/>
                    </a:moveTo>
                    <a:cubicBezTo>
                      <a:pt x="3538728" y="63093"/>
                      <a:pt x="3545510" y="64541"/>
                      <a:pt x="3551149" y="67437"/>
                    </a:cubicBezTo>
                    <a:cubicBezTo>
                      <a:pt x="3556787" y="70332"/>
                      <a:pt x="3561473" y="74295"/>
                      <a:pt x="3565208" y="79324"/>
                    </a:cubicBezTo>
                    <a:cubicBezTo>
                      <a:pt x="3568941" y="84353"/>
                      <a:pt x="3571723" y="90144"/>
                      <a:pt x="3573551" y="96698"/>
                    </a:cubicBezTo>
                    <a:cubicBezTo>
                      <a:pt x="3575380" y="103251"/>
                      <a:pt x="3576371" y="110185"/>
                      <a:pt x="3576523" y="117500"/>
                    </a:cubicBezTo>
                    <a:lnTo>
                      <a:pt x="3520059" y="117500"/>
                    </a:lnTo>
                    <a:cubicBezTo>
                      <a:pt x="3520211" y="120548"/>
                      <a:pt x="3520630" y="124625"/>
                      <a:pt x="3521316" y="129730"/>
                    </a:cubicBezTo>
                    <a:cubicBezTo>
                      <a:pt x="3522002" y="134836"/>
                      <a:pt x="3523716" y="139674"/>
                      <a:pt x="3526460" y="144246"/>
                    </a:cubicBezTo>
                    <a:cubicBezTo>
                      <a:pt x="3526917" y="145008"/>
                      <a:pt x="3527603" y="145999"/>
                      <a:pt x="3528517" y="147218"/>
                    </a:cubicBezTo>
                    <a:cubicBezTo>
                      <a:pt x="3529432" y="148437"/>
                      <a:pt x="3530613" y="149619"/>
                      <a:pt x="3532060" y="150762"/>
                    </a:cubicBezTo>
                    <a:cubicBezTo>
                      <a:pt x="3533508" y="151905"/>
                      <a:pt x="3535185" y="152857"/>
                      <a:pt x="3537090" y="153619"/>
                    </a:cubicBezTo>
                    <a:cubicBezTo>
                      <a:pt x="3538995" y="154381"/>
                      <a:pt x="3541242" y="154762"/>
                      <a:pt x="3543833" y="154762"/>
                    </a:cubicBezTo>
                    <a:cubicBezTo>
                      <a:pt x="3547034" y="154762"/>
                      <a:pt x="3549891" y="154114"/>
                      <a:pt x="3552406" y="152819"/>
                    </a:cubicBezTo>
                    <a:cubicBezTo>
                      <a:pt x="3554920" y="151524"/>
                      <a:pt x="3557168" y="149847"/>
                      <a:pt x="3559150" y="147790"/>
                    </a:cubicBezTo>
                    <a:cubicBezTo>
                      <a:pt x="3561131" y="145732"/>
                      <a:pt x="3562883" y="143523"/>
                      <a:pt x="3564407" y="141160"/>
                    </a:cubicBezTo>
                    <a:cubicBezTo>
                      <a:pt x="3565931" y="138798"/>
                      <a:pt x="3567303" y="136474"/>
                      <a:pt x="3568522" y="134188"/>
                    </a:cubicBezTo>
                    <a:lnTo>
                      <a:pt x="3576752" y="137388"/>
                    </a:lnTo>
                    <a:cubicBezTo>
                      <a:pt x="3574618" y="143180"/>
                      <a:pt x="3572523" y="148285"/>
                      <a:pt x="3570465" y="152705"/>
                    </a:cubicBezTo>
                    <a:cubicBezTo>
                      <a:pt x="3568408" y="157124"/>
                      <a:pt x="3565703" y="161315"/>
                      <a:pt x="3562350" y="165278"/>
                    </a:cubicBezTo>
                    <a:cubicBezTo>
                      <a:pt x="3558235" y="170154"/>
                      <a:pt x="3553244" y="173812"/>
                      <a:pt x="3547377" y="176250"/>
                    </a:cubicBezTo>
                    <a:cubicBezTo>
                      <a:pt x="3541509" y="178689"/>
                      <a:pt x="3535375" y="179908"/>
                      <a:pt x="3528974" y="179908"/>
                    </a:cubicBezTo>
                    <a:cubicBezTo>
                      <a:pt x="3527603" y="179908"/>
                      <a:pt x="3525812" y="179794"/>
                      <a:pt x="3523602" y="179565"/>
                    </a:cubicBezTo>
                    <a:cubicBezTo>
                      <a:pt x="3521393" y="179337"/>
                      <a:pt x="3518954" y="178841"/>
                      <a:pt x="3516287" y="178079"/>
                    </a:cubicBezTo>
                    <a:cubicBezTo>
                      <a:pt x="3513620" y="177317"/>
                      <a:pt x="3510763" y="176098"/>
                      <a:pt x="3507715" y="174422"/>
                    </a:cubicBezTo>
                    <a:cubicBezTo>
                      <a:pt x="3504666" y="172745"/>
                      <a:pt x="3501618" y="170459"/>
                      <a:pt x="3498571" y="167564"/>
                    </a:cubicBezTo>
                    <a:cubicBezTo>
                      <a:pt x="3492475" y="162077"/>
                      <a:pt x="3488283" y="155448"/>
                      <a:pt x="3485998" y="147675"/>
                    </a:cubicBezTo>
                    <a:cubicBezTo>
                      <a:pt x="3483712" y="139903"/>
                      <a:pt x="3482568" y="131902"/>
                      <a:pt x="3482568" y="123672"/>
                    </a:cubicBezTo>
                    <a:cubicBezTo>
                      <a:pt x="3482568" y="113462"/>
                      <a:pt x="3483826" y="104584"/>
                      <a:pt x="3486340" y="97041"/>
                    </a:cubicBezTo>
                    <a:cubicBezTo>
                      <a:pt x="3488855" y="89497"/>
                      <a:pt x="3492284" y="83210"/>
                      <a:pt x="3496627" y="78181"/>
                    </a:cubicBezTo>
                    <a:cubicBezTo>
                      <a:pt x="3500971" y="73152"/>
                      <a:pt x="3506076" y="69380"/>
                      <a:pt x="3511944" y="66865"/>
                    </a:cubicBezTo>
                    <a:cubicBezTo>
                      <a:pt x="3517811" y="64351"/>
                      <a:pt x="3524098" y="63093"/>
                      <a:pt x="3530803" y="63093"/>
                    </a:cubicBezTo>
                    <a:close/>
                    <a:moveTo>
                      <a:pt x="2568778" y="63093"/>
                    </a:moveTo>
                    <a:cubicBezTo>
                      <a:pt x="2576703" y="63093"/>
                      <a:pt x="2583485" y="64541"/>
                      <a:pt x="2589124" y="67437"/>
                    </a:cubicBezTo>
                    <a:cubicBezTo>
                      <a:pt x="2594762" y="70332"/>
                      <a:pt x="2599448" y="74295"/>
                      <a:pt x="2603183" y="79324"/>
                    </a:cubicBezTo>
                    <a:cubicBezTo>
                      <a:pt x="2606916" y="84353"/>
                      <a:pt x="2609698" y="90144"/>
                      <a:pt x="2611526" y="96698"/>
                    </a:cubicBezTo>
                    <a:cubicBezTo>
                      <a:pt x="2613355" y="103251"/>
                      <a:pt x="2614346" y="110185"/>
                      <a:pt x="2614498" y="117500"/>
                    </a:cubicBezTo>
                    <a:lnTo>
                      <a:pt x="2558034" y="117500"/>
                    </a:lnTo>
                    <a:cubicBezTo>
                      <a:pt x="2558186" y="120548"/>
                      <a:pt x="2558605" y="124625"/>
                      <a:pt x="2559291" y="129730"/>
                    </a:cubicBezTo>
                    <a:cubicBezTo>
                      <a:pt x="2559977" y="134836"/>
                      <a:pt x="2561691" y="139674"/>
                      <a:pt x="2564435" y="144246"/>
                    </a:cubicBezTo>
                    <a:cubicBezTo>
                      <a:pt x="2564892" y="145008"/>
                      <a:pt x="2565578" y="145999"/>
                      <a:pt x="2566492" y="147218"/>
                    </a:cubicBezTo>
                    <a:cubicBezTo>
                      <a:pt x="2567407" y="148437"/>
                      <a:pt x="2568588" y="149619"/>
                      <a:pt x="2570035" y="150762"/>
                    </a:cubicBezTo>
                    <a:cubicBezTo>
                      <a:pt x="2571483" y="151905"/>
                      <a:pt x="2573160" y="152857"/>
                      <a:pt x="2575065" y="153619"/>
                    </a:cubicBezTo>
                    <a:cubicBezTo>
                      <a:pt x="2576970" y="154381"/>
                      <a:pt x="2579217" y="154762"/>
                      <a:pt x="2581808" y="154762"/>
                    </a:cubicBezTo>
                    <a:cubicBezTo>
                      <a:pt x="2585009" y="154762"/>
                      <a:pt x="2587866" y="154114"/>
                      <a:pt x="2590381" y="152819"/>
                    </a:cubicBezTo>
                    <a:cubicBezTo>
                      <a:pt x="2592895" y="151524"/>
                      <a:pt x="2595143" y="149847"/>
                      <a:pt x="2597125" y="147790"/>
                    </a:cubicBezTo>
                    <a:cubicBezTo>
                      <a:pt x="2599106" y="145732"/>
                      <a:pt x="2600858" y="143523"/>
                      <a:pt x="2602382" y="141160"/>
                    </a:cubicBezTo>
                    <a:cubicBezTo>
                      <a:pt x="2603906" y="138798"/>
                      <a:pt x="2605278" y="136474"/>
                      <a:pt x="2606497" y="134188"/>
                    </a:cubicBezTo>
                    <a:lnTo>
                      <a:pt x="2614727" y="137388"/>
                    </a:lnTo>
                    <a:cubicBezTo>
                      <a:pt x="2612593" y="143180"/>
                      <a:pt x="2610498" y="148285"/>
                      <a:pt x="2608440" y="152705"/>
                    </a:cubicBezTo>
                    <a:cubicBezTo>
                      <a:pt x="2606383" y="157124"/>
                      <a:pt x="2603678" y="161315"/>
                      <a:pt x="2600325" y="165278"/>
                    </a:cubicBezTo>
                    <a:cubicBezTo>
                      <a:pt x="2596210" y="170154"/>
                      <a:pt x="2591219" y="173812"/>
                      <a:pt x="2585352" y="176250"/>
                    </a:cubicBezTo>
                    <a:cubicBezTo>
                      <a:pt x="2579484" y="178689"/>
                      <a:pt x="2573350" y="179908"/>
                      <a:pt x="2566949" y="179908"/>
                    </a:cubicBezTo>
                    <a:cubicBezTo>
                      <a:pt x="2565578" y="179908"/>
                      <a:pt x="2563787" y="179794"/>
                      <a:pt x="2561577" y="179565"/>
                    </a:cubicBezTo>
                    <a:cubicBezTo>
                      <a:pt x="2559368" y="179337"/>
                      <a:pt x="2556929" y="178841"/>
                      <a:pt x="2554262" y="178079"/>
                    </a:cubicBezTo>
                    <a:cubicBezTo>
                      <a:pt x="2551595" y="177317"/>
                      <a:pt x="2548738" y="176098"/>
                      <a:pt x="2545690" y="174422"/>
                    </a:cubicBezTo>
                    <a:cubicBezTo>
                      <a:pt x="2542641" y="172745"/>
                      <a:pt x="2539593" y="170459"/>
                      <a:pt x="2536546" y="167564"/>
                    </a:cubicBezTo>
                    <a:cubicBezTo>
                      <a:pt x="2530450" y="162077"/>
                      <a:pt x="2526258" y="155448"/>
                      <a:pt x="2523973" y="147675"/>
                    </a:cubicBezTo>
                    <a:cubicBezTo>
                      <a:pt x="2521687" y="139903"/>
                      <a:pt x="2520543" y="131902"/>
                      <a:pt x="2520543" y="123672"/>
                    </a:cubicBezTo>
                    <a:cubicBezTo>
                      <a:pt x="2520543" y="113462"/>
                      <a:pt x="2521801" y="104584"/>
                      <a:pt x="2524316" y="97041"/>
                    </a:cubicBezTo>
                    <a:cubicBezTo>
                      <a:pt x="2526830" y="89497"/>
                      <a:pt x="2530259" y="83210"/>
                      <a:pt x="2534602" y="78181"/>
                    </a:cubicBezTo>
                    <a:cubicBezTo>
                      <a:pt x="2538946" y="73152"/>
                      <a:pt x="2544051" y="69380"/>
                      <a:pt x="2549919" y="66865"/>
                    </a:cubicBezTo>
                    <a:cubicBezTo>
                      <a:pt x="2555786" y="64351"/>
                      <a:pt x="2562073" y="63093"/>
                      <a:pt x="2568778" y="63093"/>
                    </a:cubicBezTo>
                    <a:close/>
                    <a:moveTo>
                      <a:pt x="1949653" y="63093"/>
                    </a:moveTo>
                    <a:cubicBezTo>
                      <a:pt x="1957578" y="63093"/>
                      <a:pt x="1964360" y="64541"/>
                      <a:pt x="1969999" y="67437"/>
                    </a:cubicBezTo>
                    <a:cubicBezTo>
                      <a:pt x="1975637" y="70332"/>
                      <a:pt x="1980324" y="74295"/>
                      <a:pt x="1984057" y="79324"/>
                    </a:cubicBezTo>
                    <a:cubicBezTo>
                      <a:pt x="1987791" y="84353"/>
                      <a:pt x="1990573" y="90144"/>
                      <a:pt x="1992401" y="96698"/>
                    </a:cubicBezTo>
                    <a:cubicBezTo>
                      <a:pt x="1994230" y="103251"/>
                      <a:pt x="1995221" y="110185"/>
                      <a:pt x="1995373" y="117500"/>
                    </a:cubicBezTo>
                    <a:lnTo>
                      <a:pt x="1938909" y="117500"/>
                    </a:lnTo>
                    <a:cubicBezTo>
                      <a:pt x="1939061" y="120548"/>
                      <a:pt x="1939481" y="124625"/>
                      <a:pt x="1940166" y="129730"/>
                    </a:cubicBezTo>
                    <a:cubicBezTo>
                      <a:pt x="1940852" y="134836"/>
                      <a:pt x="1942567" y="139674"/>
                      <a:pt x="1945310" y="144246"/>
                    </a:cubicBezTo>
                    <a:cubicBezTo>
                      <a:pt x="1945767" y="145008"/>
                      <a:pt x="1946453" y="145999"/>
                      <a:pt x="1947367" y="147218"/>
                    </a:cubicBezTo>
                    <a:cubicBezTo>
                      <a:pt x="1948282" y="148437"/>
                      <a:pt x="1949463" y="149619"/>
                      <a:pt x="1950911" y="150762"/>
                    </a:cubicBezTo>
                    <a:cubicBezTo>
                      <a:pt x="1952358" y="151905"/>
                      <a:pt x="1954035" y="152857"/>
                      <a:pt x="1955940" y="153619"/>
                    </a:cubicBezTo>
                    <a:cubicBezTo>
                      <a:pt x="1957845" y="154381"/>
                      <a:pt x="1960093" y="154762"/>
                      <a:pt x="1962683" y="154762"/>
                    </a:cubicBezTo>
                    <a:cubicBezTo>
                      <a:pt x="1965884" y="154762"/>
                      <a:pt x="1968741" y="154114"/>
                      <a:pt x="1971256" y="152819"/>
                    </a:cubicBezTo>
                    <a:cubicBezTo>
                      <a:pt x="1973770" y="151524"/>
                      <a:pt x="1976018" y="149847"/>
                      <a:pt x="1978000" y="147790"/>
                    </a:cubicBezTo>
                    <a:cubicBezTo>
                      <a:pt x="1979981" y="145732"/>
                      <a:pt x="1981733" y="143523"/>
                      <a:pt x="1983257" y="141160"/>
                    </a:cubicBezTo>
                    <a:cubicBezTo>
                      <a:pt x="1984781" y="138798"/>
                      <a:pt x="1986153" y="136474"/>
                      <a:pt x="1987372" y="134188"/>
                    </a:cubicBezTo>
                    <a:lnTo>
                      <a:pt x="1995602" y="137388"/>
                    </a:lnTo>
                    <a:cubicBezTo>
                      <a:pt x="1993468" y="143180"/>
                      <a:pt x="1991373" y="148285"/>
                      <a:pt x="1989315" y="152705"/>
                    </a:cubicBezTo>
                    <a:cubicBezTo>
                      <a:pt x="1987258" y="157124"/>
                      <a:pt x="1984553" y="161315"/>
                      <a:pt x="1981200" y="165278"/>
                    </a:cubicBezTo>
                    <a:cubicBezTo>
                      <a:pt x="1977085" y="170154"/>
                      <a:pt x="1972094" y="173812"/>
                      <a:pt x="1966227" y="176250"/>
                    </a:cubicBezTo>
                    <a:cubicBezTo>
                      <a:pt x="1960359" y="178689"/>
                      <a:pt x="1954225" y="179908"/>
                      <a:pt x="1947824" y="179908"/>
                    </a:cubicBezTo>
                    <a:cubicBezTo>
                      <a:pt x="1946453" y="179908"/>
                      <a:pt x="1944662" y="179794"/>
                      <a:pt x="1942452" y="179565"/>
                    </a:cubicBezTo>
                    <a:cubicBezTo>
                      <a:pt x="1940243" y="179337"/>
                      <a:pt x="1937804" y="178841"/>
                      <a:pt x="1935137" y="178079"/>
                    </a:cubicBezTo>
                    <a:cubicBezTo>
                      <a:pt x="1932470" y="177317"/>
                      <a:pt x="1929613" y="176098"/>
                      <a:pt x="1926565" y="174422"/>
                    </a:cubicBezTo>
                    <a:cubicBezTo>
                      <a:pt x="1923517" y="172745"/>
                      <a:pt x="1920469" y="170459"/>
                      <a:pt x="1917421" y="167564"/>
                    </a:cubicBezTo>
                    <a:cubicBezTo>
                      <a:pt x="1911325" y="162077"/>
                      <a:pt x="1907134" y="155448"/>
                      <a:pt x="1904848" y="147675"/>
                    </a:cubicBezTo>
                    <a:cubicBezTo>
                      <a:pt x="1902562" y="139903"/>
                      <a:pt x="1901419" y="131902"/>
                      <a:pt x="1901419" y="123672"/>
                    </a:cubicBezTo>
                    <a:cubicBezTo>
                      <a:pt x="1901419" y="113462"/>
                      <a:pt x="1902676" y="104584"/>
                      <a:pt x="1905191" y="97041"/>
                    </a:cubicBezTo>
                    <a:cubicBezTo>
                      <a:pt x="1907705" y="89497"/>
                      <a:pt x="1911134" y="83210"/>
                      <a:pt x="1915478" y="78181"/>
                    </a:cubicBezTo>
                    <a:cubicBezTo>
                      <a:pt x="1919821" y="73152"/>
                      <a:pt x="1924926" y="69380"/>
                      <a:pt x="1930794" y="66865"/>
                    </a:cubicBezTo>
                    <a:cubicBezTo>
                      <a:pt x="1936661" y="64351"/>
                      <a:pt x="1942948" y="63093"/>
                      <a:pt x="1949653" y="63093"/>
                    </a:cubicBezTo>
                    <a:close/>
                    <a:moveTo>
                      <a:pt x="1843888" y="63093"/>
                    </a:moveTo>
                    <a:cubicBezTo>
                      <a:pt x="1849374" y="63093"/>
                      <a:pt x="1854365" y="63589"/>
                      <a:pt x="1858861" y="64579"/>
                    </a:cubicBezTo>
                    <a:cubicBezTo>
                      <a:pt x="1863357" y="65570"/>
                      <a:pt x="1868729" y="66827"/>
                      <a:pt x="1874977" y="68351"/>
                    </a:cubicBezTo>
                    <a:lnTo>
                      <a:pt x="1874520" y="95097"/>
                    </a:lnTo>
                    <a:lnTo>
                      <a:pt x="1864004" y="95097"/>
                    </a:lnTo>
                    <a:cubicBezTo>
                      <a:pt x="1864004" y="92811"/>
                      <a:pt x="1863776" y="90068"/>
                      <a:pt x="1863319" y="86868"/>
                    </a:cubicBezTo>
                    <a:cubicBezTo>
                      <a:pt x="1862861" y="83667"/>
                      <a:pt x="1861414" y="80619"/>
                      <a:pt x="1858975" y="77724"/>
                    </a:cubicBezTo>
                    <a:cubicBezTo>
                      <a:pt x="1857299" y="75743"/>
                      <a:pt x="1855318" y="74333"/>
                      <a:pt x="1853032" y="73495"/>
                    </a:cubicBezTo>
                    <a:cubicBezTo>
                      <a:pt x="1850746" y="72657"/>
                      <a:pt x="1848536" y="72237"/>
                      <a:pt x="1846402" y="72237"/>
                    </a:cubicBezTo>
                    <a:cubicBezTo>
                      <a:pt x="1843049" y="72237"/>
                      <a:pt x="1840382" y="72923"/>
                      <a:pt x="1838401" y="74295"/>
                    </a:cubicBezTo>
                    <a:cubicBezTo>
                      <a:pt x="1836877" y="75209"/>
                      <a:pt x="1835849" y="76352"/>
                      <a:pt x="1835315" y="77724"/>
                    </a:cubicBezTo>
                    <a:cubicBezTo>
                      <a:pt x="1834782" y="79095"/>
                      <a:pt x="1834515" y="80696"/>
                      <a:pt x="1834515" y="82524"/>
                    </a:cubicBezTo>
                    <a:cubicBezTo>
                      <a:pt x="1834515" y="84658"/>
                      <a:pt x="1835239" y="86677"/>
                      <a:pt x="1836687" y="88582"/>
                    </a:cubicBezTo>
                    <a:cubicBezTo>
                      <a:pt x="1838134" y="90487"/>
                      <a:pt x="1841525" y="93116"/>
                      <a:pt x="1846859" y="96469"/>
                    </a:cubicBezTo>
                    <a:lnTo>
                      <a:pt x="1861718" y="105842"/>
                    </a:lnTo>
                    <a:cubicBezTo>
                      <a:pt x="1863852" y="107518"/>
                      <a:pt x="1866138" y="109309"/>
                      <a:pt x="1868576" y="111214"/>
                    </a:cubicBezTo>
                    <a:cubicBezTo>
                      <a:pt x="1871015" y="113119"/>
                      <a:pt x="1873263" y="115443"/>
                      <a:pt x="1875320" y="118186"/>
                    </a:cubicBezTo>
                    <a:cubicBezTo>
                      <a:pt x="1877378" y="120929"/>
                      <a:pt x="1879054" y="124130"/>
                      <a:pt x="1880349" y="127787"/>
                    </a:cubicBezTo>
                    <a:cubicBezTo>
                      <a:pt x="1881645" y="131445"/>
                      <a:pt x="1882292" y="135788"/>
                      <a:pt x="1882292" y="140817"/>
                    </a:cubicBezTo>
                    <a:cubicBezTo>
                      <a:pt x="1882292" y="145694"/>
                      <a:pt x="1881530" y="150495"/>
                      <a:pt x="1880006" y="155219"/>
                    </a:cubicBezTo>
                    <a:cubicBezTo>
                      <a:pt x="1878482" y="159944"/>
                      <a:pt x="1876044" y="164135"/>
                      <a:pt x="1872691" y="167792"/>
                    </a:cubicBezTo>
                    <a:cubicBezTo>
                      <a:pt x="1869338" y="171450"/>
                      <a:pt x="1864881" y="174384"/>
                      <a:pt x="1859318" y="176593"/>
                    </a:cubicBezTo>
                    <a:cubicBezTo>
                      <a:pt x="1853755" y="178803"/>
                      <a:pt x="1847012" y="179908"/>
                      <a:pt x="1839087" y="179908"/>
                    </a:cubicBezTo>
                    <a:cubicBezTo>
                      <a:pt x="1834972" y="179908"/>
                      <a:pt x="1831162" y="179603"/>
                      <a:pt x="1827657" y="178994"/>
                    </a:cubicBezTo>
                    <a:cubicBezTo>
                      <a:pt x="1824152" y="178384"/>
                      <a:pt x="1820990" y="177622"/>
                      <a:pt x="1818170" y="176708"/>
                    </a:cubicBezTo>
                    <a:cubicBezTo>
                      <a:pt x="1815351" y="175793"/>
                      <a:pt x="1812912" y="174879"/>
                      <a:pt x="1810855" y="173964"/>
                    </a:cubicBezTo>
                    <a:cubicBezTo>
                      <a:pt x="1808798" y="173050"/>
                      <a:pt x="1807235" y="172288"/>
                      <a:pt x="1806169" y="171678"/>
                    </a:cubicBezTo>
                    <a:lnTo>
                      <a:pt x="1805711" y="139674"/>
                    </a:lnTo>
                    <a:lnTo>
                      <a:pt x="1817141" y="139674"/>
                    </a:lnTo>
                    <a:cubicBezTo>
                      <a:pt x="1817141" y="140894"/>
                      <a:pt x="1817218" y="142380"/>
                      <a:pt x="1817370" y="144132"/>
                    </a:cubicBezTo>
                    <a:cubicBezTo>
                      <a:pt x="1817522" y="145885"/>
                      <a:pt x="1817789" y="147752"/>
                      <a:pt x="1818170" y="149733"/>
                    </a:cubicBezTo>
                    <a:cubicBezTo>
                      <a:pt x="1818551" y="151714"/>
                      <a:pt x="1819046" y="153695"/>
                      <a:pt x="1819656" y="155676"/>
                    </a:cubicBezTo>
                    <a:cubicBezTo>
                      <a:pt x="1820266" y="157658"/>
                      <a:pt x="1821104" y="159563"/>
                      <a:pt x="1822171" y="161391"/>
                    </a:cubicBezTo>
                    <a:cubicBezTo>
                      <a:pt x="1823847" y="164439"/>
                      <a:pt x="1826095" y="166802"/>
                      <a:pt x="1828914" y="168478"/>
                    </a:cubicBezTo>
                    <a:cubicBezTo>
                      <a:pt x="1831734" y="170154"/>
                      <a:pt x="1834820" y="170993"/>
                      <a:pt x="1838173" y="170993"/>
                    </a:cubicBezTo>
                    <a:cubicBezTo>
                      <a:pt x="1842135" y="170993"/>
                      <a:pt x="1845450" y="169964"/>
                      <a:pt x="1848117" y="167907"/>
                    </a:cubicBezTo>
                    <a:cubicBezTo>
                      <a:pt x="1850784" y="165849"/>
                      <a:pt x="1852117" y="162839"/>
                      <a:pt x="1852117" y="158877"/>
                    </a:cubicBezTo>
                    <a:cubicBezTo>
                      <a:pt x="1852117" y="155219"/>
                      <a:pt x="1850974" y="152247"/>
                      <a:pt x="1848688" y="149961"/>
                    </a:cubicBezTo>
                    <a:cubicBezTo>
                      <a:pt x="1846402" y="147675"/>
                      <a:pt x="1842821" y="145008"/>
                      <a:pt x="1837944" y="141960"/>
                    </a:cubicBezTo>
                    <a:lnTo>
                      <a:pt x="1825828" y="134645"/>
                    </a:lnTo>
                    <a:cubicBezTo>
                      <a:pt x="1823085" y="132969"/>
                      <a:pt x="1820266" y="131064"/>
                      <a:pt x="1817370" y="128930"/>
                    </a:cubicBezTo>
                    <a:cubicBezTo>
                      <a:pt x="1814474" y="126797"/>
                      <a:pt x="1812036" y="124206"/>
                      <a:pt x="1810055" y="121158"/>
                    </a:cubicBezTo>
                    <a:cubicBezTo>
                      <a:pt x="1808226" y="118415"/>
                      <a:pt x="1806854" y="115100"/>
                      <a:pt x="1805940" y="111214"/>
                    </a:cubicBezTo>
                    <a:cubicBezTo>
                      <a:pt x="1805026" y="107328"/>
                      <a:pt x="1804568" y="103632"/>
                      <a:pt x="1804568" y="100127"/>
                    </a:cubicBezTo>
                    <a:cubicBezTo>
                      <a:pt x="1804568" y="95859"/>
                      <a:pt x="1805140" y="91668"/>
                      <a:pt x="1806283" y="87554"/>
                    </a:cubicBezTo>
                    <a:cubicBezTo>
                      <a:pt x="1807426" y="83439"/>
                      <a:pt x="1809217" y="79781"/>
                      <a:pt x="1811655" y="76581"/>
                    </a:cubicBezTo>
                    <a:cubicBezTo>
                      <a:pt x="1814093" y="73228"/>
                      <a:pt x="1816951" y="70637"/>
                      <a:pt x="1820228" y="68808"/>
                    </a:cubicBezTo>
                    <a:cubicBezTo>
                      <a:pt x="1823504" y="66980"/>
                      <a:pt x="1826666" y="65646"/>
                      <a:pt x="1829714" y="64808"/>
                    </a:cubicBezTo>
                    <a:cubicBezTo>
                      <a:pt x="1832762" y="63970"/>
                      <a:pt x="1835582" y="63474"/>
                      <a:pt x="1838173" y="63322"/>
                    </a:cubicBezTo>
                    <a:cubicBezTo>
                      <a:pt x="1840763" y="63170"/>
                      <a:pt x="1842668" y="63093"/>
                      <a:pt x="1843888" y="63093"/>
                    </a:cubicBezTo>
                    <a:close/>
                    <a:moveTo>
                      <a:pt x="1749628" y="63093"/>
                    </a:moveTo>
                    <a:cubicBezTo>
                      <a:pt x="1757553" y="63093"/>
                      <a:pt x="1764335" y="64541"/>
                      <a:pt x="1769974" y="67437"/>
                    </a:cubicBezTo>
                    <a:cubicBezTo>
                      <a:pt x="1775612" y="70332"/>
                      <a:pt x="1780299" y="74295"/>
                      <a:pt x="1784032" y="79324"/>
                    </a:cubicBezTo>
                    <a:cubicBezTo>
                      <a:pt x="1787766" y="84353"/>
                      <a:pt x="1790548" y="90144"/>
                      <a:pt x="1792376" y="96698"/>
                    </a:cubicBezTo>
                    <a:cubicBezTo>
                      <a:pt x="1794205" y="103251"/>
                      <a:pt x="1795196" y="110185"/>
                      <a:pt x="1795348" y="117500"/>
                    </a:cubicBezTo>
                    <a:lnTo>
                      <a:pt x="1738884" y="117500"/>
                    </a:lnTo>
                    <a:cubicBezTo>
                      <a:pt x="1739036" y="120548"/>
                      <a:pt x="1739455" y="124625"/>
                      <a:pt x="1740141" y="129730"/>
                    </a:cubicBezTo>
                    <a:cubicBezTo>
                      <a:pt x="1740827" y="134836"/>
                      <a:pt x="1742542" y="139674"/>
                      <a:pt x="1745285" y="144246"/>
                    </a:cubicBezTo>
                    <a:cubicBezTo>
                      <a:pt x="1745742" y="145008"/>
                      <a:pt x="1746428" y="145999"/>
                      <a:pt x="1747342" y="147218"/>
                    </a:cubicBezTo>
                    <a:cubicBezTo>
                      <a:pt x="1748257" y="148437"/>
                      <a:pt x="1749438" y="149619"/>
                      <a:pt x="1750886" y="150762"/>
                    </a:cubicBezTo>
                    <a:cubicBezTo>
                      <a:pt x="1752333" y="151905"/>
                      <a:pt x="1754010" y="152857"/>
                      <a:pt x="1755915" y="153619"/>
                    </a:cubicBezTo>
                    <a:cubicBezTo>
                      <a:pt x="1757820" y="154381"/>
                      <a:pt x="1760068" y="154762"/>
                      <a:pt x="1762658" y="154762"/>
                    </a:cubicBezTo>
                    <a:cubicBezTo>
                      <a:pt x="1765859" y="154762"/>
                      <a:pt x="1768716" y="154114"/>
                      <a:pt x="1771231" y="152819"/>
                    </a:cubicBezTo>
                    <a:cubicBezTo>
                      <a:pt x="1773745" y="151524"/>
                      <a:pt x="1775993" y="149847"/>
                      <a:pt x="1777975" y="147790"/>
                    </a:cubicBezTo>
                    <a:cubicBezTo>
                      <a:pt x="1779956" y="145732"/>
                      <a:pt x="1781708" y="143523"/>
                      <a:pt x="1783232" y="141160"/>
                    </a:cubicBezTo>
                    <a:cubicBezTo>
                      <a:pt x="1784756" y="138798"/>
                      <a:pt x="1786128" y="136474"/>
                      <a:pt x="1787347" y="134188"/>
                    </a:cubicBezTo>
                    <a:lnTo>
                      <a:pt x="1795577" y="137388"/>
                    </a:lnTo>
                    <a:cubicBezTo>
                      <a:pt x="1793443" y="143180"/>
                      <a:pt x="1791348" y="148285"/>
                      <a:pt x="1789290" y="152705"/>
                    </a:cubicBezTo>
                    <a:cubicBezTo>
                      <a:pt x="1787233" y="157124"/>
                      <a:pt x="1784528" y="161315"/>
                      <a:pt x="1781175" y="165278"/>
                    </a:cubicBezTo>
                    <a:cubicBezTo>
                      <a:pt x="1777060" y="170154"/>
                      <a:pt x="1772069" y="173812"/>
                      <a:pt x="1766202" y="176250"/>
                    </a:cubicBezTo>
                    <a:cubicBezTo>
                      <a:pt x="1760334" y="178689"/>
                      <a:pt x="1754200" y="179908"/>
                      <a:pt x="1747799" y="179908"/>
                    </a:cubicBezTo>
                    <a:cubicBezTo>
                      <a:pt x="1746428" y="179908"/>
                      <a:pt x="1744637" y="179794"/>
                      <a:pt x="1742427" y="179565"/>
                    </a:cubicBezTo>
                    <a:cubicBezTo>
                      <a:pt x="1740218" y="179337"/>
                      <a:pt x="1737779" y="178841"/>
                      <a:pt x="1735112" y="178079"/>
                    </a:cubicBezTo>
                    <a:cubicBezTo>
                      <a:pt x="1732445" y="177317"/>
                      <a:pt x="1729588" y="176098"/>
                      <a:pt x="1726540" y="174422"/>
                    </a:cubicBezTo>
                    <a:cubicBezTo>
                      <a:pt x="1723492" y="172745"/>
                      <a:pt x="1720444" y="170459"/>
                      <a:pt x="1717396" y="167564"/>
                    </a:cubicBezTo>
                    <a:cubicBezTo>
                      <a:pt x="1711300" y="162077"/>
                      <a:pt x="1707109" y="155448"/>
                      <a:pt x="1704823" y="147675"/>
                    </a:cubicBezTo>
                    <a:cubicBezTo>
                      <a:pt x="1702537" y="139903"/>
                      <a:pt x="1701394" y="131902"/>
                      <a:pt x="1701394" y="123672"/>
                    </a:cubicBezTo>
                    <a:cubicBezTo>
                      <a:pt x="1701394" y="113462"/>
                      <a:pt x="1702651" y="104584"/>
                      <a:pt x="1705166" y="97041"/>
                    </a:cubicBezTo>
                    <a:cubicBezTo>
                      <a:pt x="1707680" y="89497"/>
                      <a:pt x="1711109" y="83210"/>
                      <a:pt x="1715453" y="78181"/>
                    </a:cubicBezTo>
                    <a:cubicBezTo>
                      <a:pt x="1719796" y="73152"/>
                      <a:pt x="1724901" y="69380"/>
                      <a:pt x="1730769" y="66865"/>
                    </a:cubicBezTo>
                    <a:cubicBezTo>
                      <a:pt x="1736636" y="64351"/>
                      <a:pt x="1742923" y="63093"/>
                      <a:pt x="1749628" y="63093"/>
                    </a:cubicBezTo>
                    <a:close/>
                    <a:moveTo>
                      <a:pt x="662788" y="63093"/>
                    </a:moveTo>
                    <a:cubicBezTo>
                      <a:pt x="668274" y="63093"/>
                      <a:pt x="673265" y="63589"/>
                      <a:pt x="677761" y="64579"/>
                    </a:cubicBezTo>
                    <a:cubicBezTo>
                      <a:pt x="682257" y="65570"/>
                      <a:pt x="687629" y="66827"/>
                      <a:pt x="693877" y="68351"/>
                    </a:cubicBezTo>
                    <a:lnTo>
                      <a:pt x="693420" y="95097"/>
                    </a:lnTo>
                    <a:lnTo>
                      <a:pt x="682905" y="95097"/>
                    </a:lnTo>
                    <a:cubicBezTo>
                      <a:pt x="682905" y="92811"/>
                      <a:pt x="682676" y="90068"/>
                      <a:pt x="682219" y="86868"/>
                    </a:cubicBezTo>
                    <a:cubicBezTo>
                      <a:pt x="681761" y="83667"/>
                      <a:pt x="680314" y="80619"/>
                      <a:pt x="677875" y="77724"/>
                    </a:cubicBezTo>
                    <a:cubicBezTo>
                      <a:pt x="676199" y="75743"/>
                      <a:pt x="674217" y="74333"/>
                      <a:pt x="671932" y="73495"/>
                    </a:cubicBezTo>
                    <a:cubicBezTo>
                      <a:pt x="669645" y="72657"/>
                      <a:pt x="667436" y="72237"/>
                      <a:pt x="665302" y="72237"/>
                    </a:cubicBezTo>
                    <a:cubicBezTo>
                      <a:pt x="661949" y="72237"/>
                      <a:pt x="659283" y="72923"/>
                      <a:pt x="657301" y="74295"/>
                    </a:cubicBezTo>
                    <a:cubicBezTo>
                      <a:pt x="655777" y="75209"/>
                      <a:pt x="654748" y="76352"/>
                      <a:pt x="654215" y="77724"/>
                    </a:cubicBezTo>
                    <a:cubicBezTo>
                      <a:pt x="653682" y="79095"/>
                      <a:pt x="653415" y="80696"/>
                      <a:pt x="653415" y="82524"/>
                    </a:cubicBezTo>
                    <a:cubicBezTo>
                      <a:pt x="653415" y="84658"/>
                      <a:pt x="654139" y="86677"/>
                      <a:pt x="655587" y="88582"/>
                    </a:cubicBezTo>
                    <a:cubicBezTo>
                      <a:pt x="657034" y="90487"/>
                      <a:pt x="660425" y="93116"/>
                      <a:pt x="665759" y="96469"/>
                    </a:cubicBezTo>
                    <a:lnTo>
                      <a:pt x="680618" y="105842"/>
                    </a:lnTo>
                    <a:cubicBezTo>
                      <a:pt x="682752" y="107518"/>
                      <a:pt x="685038" y="109309"/>
                      <a:pt x="687476" y="111214"/>
                    </a:cubicBezTo>
                    <a:cubicBezTo>
                      <a:pt x="689915" y="113119"/>
                      <a:pt x="692163" y="115443"/>
                      <a:pt x="694220" y="118186"/>
                    </a:cubicBezTo>
                    <a:cubicBezTo>
                      <a:pt x="696277" y="120929"/>
                      <a:pt x="697954" y="124130"/>
                      <a:pt x="699249" y="127787"/>
                    </a:cubicBezTo>
                    <a:cubicBezTo>
                      <a:pt x="700545" y="131445"/>
                      <a:pt x="701192" y="135788"/>
                      <a:pt x="701192" y="140817"/>
                    </a:cubicBezTo>
                    <a:cubicBezTo>
                      <a:pt x="701192" y="145694"/>
                      <a:pt x="700430" y="150495"/>
                      <a:pt x="698906" y="155219"/>
                    </a:cubicBezTo>
                    <a:cubicBezTo>
                      <a:pt x="697382" y="159944"/>
                      <a:pt x="694944" y="164135"/>
                      <a:pt x="691591" y="167792"/>
                    </a:cubicBezTo>
                    <a:cubicBezTo>
                      <a:pt x="688238" y="171450"/>
                      <a:pt x="683781" y="174384"/>
                      <a:pt x="678218" y="176593"/>
                    </a:cubicBezTo>
                    <a:cubicBezTo>
                      <a:pt x="672655" y="178803"/>
                      <a:pt x="665912" y="179908"/>
                      <a:pt x="657987" y="179908"/>
                    </a:cubicBezTo>
                    <a:cubicBezTo>
                      <a:pt x="653872" y="179908"/>
                      <a:pt x="650062" y="179603"/>
                      <a:pt x="646557" y="178994"/>
                    </a:cubicBezTo>
                    <a:cubicBezTo>
                      <a:pt x="643052" y="178384"/>
                      <a:pt x="639890" y="177622"/>
                      <a:pt x="637070" y="176708"/>
                    </a:cubicBezTo>
                    <a:cubicBezTo>
                      <a:pt x="634251" y="175793"/>
                      <a:pt x="631812" y="174879"/>
                      <a:pt x="629755" y="173964"/>
                    </a:cubicBezTo>
                    <a:cubicBezTo>
                      <a:pt x="627697" y="173050"/>
                      <a:pt x="626136" y="172288"/>
                      <a:pt x="625069" y="171678"/>
                    </a:cubicBezTo>
                    <a:lnTo>
                      <a:pt x="624611" y="139674"/>
                    </a:lnTo>
                    <a:lnTo>
                      <a:pt x="636042" y="139674"/>
                    </a:lnTo>
                    <a:cubicBezTo>
                      <a:pt x="636042" y="140894"/>
                      <a:pt x="636118" y="142380"/>
                      <a:pt x="636270" y="144132"/>
                    </a:cubicBezTo>
                    <a:cubicBezTo>
                      <a:pt x="636423" y="145885"/>
                      <a:pt x="636689" y="147752"/>
                      <a:pt x="637070" y="149733"/>
                    </a:cubicBezTo>
                    <a:cubicBezTo>
                      <a:pt x="637451" y="151714"/>
                      <a:pt x="637946" y="153695"/>
                      <a:pt x="638556" y="155676"/>
                    </a:cubicBezTo>
                    <a:cubicBezTo>
                      <a:pt x="639166" y="157658"/>
                      <a:pt x="640004" y="159563"/>
                      <a:pt x="641071" y="161391"/>
                    </a:cubicBezTo>
                    <a:cubicBezTo>
                      <a:pt x="642747" y="164439"/>
                      <a:pt x="644995" y="166802"/>
                      <a:pt x="647814" y="168478"/>
                    </a:cubicBezTo>
                    <a:cubicBezTo>
                      <a:pt x="650634" y="170154"/>
                      <a:pt x="653720" y="170993"/>
                      <a:pt x="657073" y="170993"/>
                    </a:cubicBezTo>
                    <a:cubicBezTo>
                      <a:pt x="661035" y="170993"/>
                      <a:pt x="664350" y="169964"/>
                      <a:pt x="667017" y="167907"/>
                    </a:cubicBezTo>
                    <a:cubicBezTo>
                      <a:pt x="669684" y="165849"/>
                      <a:pt x="671017" y="162839"/>
                      <a:pt x="671017" y="158877"/>
                    </a:cubicBezTo>
                    <a:cubicBezTo>
                      <a:pt x="671017" y="155219"/>
                      <a:pt x="669874" y="152247"/>
                      <a:pt x="667588" y="149961"/>
                    </a:cubicBezTo>
                    <a:cubicBezTo>
                      <a:pt x="665302" y="147675"/>
                      <a:pt x="661721" y="145008"/>
                      <a:pt x="656844" y="141960"/>
                    </a:cubicBezTo>
                    <a:lnTo>
                      <a:pt x="644728" y="134645"/>
                    </a:lnTo>
                    <a:cubicBezTo>
                      <a:pt x="641985" y="132969"/>
                      <a:pt x="639166" y="131064"/>
                      <a:pt x="636270" y="128930"/>
                    </a:cubicBezTo>
                    <a:cubicBezTo>
                      <a:pt x="633375" y="126797"/>
                      <a:pt x="630936" y="124206"/>
                      <a:pt x="628955" y="121158"/>
                    </a:cubicBezTo>
                    <a:cubicBezTo>
                      <a:pt x="627126" y="118415"/>
                      <a:pt x="625755" y="115100"/>
                      <a:pt x="624840" y="111214"/>
                    </a:cubicBezTo>
                    <a:cubicBezTo>
                      <a:pt x="623925" y="107328"/>
                      <a:pt x="623469" y="103632"/>
                      <a:pt x="623469" y="100127"/>
                    </a:cubicBezTo>
                    <a:cubicBezTo>
                      <a:pt x="623469" y="95859"/>
                      <a:pt x="624040" y="91668"/>
                      <a:pt x="625183" y="87554"/>
                    </a:cubicBezTo>
                    <a:cubicBezTo>
                      <a:pt x="626326" y="83439"/>
                      <a:pt x="628117" y="79781"/>
                      <a:pt x="630555" y="76581"/>
                    </a:cubicBezTo>
                    <a:cubicBezTo>
                      <a:pt x="632993" y="73228"/>
                      <a:pt x="635851" y="70637"/>
                      <a:pt x="639127" y="68808"/>
                    </a:cubicBezTo>
                    <a:cubicBezTo>
                      <a:pt x="642404" y="66980"/>
                      <a:pt x="645566" y="65646"/>
                      <a:pt x="648614" y="64808"/>
                    </a:cubicBezTo>
                    <a:cubicBezTo>
                      <a:pt x="651662" y="63970"/>
                      <a:pt x="654482" y="63474"/>
                      <a:pt x="657073" y="63322"/>
                    </a:cubicBezTo>
                    <a:cubicBezTo>
                      <a:pt x="659663" y="63170"/>
                      <a:pt x="661569" y="63093"/>
                      <a:pt x="662788" y="63093"/>
                    </a:cubicBezTo>
                    <a:close/>
                    <a:moveTo>
                      <a:pt x="482803" y="63093"/>
                    </a:moveTo>
                    <a:cubicBezTo>
                      <a:pt x="490728" y="63093"/>
                      <a:pt x="497510" y="64541"/>
                      <a:pt x="503149" y="67437"/>
                    </a:cubicBezTo>
                    <a:cubicBezTo>
                      <a:pt x="508787" y="70332"/>
                      <a:pt x="513474" y="74295"/>
                      <a:pt x="517208" y="79324"/>
                    </a:cubicBezTo>
                    <a:cubicBezTo>
                      <a:pt x="520941" y="84353"/>
                      <a:pt x="523722" y="90144"/>
                      <a:pt x="525551" y="96698"/>
                    </a:cubicBezTo>
                    <a:cubicBezTo>
                      <a:pt x="527380" y="103251"/>
                      <a:pt x="528371" y="110185"/>
                      <a:pt x="528523" y="117500"/>
                    </a:cubicBezTo>
                    <a:lnTo>
                      <a:pt x="472059" y="117500"/>
                    </a:lnTo>
                    <a:cubicBezTo>
                      <a:pt x="472212" y="120548"/>
                      <a:pt x="472631" y="124625"/>
                      <a:pt x="473316" y="129730"/>
                    </a:cubicBezTo>
                    <a:cubicBezTo>
                      <a:pt x="474002" y="134836"/>
                      <a:pt x="475717" y="139674"/>
                      <a:pt x="478460" y="144246"/>
                    </a:cubicBezTo>
                    <a:cubicBezTo>
                      <a:pt x="478917" y="145008"/>
                      <a:pt x="479603" y="145999"/>
                      <a:pt x="480517" y="147218"/>
                    </a:cubicBezTo>
                    <a:cubicBezTo>
                      <a:pt x="481432" y="148437"/>
                      <a:pt x="482613" y="149619"/>
                      <a:pt x="484061" y="150762"/>
                    </a:cubicBezTo>
                    <a:cubicBezTo>
                      <a:pt x="485508" y="151905"/>
                      <a:pt x="487185" y="152857"/>
                      <a:pt x="489090" y="153619"/>
                    </a:cubicBezTo>
                    <a:cubicBezTo>
                      <a:pt x="490995" y="154381"/>
                      <a:pt x="493243" y="154762"/>
                      <a:pt x="495833" y="154762"/>
                    </a:cubicBezTo>
                    <a:cubicBezTo>
                      <a:pt x="499034" y="154762"/>
                      <a:pt x="501891" y="154114"/>
                      <a:pt x="504406" y="152819"/>
                    </a:cubicBezTo>
                    <a:cubicBezTo>
                      <a:pt x="506921" y="151524"/>
                      <a:pt x="509168" y="149847"/>
                      <a:pt x="511150" y="147790"/>
                    </a:cubicBezTo>
                    <a:cubicBezTo>
                      <a:pt x="513131" y="145732"/>
                      <a:pt x="514883" y="143523"/>
                      <a:pt x="516408" y="141160"/>
                    </a:cubicBezTo>
                    <a:cubicBezTo>
                      <a:pt x="517932" y="138798"/>
                      <a:pt x="519303" y="136474"/>
                      <a:pt x="520522" y="134188"/>
                    </a:cubicBezTo>
                    <a:lnTo>
                      <a:pt x="528752" y="137388"/>
                    </a:lnTo>
                    <a:cubicBezTo>
                      <a:pt x="526618" y="143180"/>
                      <a:pt x="524523" y="148285"/>
                      <a:pt x="522465" y="152705"/>
                    </a:cubicBezTo>
                    <a:cubicBezTo>
                      <a:pt x="520408" y="157124"/>
                      <a:pt x="517703" y="161315"/>
                      <a:pt x="514350" y="165278"/>
                    </a:cubicBezTo>
                    <a:cubicBezTo>
                      <a:pt x="510235" y="170154"/>
                      <a:pt x="505244" y="173812"/>
                      <a:pt x="499377" y="176250"/>
                    </a:cubicBezTo>
                    <a:cubicBezTo>
                      <a:pt x="493509" y="178689"/>
                      <a:pt x="487375" y="179908"/>
                      <a:pt x="480974" y="179908"/>
                    </a:cubicBezTo>
                    <a:cubicBezTo>
                      <a:pt x="479603" y="179908"/>
                      <a:pt x="477812" y="179794"/>
                      <a:pt x="475602" y="179565"/>
                    </a:cubicBezTo>
                    <a:cubicBezTo>
                      <a:pt x="473393" y="179337"/>
                      <a:pt x="470954" y="178841"/>
                      <a:pt x="468287" y="178079"/>
                    </a:cubicBezTo>
                    <a:cubicBezTo>
                      <a:pt x="465620" y="177317"/>
                      <a:pt x="462763" y="176098"/>
                      <a:pt x="459715" y="174422"/>
                    </a:cubicBezTo>
                    <a:cubicBezTo>
                      <a:pt x="456667" y="172745"/>
                      <a:pt x="453619" y="170459"/>
                      <a:pt x="450571" y="167564"/>
                    </a:cubicBezTo>
                    <a:cubicBezTo>
                      <a:pt x="444475" y="162077"/>
                      <a:pt x="440284" y="155448"/>
                      <a:pt x="437998" y="147675"/>
                    </a:cubicBezTo>
                    <a:cubicBezTo>
                      <a:pt x="435712" y="139903"/>
                      <a:pt x="434569" y="131902"/>
                      <a:pt x="434569" y="123672"/>
                    </a:cubicBezTo>
                    <a:cubicBezTo>
                      <a:pt x="434569" y="113462"/>
                      <a:pt x="435826" y="104584"/>
                      <a:pt x="438341" y="97041"/>
                    </a:cubicBezTo>
                    <a:cubicBezTo>
                      <a:pt x="440855" y="89497"/>
                      <a:pt x="444284" y="83210"/>
                      <a:pt x="448628" y="78181"/>
                    </a:cubicBezTo>
                    <a:cubicBezTo>
                      <a:pt x="452971" y="73152"/>
                      <a:pt x="458076" y="69380"/>
                      <a:pt x="463944" y="66865"/>
                    </a:cubicBezTo>
                    <a:cubicBezTo>
                      <a:pt x="469811" y="64351"/>
                      <a:pt x="476098" y="63093"/>
                      <a:pt x="482803" y="63093"/>
                    </a:cubicBezTo>
                    <a:close/>
                    <a:moveTo>
                      <a:pt x="2349932" y="62179"/>
                    </a:moveTo>
                    <a:cubicBezTo>
                      <a:pt x="2355266" y="62179"/>
                      <a:pt x="2360447" y="62674"/>
                      <a:pt x="2365476" y="63665"/>
                    </a:cubicBezTo>
                    <a:cubicBezTo>
                      <a:pt x="2370506" y="64656"/>
                      <a:pt x="2374925" y="66218"/>
                      <a:pt x="2378735" y="68351"/>
                    </a:cubicBezTo>
                    <a:cubicBezTo>
                      <a:pt x="2381936" y="70180"/>
                      <a:pt x="2384450" y="72199"/>
                      <a:pt x="2386279" y="74409"/>
                    </a:cubicBezTo>
                    <a:cubicBezTo>
                      <a:pt x="2388108" y="76619"/>
                      <a:pt x="2389442" y="78905"/>
                      <a:pt x="2390280" y="81267"/>
                    </a:cubicBezTo>
                    <a:cubicBezTo>
                      <a:pt x="2391118" y="83629"/>
                      <a:pt x="2391613" y="85992"/>
                      <a:pt x="2391766" y="88354"/>
                    </a:cubicBezTo>
                    <a:cubicBezTo>
                      <a:pt x="2391918" y="90716"/>
                      <a:pt x="2391994" y="93040"/>
                      <a:pt x="2391994" y="95326"/>
                    </a:cubicBezTo>
                    <a:lnTo>
                      <a:pt x="2391994" y="154305"/>
                    </a:lnTo>
                    <a:cubicBezTo>
                      <a:pt x="2391994" y="155067"/>
                      <a:pt x="2392109" y="156134"/>
                      <a:pt x="2392337" y="157505"/>
                    </a:cubicBezTo>
                    <a:cubicBezTo>
                      <a:pt x="2392566" y="158877"/>
                      <a:pt x="2393442" y="159563"/>
                      <a:pt x="2394966" y="159563"/>
                    </a:cubicBezTo>
                    <a:cubicBezTo>
                      <a:pt x="2395575" y="159563"/>
                      <a:pt x="2396147" y="159410"/>
                      <a:pt x="2396680" y="159105"/>
                    </a:cubicBezTo>
                    <a:cubicBezTo>
                      <a:pt x="2397214" y="158801"/>
                      <a:pt x="2397862" y="158420"/>
                      <a:pt x="2398624" y="157962"/>
                    </a:cubicBezTo>
                    <a:lnTo>
                      <a:pt x="2402281" y="165049"/>
                    </a:lnTo>
                    <a:cubicBezTo>
                      <a:pt x="2399538" y="167487"/>
                      <a:pt x="2397100" y="169621"/>
                      <a:pt x="2394966" y="171450"/>
                    </a:cubicBezTo>
                    <a:cubicBezTo>
                      <a:pt x="2392832" y="173279"/>
                      <a:pt x="2390775" y="174765"/>
                      <a:pt x="2388794" y="175908"/>
                    </a:cubicBezTo>
                    <a:cubicBezTo>
                      <a:pt x="2386813" y="177051"/>
                      <a:pt x="2384793" y="177889"/>
                      <a:pt x="2382736" y="178422"/>
                    </a:cubicBezTo>
                    <a:cubicBezTo>
                      <a:pt x="2380678" y="178956"/>
                      <a:pt x="2378278" y="179222"/>
                      <a:pt x="2375535" y="179222"/>
                    </a:cubicBezTo>
                    <a:cubicBezTo>
                      <a:pt x="2372030" y="179222"/>
                      <a:pt x="2369134" y="178613"/>
                      <a:pt x="2366848" y="177393"/>
                    </a:cubicBezTo>
                    <a:cubicBezTo>
                      <a:pt x="2364562" y="176174"/>
                      <a:pt x="2362695" y="174688"/>
                      <a:pt x="2361247" y="172936"/>
                    </a:cubicBezTo>
                    <a:cubicBezTo>
                      <a:pt x="2359800" y="171183"/>
                      <a:pt x="2358733" y="169316"/>
                      <a:pt x="2358047" y="167335"/>
                    </a:cubicBezTo>
                    <a:cubicBezTo>
                      <a:pt x="2357361" y="165354"/>
                      <a:pt x="2356790" y="163677"/>
                      <a:pt x="2356333" y="162306"/>
                    </a:cubicBezTo>
                    <a:cubicBezTo>
                      <a:pt x="2351303" y="168402"/>
                      <a:pt x="2346769" y="172821"/>
                      <a:pt x="2342731" y="175565"/>
                    </a:cubicBezTo>
                    <a:cubicBezTo>
                      <a:pt x="2338692" y="178308"/>
                      <a:pt x="2334006" y="179679"/>
                      <a:pt x="2328672" y="179679"/>
                    </a:cubicBezTo>
                    <a:cubicBezTo>
                      <a:pt x="2324252" y="179679"/>
                      <a:pt x="2320404" y="178841"/>
                      <a:pt x="2317128" y="177165"/>
                    </a:cubicBezTo>
                    <a:cubicBezTo>
                      <a:pt x="2313851" y="175488"/>
                      <a:pt x="2311108" y="173202"/>
                      <a:pt x="2308898" y="170307"/>
                    </a:cubicBezTo>
                    <a:cubicBezTo>
                      <a:pt x="2306688" y="167411"/>
                      <a:pt x="2305012" y="163982"/>
                      <a:pt x="2303869" y="160020"/>
                    </a:cubicBezTo>
                    <a:cubicBezTo>
                      <a:pt x="2302726" y="156057"/>
                      <a:pt x="2302154" y="151866"/>
                      <a:pt x="2302154" y="147447"/>
                    </a:cubicBezTo>
                    <a:cubicBezTo>
                      <a:pt x="2302154" y="140741"/>
                      <a:pt x="2303335" y="135217"/>
                      <a:pt x="2305698" y="130873"/>
                    </a:cubicBezTo>
                    <a:cubicBezTo>
                      <a:pt x="2308060" y="126530"/>
                      <a:pt x="2310994" y="123025"/>
                      <a:pt x="2314499" y="120358"/>
                    </a:cubicBezTo>
                    <a:cubicBezTo>
                      <a:pt x="2318004" y="117691"/>
                      <a:pt x="2321738" y="115595"/>
                      <a:pt x="2325700" y="114071"/>
                    </a:cubicBezTo>
                    <a:cubicBezTo>
                      <a:pt x="2329662" y="112547"/>
                      <a:pt x="2333244" y="111328"/>
                      <a:pt x="2336444" y="110414"/>
                    </a:cubicBezTo>
                    <a:lnTo>
                      <a:pt x="2355875" y="105156"/>
                    </a:lnTo>
                    <a:lnTo>
                      <a:pt x="2355875" y="83667"/>
                    </a:lnTo>
                    <a:cubicBezTo>
                      <a:pt x="2355875" y="82601"/>
                      <a:pt x="2355799" y="81381"/>
                      <a:pt x="2355647" y="80010"/>
                    </a:cubicBezTo>
                    <a:cubicBezTo>
                      <a:pt x="2355494" y="78638"/>
                      <a:pt x="2355151" y="77381"/>
                      <a:pt x="2354618" y="76238"/>
                    </a:cubicBezTo>
                    <a:cubicBezTo>
                      <a:pt x="2354085" y="75095"/>
                      <a:pt x="2353246" y="74142"/>
                      <a:pt x="2352103" y="73380"/>
                    </a:cubicBezTo>
                    <a:cubicBezTo>
                      <a:pt x="2350960" y="72618"/>
                      <a:pt x="2349398" y="72237"/>
                      <a:pt x="2347417" y="72237"/>
                    </a:cubicBezTo>
                    <a:cubicBezTo>
                      <a:pt x="2345436" y="72237"/>
                      <a:pt x="2343760" y="72695"/>
                      <a:pt x="2342388" y="73609"/>
                    </a:cubicBezTo>
                    <a:cubicBezTo>
                      <a:pt x="2340712" y="74828"/>
                      <a:pt x="2339683" y="76314"/>
                      <a:pt x="2339302" y="78067"/>
                    </a:cubicBezTo>
                    <a:cubicBezTo>
                      <a:pt x="2338921" y="79819"/>
                      <a:pt x="2338654" y="82524"/>
                      <a:pt x="2338502" y="86182"/>
                    </a:cubicBezTo>
                    <a:cubicBezTo>
                      <a:pt x="2338349" y="88163"/>
                      <a:pt x="2338159" y="90297"/>
                      <a:pt x="2337930" y="92583"/>
                    </a:cubicBezTo>
                    <a:cubicBezTo>
                      <a:pt x="2337702" y="94869"/>
                      <a:pt x="2337054" y="96964"/>
                      <a:pt x="2335987" y="98869"/>
                    </a:cubicBezTo>
                    <a:cubicBezTo>
                      <a:pt x="2334920" y="100774"/>
                      <a:pt x="2333358" y="102375"/>
                      <a:pt x="2331301" y="103670"/>
                    </a:cubicBezTo>
                    <a:cubicBezTo>
                      <a:pt x="2329243" y="104965"/>
                      <a:pt x="2326386" y="105613"/>
                      <a:pt x="2322728" y="105613"/>
                    </a:cubicBezTo>
                    <a:cubicBezTo>
                      <a:pt x="2319375" y="105613"/>
                      <a:pt x="2316670" y="105042"/>
                      <a:pt x="2314613" y="103899"/>
                    </a:cubicBezTo>
                    <a:cubicBezTo>
                      <a:pt x="2312556" y="102756"/>
                      <a:pt x="2310994" y="101384"/>
                      <a:pt x="2309927" y="99784"/>
                    </a:cubicBezTo>
                    <a:cubicBezTo>
                      <a:pt x="2308860" y="98184"/>
                      <a:pt x="2308136" y="96507"/>
                      <a:pt x="2307755" y="94755"/>
                    </a:cubicBezTo>
                    <a:cubicBezTo>
                      <a:pt x="2307374" y="93002"/>
                      <a:pt x="2307183" y="91592"/>
                      <a:pt x="2307183" y="90525"/>
                    </a:cubicBezTo>
                    <a:cubicBezTo>
                      <a:pt x="2307183" y="86715"/>
                      <a:pt x="2308365" y="82867"/>
                      <a:pt x="2310727" y="78981"/>
                    </a:cubicBezTo>
                    <a:cubicBezTo>
                      <a:pt x="2313089" y="75095"/>
                      <a:pt x="2316251" y="71856"/>
                      <a:pt x="2320214" y="69266"/>
                    </a:cubicBezTo>
                    <a:cubicBezTo>
                      <a:pt x="2322804" y="67589"/>
                      <a:pt x="2326462" y="65989"/>
                      <a:pt x="2331187" y="64465"/>
                    </a:cubicBezTo>
                    <a:cubicBezTo>
                      <a:pt x="2335911" y="62941"/>
                      <a:pt x="2342159" y="62179"/>
                      <a:pt x="2349932" y="62179"/>
                    </a:cubicBezTo>
                    <a:close/>
                    <a:moveTo>
                      <a:pt x="3761689" y="61493"/>
                    </a:moveTo>
                    <a:cubicBezTo>
                      <a:pt x="3766566" y="61493"/>
                      <a:pt x="3771138" y="62179"/>
                      <a:pt x="3775405" y="63551"/>
                    </a:cubicBezTo>
                    <a:cubicBezTo>
                      <a:pt x="3779672" y="64922"/>
                      <a:pt x="3783406" y="66865"/>
                      <a:pt x="3786607" y="69380"/>
                    </a:cubicBezTo>
                    <a:cubicBezTo>
                      <a:pt x="3789807" y="71895"/>
                      <a:pt x="3792322" y="74866"/>
                      <a:pt x="3794150" y="78295"/>
                    </a:cubicBezTo>
                    <a:cubicBezTo>
                      <a:pt x="3795979" y="81724"/>
                      <a:pt x="3796893" y="85420"/>
                      <a:pt x="3796893" y="89382"/>
                    </a:cubicBezTo>
                    <a:cubicBezTo>
                      <a:pt x="3796893" y="94869"/>
                      <a:pt x="3795293" y="98946"/>
                      <a:pt x="3792093" y="101613"/>
                    </a:cubicBezTo>
                    <a:cubicBezTo>
                      <a:pt x="3788892" y="104280"/>
                      <a:pt x="3785311" y="105613"/>
                      <a:pt x="3781349" y="105613"/>
                    </a:cubicBezTo>
                    <a:cubicBezTo>
                      <a:pt x="3779977" y="105613"/>
                      <a:pt x="3778415" y="105384"/>
                      <a:pt x="3776662" y="104927"/>
                    </a:cubicBezTo>
                    <a:cubicBezTo>
                      <a:pt x="3774910" y="104470"/>
                      <a:pt x="3773272" y="103632"/>
                      <a:pt x="3771748" y="102413"/>
                    </a:cubicBezTo>
                    <a:cubicBezTo>
                      <a:pt x="3770224" y="101193"/>
                      <a:pt x="3768966" y="99593"/>
                      <a:pt x="3767976" y="97612"/>
                    </a:cubicBezTo>
                    <a:cubicBezTo>
                      <a:pt x="3766985" y="95631"/>
                      <a:pt x="3766490" y="93040"/>
                      <a:pt x="3766490" y="89840"/>
                    </a:cubicBezTo>
                    <a:cubicBezTo>
                      <a:pt x="3766490" y="87706"/>
                      <a:pt x="3766718" y="85572"/>
                      <a:pt x="3767175" y="83439"/>
                    </a:cubicBezTo>
                    <a:cubicBezTo>
                      <a:pt x="3767328" y="82524"/>
                      <a:pt x="3767442" y="81648"/>
                      <a:pt x="3767518" y="80810"/>
                    </a:cubicBezTo>
                    <a:cubicBezTo>
                      <a:pt x="3767595" y="79972"/>
                      <a:pt x="3767633" y="79095"/>
                      <a:pt x="3767633" y="78181"/>
                    </a:cubicBezTo>
                    <a:cubicBezTo>
                      <a:pt x="3767633" y="76505"/>
                      <a:pt x="3767252" y="74904"/>
                      <a:pt x="3766490" y="73380"/>
                    </a:cubicBezTo>
                    <a:cubicBezTo>
                      <a:pt x="3765728" y="71856"/>
                      <a:pt x="3764432" y="71094"/>
                      <a:pt x="3762603" y="71094"/>
                    </a:cubicBezTo>
                    <a:cubicBezTo>
                      <a:pt x="3759556" y="71094"/>
                      <a:pt x="3756774" y="74371"/>
                      <a:pt x="3754260" y="80924"/>
                    </a:cubicBezTo>
                    <a:cubicBezTo>
                      <a:pt x="3751745" y="87477"/>
                      <a:pt x="3750488" y="97231"/>
                      <a:pt x="3750488" y="110185"/>
                    </a:cubicBezTo>
                    <a:cubicBezTo>
                      <a:pt x="3750488" y="115214"/>
                      <a:pt x="3750754" y="120243"/>
                      <a:pt x="3751288" y="125273"/>
                    </a:cubicBezTo>
                    <a:cubicBezTo>
                      <a:pt x="3751821" y="130302"/>
                      <a:pt x="3752888" y="134836"/>
                      <a:pt x="3754488" y="138874"/>
                    </a:cubicBezTo>
                    <a:cubicBezTo>
                      <a:pt x="3756088" y="142913"/>
                      <a:pt x="3758260" y="146228"/>
                      <a:pt x="3761003" y="148818"/>
                    </a:cubicBezTo>
                    <a:cubicBezTo>
                      <a:pt x="3763747" y="151409"/>
                      <a:pt x="3767404" y="152705"/>
                      <a:pt x="3771976" y="152705"/>
                    </a:cubicBezTo>
                    <a:cubicBezTo>
                      <a:pt x="3775176" y="152705"/>
                      <a:pt x="3777882" y="152057"/>
                      <a:pt x="3780092" y="150762"/>
                    </a:cubicBezTo>
                    <a:cubicBezTo>
                      <a:pt x="3782301" y="149466"/>
                      <a:pt x="3784168" y="147790"/>
                      <a:pt x="3785692" y="145732"/>
                    </a:cubicBezTo>
                    <a:cubicBezTo>
                      <a:pt x="3787216" y="143675"/>
                      <a:pt x="3788473" y="141351"/>
                      <a:pt x="3789464" y="138760"/>
                    </a:cubicBezTo>
                    <a:cubicBezTo>
                      <a:pt x="3790455" y="136169"/>
                      <a:pt x="3791331" y="133655"/>
                      <a:pt x="3792093" y="131216"/>
                    </a:cubicBezTo>
                    <a:lnTo>
                      <a:pt x="3800780" y="133502"/>
                    </a:lnTo>
                    <a:cubicBezTo>
                      <a:pt x="3799103" y="139903"/>
                      <a:pt x="3797160" y="145885"/>
                      <a:pt x="3794951" y="151447"/>
                    </a:cubicBezTo>
                    <a:cubicBezTo>
                      <a:pt x="3792741" y="157010"/>
                      <a:pt x="3788892" y="162382"/>
                      <a:pt x="3783406" y="167564"/>
                    </a:cubicBezTo>
                    <a:cubicBezTo>
                      <a:pt x="3775329" y="175184"/>
                      <a:pt x="3765804" y="178994"/>
                      <a:pt x="3754831" y="178994"/>
                    </a:cubicBezTo>
                    <a:cubicBezTo>
                      <a:pt x="3748125" y="178994"/>
                      <a:pt x="3742106" y="177660"/>
                      <a:pt x="3736772" y="174993"/>
                    </a:cubicBezTo>
                    <a:cubicBezTo>
                      <a:pt x="3731438" y="172326"/>
                      <a:pt x="3726828" y="168554"/>
                      <a:pt x="3722942" y="163677"/>
                    </a:cubicBezTo>
                    <a:cubicBezTo>
                      <a:pt x="3719055" y="158801"/>
                      <a:pt x="3716084" y="152933"/>
                      <a:pt x="3714026" y="146075"/>
                    </a:cubicBezTo>
                    <a:cubicBezTo>
                      <a:pt x="3711969" y="139217"/>
                      <a:pt x="3710940" y="131521"/>
                      <a:pt x="3710940" y="122987"/>
                    </a:cubicBezTo>
                    <a:cubicBezTo>
                      <a:pt x="3710940" y="117348"/>
                      <a:pt x="3711397" y="111785"/>
                      <a:pt x="3712311" y="106299"/>
                    </a:cubicBezTo>
                    <a:cubicBezTo>
                      <a:pt x="3713226" y="100812"/>
                      <a:pt x="3714712" y="95593"/>
                      <a:pt x="3716769" y="90640"/>
                    </a:cubicBezTo>
                    <a:cubicBezTo>
                      <a:pt x="3718827" y="85687"/>
                      <a:pt x="3721532" y="81229"/>
                      <a:pt x="3724884" y="77267"/>
                    </a:cubicBezTo>
                    <a:cubicBezTo>
                      <a:pt x="3728237" y="73304"/>
                      <a:pt x="3732352" y="70028"/>
                      <a:pt x="3737229" y="67437"/>
                    </a:cubicBezTo>
                    <a:cubicBezTo>
                      <a:pt x="3740734" y="65456"/>
                      <a:pt x="3744697" y="63970"/>
                      <a:pt x="3749116" y="62979"/>
                    </a:cubicBezTo>
                    <a:cubicBezTo>
                      <a:pt x="3753536" y="61989"/>
                      <a:pt x="3757727" y="61493"/>
                      <a:pt x="3761689" y="61493"/>
                    </a:cubicBezTo>
                    <a:close/>
                    <a:moveTo>
                      <a:pt x="3380689" y="61493"/>
                    </a:moveTo>
                    <a:cubicBezTo>
                      <a:pt x="3385566" y="61493"/>
                      <a:pt x="3390138" y="62179"/>
                      <a:pt x="3394405" y="63551"/>
                    </a:cubicBezTo>
                    <a:cubicBezTo>
                      <a:pt x="3398672" y="64922"/>
                      <a:pt x="3402406" y="66865"/>
                      <a:pt x="3405607" y="69380"/>
                    </a:cubicBezTo>
                    <a:cubicBezTo>
                      <a:pt x="3408807" y="71895"/>
                      <a:pt x="3411322" y="74866"/>
                      <a:pt x="3413150" y="78295"/>
                    </a:cubicBezTo>
                    <a:cubicBezTo>
                      <a:pt x="3414979" y="81724"/>
                      <a:pt x="3415893" y="85420"/>
                      <a:pt x="3415893" y="89382"/>
                    </a:cubicBezTo>
                    <a:cubicBezTo>
                      <a:pt x="3415893" y="94869"/>
                      <a:pt x="3414293" y="98946"/>
                      <a:pt x="3411093" y="101613"/>
                    </a:cubicBezTo>
                    <a:cubicBezTo>
                      <a:pt x="3407892" y="104280"/>
                      <a:pt x="3404311" y="105613"/>
                      <a:pt x="3400349" y="105613"/>
                    </a:cubicBezTo>
                    <a:cubicBezTo>
                      <a:pt x="3398977" y="105613"/>
                      <a:pt x="3397415" y="105384"/>
                      <a:pt x="3395662" y="104927"/>
                    </a:cubicBezTo>
                    <a:cubicBezTo>
                      <a:pt x="3393910" y="104470"/>
                      <a:pt x="3392272" y="103632"/>
                      <a:pt x="3390748" y="102413"/>
                    </a:cubicBezTo>
                    <a:cubicBezTo>
                      <a:pt x="3389224" y="101193"/>
                      <a:pt x="3387966" y="99593"/>
                      <a:pt x="3386976" y="97612"/>
                    </a:cubicBezTo>
                    <a:cubicBezTo>
                      <a:pt x="3385985" y="95631"/>
                      <a:pt x="3385490" y="93040"/>
                      <a:pt x="3385490" y="89840"/>
                    </a:cubicBezTo>
                    <a:cubicBezTo>
                      <a:pt x="3385490" y="87706"/>
                      <a:pt x="3385718" y="85572"/>
                      <a:pt x="3386175" y="83439"/>
                    </a:cubicBezTo>
                    <a:cubicBezTo>
                      <a:pt x="3386328" y="82524"/>
                      <a:pt x="3386442" y="81648"/>
                      <a:pt x="3386518" y="80810"/>
                    </a:cubicBezTo>
                    <a:cubicBezTo>
                      <a:pt x="3386595" y="79972"/>
                      <a:pt x="3386633" y="79095"/>
                      <a:pt x="3386633" y="78181"/>
                    </a:cubicBezTo>
                    <a:cubicBezTo>
                      <a:pt x="3386633" y="76505"/>
                      <a:pt x="3386252" y="74904"/>
                      <a:pt x="3385490" y="73380"/>
                    </a:cubicBezTo>
                    <a:cubicBezTo>
                      <a:pt x="3384728" y="71856"/>
                      <a:pt x="3383432" y="71094"/>
                      <a:pt x="3381604" y="71094"/>
                    </a:cubicBezTo>
                    <a:cubicBezTo>
                      <a:pt x="3378556" y="71094"/>
                      <a:pt x="3375774" y="74371"/>
                      <a:pt x="3373260" y="80924"/>
                    </a:cubicBezTo>
                    <a:cubicBezTo>
                      <a:pt x="3370745" y="87477"/>
                      <a:pt x="3369488" y="97231"/>
                      <a:pt x="3369488" y="110185"/>
                    </a:cubicBezTo>
                    <a:cubicBezTo>
                      <a:pt x="3369488" y="115214"/>
                      <a:pt x="3369754" y="120243"/>
                      <a:pt x="3370288" y="125273"/>
                    </a:cubicBezTo>
                    <a:cubicBezTo>
                      <a:pt x="3370821" y="130302"/>
                      <a:pt x="3371888" y="134836"/>
                      <a:pt x="3373488" y="138874"/>
                    </a:cubicBezTo>
                    <a:cubicBezTo>
                      <a:pt x="3375088" y="142913"/>
                      <a:pt x="3377260" y="146228"/>
                      <a:pt x="3380003" y="148818"/>
                    </a:cubicBezTo>
                    <a:cubicBezTo>
                      <a:pt x="3382747" y="151409"/>
                      <a:pt x="3386404" y="152705"/>
                      <a:pt x="3390976" y="152705"/>
                    </a:cubicBezTo>
                    <a:cubicBezTo>
                      <a:pt x="3394176" y="152705"/>
                      <a:pt x="3396882" y="152057"/>
                      <a:pt x="3399092" y="150762"/>
                    </a:cubicBezTo>
                    <a:cubicBezTo>
                      <a:pt x="3401301" y="149466"/>
                      <a:pt x="3403168" y="147790"/>
                      <a:pt x="3404692" y="145732"/>
                    </a:cubicBezTo>
                    <a:cubicBezTo>
                      <a:pt x="3406216" y="143675"/>
                      <a:pt x="3407473" y="141351"/>
                      <a:pt x="3408464" y="138760"/>
                    </a:cubicBezTo>
                    <a:cubicBezTo>
                      <a:pt x="3409455" y="136169"/>
                      <a:pt x="3410331" y="133655"/>
                      <a:pt x="3411093" y="131216"/>
                    </a:cubicBezTo>
                    <a:lnTo>
                      <a:pt x="3419780" y="133502"/>
                    </a:lnTo>
                    <a:cubicBezTo>
                      <a:pt x="3418103" y="139903"/>
                      <a:pt x="3416160" y="145885"/>
                      <a:pt x="3413951" y="151447"/>
                    </a:cubicBezTo>
                    <a:cubicBezTo>
                      <a:pt x="3411740" y="157010"/>
                      <a:pt x="3407892" y="162382"/>
                      <a:pt x="3402406" y="167564"/>
                    </a:cubicBezTo>
                    <a:cubicBezTo>
                      <a:pt x="3394329" y="175184"/>
                      <a:pt x="3384804" y="178994"/>
                      <a:pt x="3373831" y="178994"/>
                    </a:cubicBezTo>
                    <a:cubicBezTo>
                      <a:pt x="3367125" y="178994"/>
                      <a:pt x="3361106" y="177660"/>
                      <a:pt x="3355772" y="174993"/>
                    </a:cubicBezTo>
                    <a:cubicBezTo>
                      <a:pt x="3350438" y="172326"/>
                      <a:pt x="3345828" y="168554"/>
                      <a:pt x="3341942" y="163677"/>
                    </a:cubicBezTo>
                    <a:cubicBezTo>
                      <a:pt x="3338055" y="158801"/>
                      <a:pt x="3335084" y="152933"/>
                      <a:pt x="3333026" y="146075"/>
                    </a:cubicBezTo>
                    <a:cubicBezTo>
                      <a:pt x="3330969" y="139217"/>
                      <a:pt x="3329940" y="131521"/>
                      <a:pt x="3329940" y="122987"/>
                    </a:cubicBezTo>
                    <a:cubicBezTo>
                      <a:pt x="3329940" y="117348"/>
                      <a:pt x="3330397" y="111785"/>
                      <a:pt x="3331312" y="106299"/>
                    </a:cubicBezTo>
                    <a:cubicBezTo>
                      <a:pt x="3332226" y="100812"/>
                      <a:pt x="3333712" y="95593"/>
                      <a:pt x="3335769" y="90640"/>
                    </a:cubicBezTo>
                    <a:cubicBezTo>
                      <a:pt x="3337827" y="85687"/>
                      <a:pt x="3340532" y="81229"/>
                      <a:pt x="3343884" y="77267"/>
                    </a:cubicBezTo>
                    <a:cubicBezTo>
                      <a:pt x="3347237" y="73304"/>
                      <a:pt x="3351352" y="70028"/>
                      <a:pt x="3356229" y="67437"/>
                    </a:cubicBezTo>
                    <a:cubicBezTo>
                      <a:pt x="3359734" y="65456"/>
                      <a:pt x="3363697" y="63970"/>
                      <a:pt x="3368116" y="62979"/>
                    </a:cubicBezTo>
                    <a:cubicBezTo>
                      <a:pt x="3372536" y="61989"/>
                      <a:pt x="3376727" y="61493"/>
                      <a:pt x="3380689" y="61493"/>
                    </a:cubicBezTo>
                    <a:close/>
                    <a:moveTo>
                      <a:pt x="2256739" y="61493"/>
                    </a:moveTo>
                    <a:cubicBezTo>
                      <a:pt x="2261616" y="61493"/>
                      <a:pt x="2266188" y="62179"/>
                      <a:pt x="2270455" y="63551"/>
                    </a:cubicBezTo>
                    <a:cubicBezTo>
                      <a:pt x="2274722" y="64922"/>
                      <a:pt x="2278456" y="66865"/>
                      <a:pt x="2281657" y="69380"/>
                    </a:cubicBezTo>
                    <a:cubicBezTo>
                      <a:pt x="2284857" y="71895"/>
                      <a:pt x="2287371" y="74866"/>
                      <a:pt x="2289200" y="78295"/>
                    </a:cubicBezTo>
                    <a:cubicBezTo>
                      <a:pt x="2291029" y="81724"/>
                      <a:pt x="2291944" y="85420"/>
                      <a:pt x="2291944" y="89382"/>
                    </a:cubicBezTo>
                    <a:cubicBezTo>
                      <a:pt x="2291944" y="94869"/>
                      <a:pt x="2290343" y="98946"/>
                      <a:pt x="2287143" y="101613"/>
                    </a:cubicBezTo>
                    <a:cubicBezTo>
                      <a:pt x="2283942" y="104280"/>
                      <a:pt x="2280361" y="105613"/>
                      <a:pt x="2276399" y="105613"/>
                    </a:cubicBezTo>
                    <a:cubicBezTo>
                      <a:pt x="2275027" y="105613"/>
                      <a:pt x="2273465" y="105384"/>
                      <a:pt x="2271712" y="104927"/>
                    </a:cubicBezTo>
                    <a:cubicBezTo>
                      <a:pt x="2269960" y="104470"/>
                      <a:pt x="2268321" y="103632"/>
                      <a:pt x="2266798" y="102413"/>
                    </a:cubicBezTo>
                    <a:cubicBezTo>
                      <a:pt x="2265274" y="101193"/>
                      <a:pt x="2264016" y="99593"/>
                      <a:pt x="2263026" y="97612"/>
                    </a:cubicBezTo>
                    <a:cubicBezTo>
                      <a:pt x="2262035" y="95631"/>
                      <a:pt x="2261540" y="93040"/>
                      <a:pt x="2261540" y="89840"/>
                    </a:cubicBezTo>
                    <a:cubicBezTo>
                      <a:pt x="2261540" y="87706"/>
                      <a:pt x="2261768" y="85572"/>
                      <a:pt x="2262225" y="83439"/>
                    </a:cubicBezTo>
                    <a:cubicBezTo>
                      <a:pt x="2262378" y="82524"/>
                      <a:pt x="2262492" y="81648"/>
                      <a:pt x="2262568" y="80810"/>
                    </a:cubicBezTo>
                    <a:cubicBezTo>
                      <a:pt x="2262645" y="79972"/>
                      <a:pt x="2262683" y="79095"/>
                      <a:pt x="2262683" y="78181"/>
                    </a:cubicBezTo>
                    <a:cubicBezTo>
                      <a:pt x="2262683" y="76505"/>
                      <a:pt x="2262302" y="74904"/>
                      <a:pt x="2261540" y="73380"/>
                    </a:cubicBezTo>
                    <a:cubicBezTo>
                      <a:pt x="2260778" y="71856"/>
                      <a:pt x="2259482" y="71094"/>
                      <a:pt x="2257654" y="71094"/>
                    </a:cubicBezTo>
                    <a:cubicBezTo>
                      <a:pt x="2254605" y="71094"/>
                      <a:pt x="2251824" y="74371"/>
                      <a:pt x="2249310" y="80924"/>
                    </a:cubicBezTo>
                    <a:cubicBezTo>
                      <a:pt x="2246795" y="87477"/>
                      <a:pt x="2245538" y="97231"/>
                      <a:pt x="2245538" y="110185"/>
                    </a:cubicBezTo>
                    <a:cubicBezTo>
                      <a:pt x="2245538" y="115214"/>
                      <a:pt x="2245804" y="120243"/>
                      <a:pt x="2246338" y="125273"/>
                    </a:cubicBezTo>
                    <a:cubicBezTo>
                      <a:pt x="2246871" y="130302"/>
                      <a:pt x="2247938" y="134836"/>
                      <a:pt x="2249538" y="138874"/>
                    </a:cubicBezTo>
                    <a:cubicBezTo>
                      <a:pt x="2251139" y="142913"/>
                      <a:pt x="2253310" y="146228"/>
                      <a:pt x="2256053" y="148818"/>
                    </a:cubicBezTo>
                    <a:cubicBezTo>
                      <a:pt x="2258796" y="151409"/>
                      <a:pt x="2262454" y="152705"/>
                      <a:pt x="2267026" y="152705"/>
                    </a:cubicBezTo>
                    <a:cubicBezTo>
                      <a:pt x="2270227" y="152705"/>
                      <a:pt x="2272932" y="152057"/>
                      <a:pt x="2275141" y="150762"/>
                    </a:cubicBezTo>
                    <a:cubicBezTo>
                      <a:pt x="2277351" y="149466"/>
                      <a:pt x="2279218" y="147790"/>
                      <a:pt x="2280742" y="145732"/>
                    </a:cubicBezTo>
                    <a:cubicBezTo>
                      <a:pt x="2282266" y="143675"/>
                      <a:pt x="2283523" y="141351"/>
                      <a:pt x="2284514" y="138760"/>
                    </a:cubicBezTo>
                    <a:cubicBezTo>
                      <a:pt x="2285505" y="136169"/>
                      <a:pt x="2286381" y="133655"/>
                      <a:pt x="2287143" y="131216"/>
                    </a:cubicBezTo>
                    <a:lnTo>
                      <a:pt x="2295830" y="133502"/>
                    </a:lnTo>
                    <a:cubicBezTo>
                      <a:pt x="2294153" y="139903"/>
                      <a:pt x="2292210" y="145885"/>
                      <a:pt x="2290000" y="151447"/>
                    </a:cubicBezTo>
                    <a:cubicBezTo>
                      <a:pt x="2287791" y="157010"/>
                      <a:pt x="2283942" y="162382"/>
                      <a:pt x="2278456" y="167564"/>
                    </a:cubicBezTo>
                    <a:cubicBezTo>
                      <a:pt x="2270379" y="175184"/>
                      <a:pt x="2260854" y="178994"/>
                      <a:pt x="2249881" y="178994"/>
                    </a:cubicBezTo>
                    <a:cubicBezTo>
                      <a:pt x="2243175" y="178994"/>
                      <a:pt x="2237156" y="177660"/>
                      <a:pt x="2231822" y="174993"/>
                    </a:cubicBezTo>
                    <a:cubicBezTo>
                      <a:pt x="2226488" y="172326"/>
                      <a:pt x="2221878" y="168554"/>
                      <a:pt x="2217991" y="163677"/>
                    </a:cubicBezTo>
                    <a:cubicBezTo>
                      <a:pt x="2214105" y="158801"/>
                      <a:pt x="2211133" y="152933"/>
                      <a:pt x="2209076" y="146075"/>
                    </a:cubicBezTo>
                    <a:cubicBezTo>
                      <a:pt x="2207019" y="139217"/>
                      <a:pt x="2205990" y="131521"/>
                      <a:pt x="2205990" y="122987"/>
                    </a:cubicBezTo>
                    <a:cubicBezTo>
                      <a:pt x="2205990" y="117348"/>
                      <a:pt x="2206447" y="111785"/>
                      <a:pt x="2207362" y="106299"/>
                    </a:cubicBezTo>
                    <a:cubicBezTo>
                      <a:pt x="2208276" y="100812"/>
                      <a:pt x="2209762" y="95593"/>
                      <a:pt x="2211819" y="90640"/>
                    </a:cubicBezTo>
                    <a:cubicBezTo>
                      <a:pt x="2213877" y="85687"/>
                      <a:pt x="2216582" y="81229"/>
                      <a:pt x="2219935" y="77267"/>
                    </a:cubicBezTo>
                    <a:cubicBezTo>
                      <a:pt x="2223287" y="73304"/>
                      <a:pt x="2227402" y="70028"/>
                      <a:pt x="2232279" y="67437"/>
                    </a:cubicBezTo>
                    <a:cubicBezTo>
                      <a:pt x="2235784" y="65456"/>
                      <a:pt x="2239746" y="63970"/>
                      <a:pt x="2244166" y="62979"/>
                    </a:cubicBezTo>
                    <a:cubicBezTo>
                      <a:pt x="2248586" y="61989"/>
                      <a:pt x="2252777" y="61493"/>
                      <a:pt x="2256739" y="61493"/>
                    </a:cubicBezTo>
                    <a:close/>
                    <a:moveTo>
                      <a:pt x="3009900" y="61265"/>
                    </a:moveTo>
                    <a:cubicBezTo>
                      <a:pt x="3016301" y="61265"/>
                      <a:pt x="3022397" y="62408"/>
                      <a:pt x="3028188" y="64694"/>
                    </a:cubicBezTo>
                    <a:cubicBezTo>
                      <a:pt x="3033065" y="66827"/>
                      <a:pt x="3037598" y="69837"/>
                      <a:pt x="3041790" y="73723"/>
                    </a:cubicBezTo>
                    <a:cubicBezTo>
                      <a:pt x="3045981" y="77610"/>
                      <a:pt x="3049295" y="81915"/>
                      <a:pt x="3051734" y="86639"/>
                    </a:cubicBezTo>
                    <a:cubicBezTo>
                      <a:pt x="3054325" y="91211"/>
                      <a:pt x="3056268" y="96621"/>
                      <a:pt x="3057563" y="102870"/>
                    </a:cubicBezTo>
                    <a:cubicBezTo>
                      <a:pt x="3058859" y="109118"/>
                      <a:pt x="3059506" y="115138"/>
                      <a:pt x="3059506" y="120929"/>
                    </a:cubicBezTo>
                    <a:cubicBezTo>
                      <a:pt x="3059506" y="127940"/>
                      <a:pt x="3058516" y="134912"/>
                      <a:pt x="3056534" y="141846"/>
                    </a:cubicBezTo>
                    <a:cubicBezTo>
                      <a:pt x="3054553" y="148780"/>
                      <a:pt x="3051467" y="154991"/>
                      <a:pt x="3047276" y="160477"/>
                    </a:cubicBezTo>
                    <a:cubicBezTo>
                      <a:pt x="3043085" y="165963"/>
                      <a:pt x="3037751" y="170421"/>
                      <a:pt x="3031274" y="173850"/>
                    </a:cubicBezTo>
                    <a:cubicBezTo>
                      <a:pt x="3024797" y="177279"/>
                      <a:pt x="3017063" y="178994"/>
                      <a:pt x="3008071" y="178994"/>
                    </a:cubicBezTo>
                    <a:cubicBezTo>
                      <a:pt x="2999994" y="178994"/>
                      <a:pt x="2992831" y="177508"/>
                      <a:pt x="2986583" y="174536"/>
                    </a:cubicBezTo>
                    <a:cubicBezTo>
                      <a:pt x="2980334" y="171564"/>
                      <a:pt x="2975076" y="167487"/>
                      <a:pt x="2970809" y="162306"/>
                    </a:cubicBezTo>
                    <a:cubicBezTo>
                      <a:pt x="2966542" y="157124"/>
                      <a:pt x="2963304" y="150990"/>
                      <a:pt x="2961094" y="143904"/>
                    </a:cubicBezTo>
                    <a:cubicBezTo>
                      <a:pt x="2958884" y="136817"/>
                      <a:pt x="2957779" y="129159"/>
                      <a:pt x="2957779" y="120929"/>
                    </a:cubicBezTo>
                    <a:cubicBezTo>
                      <a:pt x="2957779" y="110718"/>
                      <a:pt x="2959227" y="101879"/>
                      <a:pt x="2962123" y="94412"/>
                    </a:cubicBezTo>
                    <a:cubicBezTo>
                      <a:pt x="2965018" y="86944"/>
                      <a:pt x="2968904" y="80734"/>
                      <a:pt x="2973781" y="75781"/>
                    </a:cubicBezTo>
                    <a:cubicBezTo>
                      <a:pt x="2978658" y="70828"/>
                      <a:pt x="2984221" y="67170"/>
                      <a:pt x="2990469" y="64808"/>
                    </a:cubicBezTo>
                    <a:cubicBezTo>
                      <a:pt x="2996717" y="62446"/>
                      <a:pt x="3003194" y="61265"/>
                      <a:pt x="3009900" y="61265"/>
                    </a:cubicBezTo>
                    <a:close/>
                    <a:moveTo>
                      <a:pt x="1057275" y="61265"/>
                    </a:moveTo>
                    <a:cubicBezTo>
                      <a:pt x="1063676" y="61265"/>
                      <a:pt x="1069772" y="62408"/>
                      <a:pt x="1075563" y="64694"/>
                    </a:cubicBezTo>
                    <a:cubicBezTo>
                      <a:pt x="1080440" y="66827"/>
                      <a:pt x="1084974" y="69837"/>
                      <a:pt x="1089165" y="73723"/>
                    </a:cubicBezTo>
                    <a:cubicBezTo>
                      <a:pt x="1093356" y="77610"/>
                      <a:pt x="1096670" y="81915"/>
                      <a:pt x="1099109" y="86639"/>
                    </a:cubicBezTo>
                    <a:cubicBezTo>
                      <a:pt x="1101700" y="91211"/>
                      <a:pt x="1103643" y="96621"/>
                      <a:pt x="1104938" y="102870"/>
                    </a:cubicBezTo>
                    <a:cubicBezTo>
                      <a:pt x="1106233" y="109118"/>
                      <a:pt x="1106881" y="115138"/>
                      <a:pt x="1106881" y="120929"/>
                    </a:cubicBezTo>
                    <a:cubicBezTo>
                      <a:pt x="1106881" y="127940"/>
                      <a:pt x="1105891" y="134912"/>
                      <a:pt x="1103909" y="141846"/>
                    </a:cubicBezTo>
                    <a:cubicBezTo>
                      <a:pt x="1101928" y="148780"/>
                      <a:pt x="1098842" y="154991"/>
                      <a:pt x="1094651" y="160477"/>
                    </a:cubicBezTo>
                    <a:cubicBezTo>
                      <a:pt x="1090460" y="165963"/>
                      <a:pt x="1085126" y="170421"/>
                      <a:pt x="1078649" y="173850"/>
                    </a:cubicBezTo>
                    <a:cubicBezTo>
                      <a:pt x="1072172" y="177279"/>
                      <a:pt x="1064438" y="178994"/>
                      <a:pt x="1055446" y="178994"/>
                    </a:cubicBezTo>
                    <a:cubicBezTo>
                      <a:pt x="1047369" y="178994"/>
                      <a:pt x="1040206" y="177508"/>
                      <a:pt x="1033958" y="174536"/>
                    </a:cubicBezTo>
                    <a:cubicBezTo>
                      <a:pt x="1027710" y="171564"/>
                      <a:pt x="1022452" y="167487"/>
                      <a:pt x="1018184" y="162306"/>
                    </a:cubicBezTo>
                    <a:cubicBezTo>
                      <a:pt x="1013917" y="157124"/>
                      <a:pt x="1010679" y="150990"/>
                      <a:pt x="1008469" y="143904"/>
                    </a:cubicBezTo>
                    <a:cubicBezTo>
                      <a:pt x="1006259" y="136817"/>
                      <a:pt x="1005154" y="129159"/>
                      <a:pt x="1005154" y="120929"/>
                    </a:cubicBezTo>
                    <a:cubicBezTo>
                      <a:pt x="1005154" y="110718"/>
                      <a:pt x="1006602" y="101879"/>
                      <a:pt x="1009498" y="94412"/>
                    </a:cubicBezTo>
                    <a:cubicBezTo>
                      <a:pt x="1012393" y="86944"/>
                      <a:pt x="1016279" y="80734"/>
                      <a:pt x="1021156" y="75781"/>
                    </a:cubicBezTo>
                    <a:cubicBezTo>
                      <a:pt x="1026033" y="70828"/>
                      <a:pt x="1031596" y="67170"/>
                      <a:pt x="1037844" y="64808"/>
                    </a:cubicBezTo>
                    <a:cubicBezTo>
                      <a:pt x="1044092" y="62446"/>
                      <a:pt x="1050569" y="61265"/>
                      <a:pt x="1057275" y="61265"/>
                    </a:cubicBezTo>
                    <a:close/>
                    <a:moveTo>
                      <a:pt x="811462" y="21717"/>
                    </a:moveTo>
                    <a:lnTo>
                      <a:pt x="822503" y="21717"/>
                    </a:lnTo>
                    <a:lnTo>
                      <a:pt x="822503" y="64922"/>
                    </a:lnTo>
                    <a:lnTo>
                      <a:pt x="834161" y="64922"/>
                    </a:lnTo>
                    <a:lnTo>
                      <a:pt x="834161" y="74523"/>
                    </a:lnTo>
                    <a:lnTo>
                      <a:pt x="822274" y="74523"/>
                    </a:lnTo>
                    <a:lnTo>
                      <a:pt x="822274" y="128930"/>
                    </a:lnTo>
                    <a:cubicBezTo>
                      <a:pt x="822274" y="132435"/>
                      <a:pt x="822274" y="136245"/>
                      <a:pt x="822274" y="140360"/>
                    </a:cubicBezTo>
                    <a:cubicBezTo>
                      <a:pt x="822274" y="144475"/>
                      <a:pt x="822350" y="147980"/>
                      <a:pt x="822503" y="150876"/>
                    </a:cubicBezTo>
                    <a:cubicBezTo>
                      <a:pt x="822655" y="152400"/>
                      <a:pt x="823036" y="154076"/>
                      <a:pt x="823646" y="155905"/>
                    </a:cubicBezTo>
                    <a:cubicBezTo>
                      <a:pt x="824255" y="157734"/>
                      <a:pt x="825932" y="158648"/>
                      <a:pt x="828675" y="158648"/>
                    </a:cubicBezTo>
                    <a:cubicBezTo>
                      <a:pt x="829742" y="158648"/>
                      <a:pt x="830694" y="158458"/>
                      <a:pt x="831532" y="158077"/>
                    </a:cubicBezTo>
                    <a:cubicBezTo>
                      <a:pt x="832371" y="157696"/>
                      <a:pt x="833399" y="157124"/>
                      <a:pt x="834619" y="156362"/>
                    </a:cubicBezTo>
                    <a:lnTo>
                      <a:pt x="839419" y="163449"/>
                    </a:lnTo>
                    <a:cubicBezTo>
                      <a:pt x="835304" y="166802"/>
                      <a:pt x="831761" y="169469"/>
                      <a:pt x="828789" y="171450"/>
                    </a:cubicBezTo>
                    <a:cubicBezTo>
                      <a:pt x="825818" y="173431"/>
                      <a:pt x="823145" y="174955"/>
                      <a:pt x="820772" y="176022"/>
                    </a:cubicBezTo>
                    <a:cubicBezTo>
                      <a:pt x="818399" y="177089"/>
                      <a:pt x="816254" y="177813"/>
                      <a:pt x="814338" y="178194"/>
                    </a:cubicBezTo>
                    <a:cubicBezTo>
                      <a:pt x="812420" y="178575"/>
                      <a:pt x="810543" y="178765"/>
                      <a:pt x="808705" y="178765"/>
                    </a:cubicBezTo>
                    <a:cubicBezTo>
                      <a:pt x="801958" y="178765"/>
                      <a:pt x="796515" y="176936"/>
                      <a:pt x="792374" y="173279"/>
                    </a:cubicBezTo>
                    <a:cubicBezTo>
                      <a:pt x="788388" y="169773"/>
                      <a:pt x="786088" y="165430"/>
                      <a:pt x="785475" y="160248"/>
                    </a:cubicBezTo>
                    <a:cubicBezTo>
                      <a:pt x="784862" y="155067"/>
                      <a:pt x="784479" y="149504"/>
                      <a:pt x="784327" y="143561"/>
                    </a:cubicBezTo>
                    <a:lnTo>
                      <a:pt x="784327" y="74523"/>
                    </a:lnTo>
                    <a:lnTo>
                      <a:pt x="776554" y="74523"/>
                    </a:lnTo>
                    <a:lnTo>
                      <a:pt x="776554" y="65837"/>
                    </a:lnTo>
                    <a:cubicBezTo>
                      <a:pt x="779145" y="64008"/>
                      <a:pt x="782276" y="61646"/>
                      <a:pt x="785948" y="58750"/>
                    </a:cubicBezTo>
                    <a:cubicBezTo>
                      <a:pt x="789620" y="55854"/>
                      <a:pt x="793679" y="51511"/>
                      <a:pt x="798125" y="45720"/>
                    </a:cubicBezTo>
                    <a:cubicBezTo>
                      <a:pt x="802111" y="40691"/>
                      <a:pt x="805062" y="36119"/>
                      <a:pt x="806979" y="32004"/>
                    </a:cubicBezTo>
                    <a:cubicBezTo>
                      <a:pt x="808896" y="27889"/>
                      <a:pt x="810391" y="24460"/>
                      <a:pt x="811462" y="21717"/>
                    </a:cubicBezTo>
                    <a:close/>
                    <a:moveTo>
                      <a:pt x="0" y="14173"/>
                    </a:moveTo>
                    <a:cubicBezTo>
                      <a:pt x="3353" y="14478"/>
                      <a:pt x="6325" y="14668"/>
                      <a:pt x="8916" y="14745"/>
                    </a:cubicBezTo>
                    <a:cubicBezTo>
                      <a:pt x="11506" y="14821"/>
                      <a:pt x="14065" y="14935"/>
                      <a:pt x="16591" y="15087"/>
                    </a:cubicBezTo>
                    <a:cubicBezTo>
                      <a:pt x="19118" y="15240"/>
                      <a:pt x="21760" y="15316"/>
                      <a:pt x="24517" y="15316"/>
                    </a:cubicBezTo>
                    <a:cubicBezTo>
                      <a:pt x="27275" y="15316"/>
                      <a:pt x="30568" y="15316"/>
                      <a:pt x="34397" y="15316"/>
                    </a:cubicBezTo>
                    <a:cubicBezTo>
                      <a:pt x="38381" y="15316"/>
                      <a:pt x="41943" y="15278"/>
                      <a:pt x="45084" y="15202"/>
                    </a:cubicBezTo>
                    <a:cubicBezTo>
                      <a:pt x="48225" y="15126"/>
                      <a:pt x="51212" y="15049"/>
                      <a:pt x="54044" y="14973"/>
                    </a:cubicBezTo>
                    <a:cubicBezTo>
                      <a:pt x="56877" y="14897"/>
                      <a:pt x="59665" y="14783"/>
                      <a:pt x="62408" y="14630"/>
                    </a:cubicBezTo>
                    <a:cubicBezTo>
                      <a:pt x="65151" y="14478"/>
                      <a:pt x="68047" y="14325"/>
                      <a:pt x="71095" y="14173"/>
                    </a:cubicBezTo>
                    <a:lnTo>
                      <a:pt x="71095" y="22631"/>
                    </a:lnTo>
                    <a:cubicBezTo>
                      <a:pt x="67590" y="22936"/>
                      <a:pt x="64923" y="23544"/>
                      <a:pt x="63094" y="24456"/>
                    </a:cubicBezTo>
                    <a:cubicBezTo>
                      <a:pt x="61265" y="25368"/>
                      <a:pt x="59931" y="26852"/>
                      <a:pt x="59093" y="28907"/>
                    </a:cubicBezTo>
                    <a:cubicBezTo>
                      <a:pt x="58255" y="30962"/>
                      <a:pt x="57760" y="33663"/>
                      <a:pt x="57607" y="37010"/>
                    </a:cubicBezTo>
                    <a:cubicBezTo>
                      <a:pt x="57455" y="40357"/>
                      <a:pt x="57379" y="44616"/>
                      <a:pt x="57379" y="49788"/>
                    </a:cubicBezTo>
                    <a:lnTo>
                      <a:pt x="57379" y="109353"/>
                    </a:lnTo>
                    <a:cubicBezTo>
                      <a:pt x="57379" y="117416"/>
                      <a:pt x="57492" y="123615"/>
                      <a:pt x="57720" y="127952"/>
                    </a:cubicBezTo>
                    <a:cubicBezTo>
                      <a:pt x="57947" y="132288"/>
                      <a:pt x="58668" y="136130"/>
                      <a:pt x="59883" y="139478"/>
                    </a:cubicBezTo>
                    <a:cubicBezTo>
                      <a:pt x="61249" y="143586"/>
                      <a:pt x="63148" y="146856"/>
                      <a:pt x="65578" y="149290"/>
                    </a:cubicBezTo>
                    <a:cubicBezTo>
                      <a:pt x="68008" y="151724"/>
                      <a:pt x="70551" y="153549"/>
                      <a:pt x="73207" y="154767"/>
                    </a:cubicBezTo>
                    <a:cubicBezTo>
                      <a:pt x="75864" y="155985"/>
                      <a:pt x="78445" y="156784"/>
                      <a:pt x="80951" y="157164"/>
                    </a:cubicBezTo>
                    <a:cubicBezTo>
                      <a:pt x="83458" y="157544"/>
                      <a:pt x="85545" y="157734"/>
                      <a:pt x="87215" y="157734"/>
                    </a:cubicBezTo>
                    <a:cubicBezTo>
                      <a:pt x="91163" y="157734"/>
                      <a:pt x="94845" y="157164"/>
                      <a:pt x="98261" y="156023"/>
                    </a:cubicBezTo>
                    <a:cubicBezTo>
                      <a:pt x="101677" y="154882"/>
                      <a:pt x="104599" y="153323"/>
                      <a:pt x="107028" y="151344"/>
                    </a:cubicBezTo>
                    <a:cubicBezTo>
                      <a:pt x="109914" y="149063"/>
                      <a:pt x="112154" y="146400"/>
                      <a:pt x="113748" y="143357"/>
                    </a:cubicBezTo>
                    <a:cubicBezTo>
                      <a:pt x="115342" y="140314"/>
                      <a:pt x="116519" y="137195"/>
                      <a:pt x="117277" y="134001"/>
                    </a:cubicBezTo>
                    <a:cubicBezTo>
                      <a:pt x="118036" y="130806"/>
                      <a:pt x="118491" y="127687"/>
                      <a:pt x="118644" y="124644"/>
                    </a:cubicBezTo>
                    <a:cubicBezTo>
                      <a:pt x="118796" y="121601"/>
                      <a:pt x="118872" y="118862"/>
                      <a:pt x="118872" y="116429"/>
                    </a:cubicBezTo>
                    <a:lnTo>
                      <a:pt x="118872" y="53896"/>
                    </a:lnTo>
                    <a:cubicBezTo>
                      <a:pt x="118872" y="51310"/>
                      <a:pt x="118872" y="48495"/>
                      <a:pt x="118872" y="45452"/>
                    </a:cubicBezTo>
                    <a:cubicBezTo>
                      <a:pt x="118872" y="42409"/>
                      <a:pt x="118720" y="39442"/>
                      <a:pt x="118415" y="36551"/>
                    </a:cubicBezTo>
                    <a:cubicBezTo>
                      <a:pt x="118110" y="31684"/>
                      <a:pt x="116967" y="28147"/>
                      <a:pt x="114986" y="25941"/>
                    </a:cubicBezTo>
                    <a:cubicBezTo>
                      <a:pt x="113005" y="23734"/>
                      <a:pt x="109576" y="22631"/>
                      <a:pt x="104699" y="22631"/>
                    </a:cubicBezTo>
                    <a:lnTo>
                      <a:pt x="104699" y="14173"/>
                    </a:lnTo>
                    <a:cubicBezTo>
                      <a:pt x="108509" y="14478"/>
                      <a:pt x="111709" y="14668"/>
                      <a:pt x="114300" y="14745"/>
                    </a:cubicBezTo>
                    <a:cubicBezTo>
                      <a:pt x="116891" y="14821"/>
                      <a:pt x="119787" y="14859"/>
                      <a:pt x="122987" y="14859"/>
                    </a:cubicBezTo>
                    <a:cubicBezTo>
                      <a:pt x="132131" y="14859"/>
                      <a:pt x="139599" y="14630"/>
                      <a:pt x="145390" y="14173"/>
                    </a:cubicBezTo>
                    <a:lnTo>
                      <a:pt x="145390" y="22403"/>
                    </a:lnTo>
                    <a:cubicBezTo>
                      <a:pt x="140056" y="22860"/>
                      <a:pt x="136550" y="24230"/>
                      <a:pt x="134874" y="26512"/>
                    </a:cubicBezTo>
                    <a:cubicBezTo>
                      <a:pt x="133198" y="28795"/>
                      <a:pt x="132131" y="32599"/>
                      <a:pt x="131674" y="37926"/>
                    </a:cubicBezTo>
                    <a:cubicBezTo>
                      <a:pt x="131674" y="38686"/>
                      <a:pt x="131636" y="39979"/>
                      <a:pt x="131559" y="41805"/>
                    </a:cubicBezTo>
                    <a:cubicBezTo>
                      <a:pt x="131483" y="43631"/>
                      <a:pt x="131407" y="45762"/>
                      <a:pt x="131331" y="48197"/>
                    </a:cubicBezTo>
                    <a:cubicBezTo>
                      <a:pt x="131255" y="50632"/>
                      <a:pt x="131216" y="53219"/>
                      <a:pt x="131216" y="55959"/>
                    </a:cubicBezTo>
                    <a:cubicBezTo>
                      <a:pt x="131216" y="58698"/>
                      <a:pt x="131216" y="61209"/>
                      <a:pt x="131216" y="63490"/>
                    </a:cubicBezTo>
                    <a:lnTo>
                      <a:pt x="131216" y="118047"/>
                    </a:lnTo>
                    <a:cubicBezTo>
                      <a:pt x="131064" y="124438"/>
                      <a:pt x="130569" y="130906"/>
                      <a:pt x="129731" y="137451"/>
                    </a:cubicBezTo>
                    <a:cubicBezTo>
                      <a:pt x="128892" y="143996"/>
                      <a:pt x="126492" y="150464"/>
                      <a:pt x="122530" y="156855"/>
                    </a:cubicBezTo>
                    <a:cubicBezTo>
                      <a:pt x="117043" y="165680"/>
                      <a:pt x="109880" y="171881"/>
                      <a:pt x="101041" y="175457"/>
                    </a:cubicBezTo>
                    <a:cubicBezTo>
                      <a:pt x="92202" y="179034"/>
                      <a:pt x="82296" y="180822"/>
                      <a:pt x="71323" y="180822"/>
                    </a:cubicBezTo>
                    <a:cubicBezTo>
                      <a:pt x="68275" y="180822"/>
                      <a:pt x="65342" y="180708"/>
                      <a:pt x="62522" y="180480"/>
                    </a:cubicBezTo>
                    <a:cubicBezTo>
                      <a:pt x="59703" y="180251"/>
                      <a:pt x="56769" y="179832"/>
                      <a:pt x="53721" y="179222"/>
                    </a:cubicBezTo>
                    <a:cubicBezTo>
                      <a:pt x="48540" y="178158"/>
                      <a:pt x="43244" y="176332"/>
                      <a:pt x="37833" y="173745"/>
                    </a:cubicBezTo>
                    <a:cubicBezTo>
                      <a:pt x="32423" y="171158"/>
                      <a:pt x="27584" y="166821"/>
                      <a:pt x="23317" y="160734"/>
                    </a:cubicBezTo>
                    <a:cubicBezTo>
                      <a:pt x="21031" y="157386"/>
                      <a:pt x="19241" y="153962"/>
                      <a:pt x="17945" y="150462"/>
                    </a:cubicBezTo>
                    <a:cubicBezTo>
                      <a:pt x="16650" y="146961"/>
                      <a:pt x="15697" y="143423"/>
                      <a:pt x="15088" y="139846"/>
                    </a:cubicBezTo>
                    <a:cubicBezTo>
                      <a:pt x="14478" y="136269"/>
                      <a:pt x="14097" y="132693"/>
                      <a:pt x="13945" y="129118"/>
                    </a:cubicBezTo>
                    <a:cubicBezTo>
                      <a:pt x="13792" y="125542"/>
                      <a:pt x="13716" y="122004"/>
                      <a:pt x="13716" y="118504"/>
                    </a:cubicBezTo>
                    <a:lnTo>
                      <a:pt x="13716" y="50024"/>
                    </a:lnTo>
                    <a:cubicBezTo>
                      <a:pt x="13716" y="45002"/>
                      <a:pt x="13640" y="40741"/>
                      <a:pt x="13488" y="37240"/>
                    </a:cubicBezTo>
                    <a:cubicBezTo>
                      <a:pt x="13335" y="33740"/>
                      <a:pt x="12802" y="30963"/>
                      <a:pt x="11887" y="28909"/>
                    </a:cubicBezTo>
                    <a:cubicBezTo>
                      <a:pt x="10973" y="26855"/>
                      <a:pt x="9601" y="25333"/>
                      <a:pt x="7773" y="24344"/>
                    </a:cubicBezTo>
                    <a:cubicBezTo>
                      <a:pt x="5944" y="23355"/>
                      <a:pt x="3353" y="22860"/>
                      <a:pt x="0" y="22860"/>
                    </a:cubicBezTo>
                    <a:close/>
                    <a:moveTo>
                      <a:pt x="3450793" y="13030"/>
                    </a:moveTo>
                    <a:cubicBezTo>
                      <a:pt x="3453232" y="13030"/>
                      <a:pt x="3455479" y="13525"/>
                      <a:pt x="3457537" y="14516"/>
                    </a:cubicBezTo>
                    <a:cubicBezTo>
                      <a:pt x="3459594" y="15507"/>
                      <a:pt x="3461423" y="16878"/>
                      <a:pt x="3463023" y="18631"/>
                    </a:cubicBezTo>
                    <a:cubicBezTo>
                      <a:pt x="3464623" y="20383"/>
                      <a:pt x="3465881" y="22441"/>
                      <a:pt x="3466795" y="24803"/>
                    </a:cubicBezTo>
                    <a:cubicBezTo>
                      <a:pt x="3467709" y="27165"/>
                      <a:pt x="3468167" y="29718"/>
                      <a:pt x="3468167" y="32461"/>
                    </a:cubicBezTo>
                    <a:cubicBezTo>
                      <a:pt x="3468167" y="37947"/>
                      <a:pt x="3466490" y="42596"/>
                      <a:pt x="3463138" y="46406"/>
                    </a:cubicBezTo>
                    <a:cubicBezTo>
                      <a:pt x="3459785" y="50216"/>
                      <a:pt x="3455670" y="52121"/>
                      <a:pt x="3450793" y="52121"/>
                    </a:cubicBezTo>
                    <a:cubicBezTo>
                      <a:pt x="3445916" y="52121"/>
                      <a:pt x="3441763" y="50216"/>
                      <a:pt x="3438335" y="46406"/>
                    </a:cubicBezTo>
                    <a:cubicBezTo>
                      <a:pt x="3434905" y="42596"/>
                      <a:pt x="3433191" y="37947"/>
                      <a:pt x="3433191" y="32461"/>
                    </a:cubicBezTo>
                    <a:cubicBezTo>
                      <a:pt x="3433191" y="27127"/>
                      <a:pt x="3434905" y="22555"/>
                      <a:pt x="3438335" y="18745"/>
                    </a:cubicBezTo>
                    <a:cubicBezTo>
                      <a:pt x="3441763" y="14935"/>
                      <a:pt x="3445916" y="13030"/>
                      <a:pt x="3450793" y="13030"/>
                    </a:cubicBezTo>
                    <a:close/>
                    <a:moveTo>
                      <a:pt x="1545793" y="13030"/>
                    </a:moveTo>
                    <a:cubicBezTo>
                      <a:pt x="1548231" y="13030"/>
                      <a:pt x="1550479" y="13525"/>
                      <a:pt x="1552537" y="14516"/>
                    </a:cubicBezTo>
                    <a:cubicBezTo>
                      <a:pt x="1554594" y="15507"/>
                      <a:pt x="1556423" y="16878"/>
                      <a:pt x="1558023" y="18631"/>
                    </a:cubicBezTo>
                    <a:cubicBezTo>
                      <a:pt x="1559624" y="20383"/>
                      <a:pt x="1560881" y="22441"/>
                      <a:pt x="1561795" y="24803"/>
                    </a:cubicBezTo>
                    <a:cubicBezTo>
                      <a:pt x="1562710" y="27165"/>
                      <a:pt x="1563167" y="29718"/>
                      <a:pt x="1563167" y="32461"/>
                    </a:cubicBezTo>
                    <a:cubicBezTo>
                      <a:pt x="1563167" y="37947"/>
                      <a:pt x="1561490" y="42596"/>
                      <a:pt x="1558137" y="46406"/>
                    </a:cubicBezTo>
                    <a:cubicBezTo>
                      <a:pt x="1554785" y="50216"/>
                      <a:pt x="1550670" y="52121"/>
                      <a:pt x="1545793" y="52121"/>
                    </a:cubicBezTo>
                    <a:cubicBezTo>
                      <a:pt x="1540916" y="52121"/>
                      <a:pt x="1536763" y="50216"/>
                      <a:pt x="1533335" y="46406"/>
                    </a:cubicBezTo>
                    <a:cubicBezTo>
                      <a:pt x="1529905" y="42596"/>
                      <a:pt x="1528191" y="37947"/>
                      <a:pt x="1528191" y="32461"/>
                    </a:cubicBezTo>
                    <a:cubicBezTo>
                      <a:pt x="1528191" y="27127"/>
                      <a:pt x="1529905" y="22555"/>
                      <a:pt x="1533335" y="18745"/>
                    </a:cubicBezTo>
                    <a:cubicBezTo>
                      <a:pt x="1536763" y="14935"/>
                      <a:pt x="1540916" y="13030"/>
                      <a:pt x="1545793" y="13030"/>
                    </a:cubicBezTo>
                    <a:close/>
                    <a:moveTo>
                      <a:pt x="745693" y="13030"/>
                    </a:moveTo>
                    <a:cubicBezTo>
                      <a:pt x="748132" y="13030"/>
                      <a:pt x="750379" y="13525"/>
                      <a:pt x="752437" y="14516"/>
                    </a:cubicBezTo>
                    <a:cubicBezTo>
                      <a:pt x="754494" y="15507"/>
                      <a:pt x="756323" y="16878"/>
                      <a:pt x="757923" y="18631"/>
                    </a:cubicBezTo>
                    <a:cubicBezTo>
                      <a:pt x="759523" y="20383"/>
                      <a:pt x="760781" y="22441"/>
                      <a:pt x="761695" y="24803"/>
                    </a:cubicBezTo>
                    <a:cubicBezTo>
                      <a:pt x="762610" y="27165"/>
                      <a:pt x="763067" y="29718"/>
                      <a:pt x="763067" y="32461"/>
                    </a:cubicBezTo>
                    <a:cubicBezTo>
                      <a:pt x="763067" y="37947"/>
                      <a:pt x="761390" y="42596"/>
                      <a:pt x="758038" y="46406"/>
                    </a:cubicBezTo>
                    <a:cubicBezTo>
                      <a:pt x="754685" y="50216"/>
                      <a:pt x="750570" y="52121"/>
                      <a:pt x="745693" y="52121"/>
                    </a:cubicBezTo>
                    <a:cubicBezTo>
                      <a:pt x="740816" y="52121"/>
                      <a:pt x="736664" y="50216"/>
                      <a:pt x="733234" y="46406"/>
                    </a:cubicBezTo>
                    <a:cubicBezTo>
                      <a:pt x="729806" y="42596"/>
                      <a:pt x="728091" y="37947"/>
                      <a:pt x="728091" y="32461"/>
                    </a:cubicBezTo>
                    <a:cubicBezTo>
                      <a:pt x="728091" y="27127"/>
                      <a:pt x="729806" y="22555"/>
                      <a:pt x="733234" y="18745"/>
                    </a:cubicBezTo>
                    <a:cubicBezTo>
                      <a:pt x="736664" y="14935"/>
                      <a:pt x="740816" y="13030"/>
                      <a:pt x="745693" y="13030"/>
                    </a:cubicBezTo>
                    <a:close/>
                    <a:moveTo>
                      <a:pt x="307543" y="13030"/>
                    </a:moveTo>
                    <a:cubicBezTo>
                      <a:pt x="309982" y="13030"/>
                      <a:pt x="312229" y="13525"/>
                      <a:pt x="314287" y="14516"/>
                    </a:cubicBezTo>
                    <a:cubicBezTo>
                      <a:pt x="316344" y="15507"/>
                      <a:pt x="318173" y="16878"/>
                      <a:pt x="319773" y="18631"/>
                    </a:cubicBezTo>
                    <a:cubicBezTo>
                      <a:pt x="321374" y="20383"/>
                      <a:pt x="322631" y="22441"/>
                      <a:pt x="323545" y="24803"/>
                    </a:cubicBezTo>
                    <a:cubicBezTo>
                      <a:pt x="324460" y="27165"/>
                      <a:pt x="324917" y="29718"/>
                      <a:pt x="324917" y="32461"/>
                    </a:cubicBezTo>
                    <a:cubicBezTo>
                      <a:pt x="324917" y="37947"/>
                      <a:pt x="323240" y="42596"/>
                      <a:pt x="319888" y="46406"/>
                    </a:cubicBezTo>
                    <a:cubicBezTo>
                      <a:pt x="316535" y="50216"/>
                      <a:pt x="312420" y="52121"/>
                      <a:pt x="307543" y="52121"/>
                    </a:cubicBezTo>
                    <a:cubicBezTo>
                      <a:pt x="302666" y="52121"/>
                      <a:pt x="298514" y="50216"/>
                      <a:pt x="295085" y="46406"/>
                    </a:cubicBezTo>
                    <a:cubicBezTo>
                      <a:pt x="291656" y="42596"/>
                      <a:pt x="289941" y="37947"/>
                      <a:pt x="289941" y="32461"/>
                    </a:cubicBezTo>
                    <a:cubicBezTo>
                      <a:pt x="289941" y="27127"/>
                      <a:pt x="291656" y="22555"/>
                      <a:pt x="295085" y="18745"/>
                    </a:cubicBezTo>
                    <a:cubicBezTo>
                      <a:pt x="298514" y="14935"/>
                      <a:pt x="302666" y="13030"/>
                      <a:pt x="307543" y="13030"/>
                    </a:cubicBezTo>
                    <a:close/>
                    <a:moveTo>
                      <a:pt x="3260522" y="12573"/>
                    </a:moveTo>
                    <a:cubicBezTo>
                      <a:pt x="3266465" y="12573"/>
                      <a:pt x="3271494" y="13030"/>
                      <a:pt x="3275609" y="13944"/>
                    </a:cubicBezTo>
                    <a:cubicBezTo>
                      <a:pt x="3279724" y="14859"/>
                      <a:pt x="3283382" y="15697"/>
                      <a:pt x="3286582" y="16459"/>
                    </a:cubicBezTo>
                    <a:lnTo>
                      <a:pt x="3300069" y="20802"/>
                    </a:lnTo>
                    <a:lnTo>
                      <a:pt x="3300984" y="63779"/>
                    </a:lnTo>
                    <a:lnTo>
                      <a:pt x="3288640" y="63779"/>
                    </a:lnTo>
                    <a:cubicBezTo>
                      <a:pt x="3288487" y="60426"/>
                      <a:pt x="3288144" y="56464"/>
                      <a:pt x="3287611" y="51892"/>
                    </a:cubicBezTo>
                    <a:cubicBezTo>
                      <a:pt x="3287077" y="47320"/>
                      <a:pt x="3285896" y="42977"/>
                      <a:pt x="3284067" y="38862"/>
                    </a:cubicBezTo>
                    <a:cubicBezTo>
                      <a:pt x="3282239" y="34747"/>
                      <a:pt x="3279496" y="31242"/>
                      <a:pt x="3275838" y="28346"/>
                    </a:cubicBezTo>
                    <a:cubicBezTo>
                      <a:pt x="3272180" y="25451"/>
                      <a:pt x="3267151" y="24003"/>
                      <a:pt x="3260750" y="24003"/>
                    </a:cubicBezTo>
                    <a:cubicBezTo>
                      <a:pt x="3255264" y="24003"/>
                      <a:pt x="3250463" y="25641"/>
                      <a:pt x="3246349" y="28918"/>
                    </a:cubicBezTo>
                    <a:cubicBezTo>
                      <a:pt x="3242234" y="32194"/>
                      <a:pt x="3240176" y="37262"/>
                      <a:pt x="3240176" y="44120"/>
                    </a:cubicBezTo>
                    <a:cubicBezTo>
                      <a:pt x="3240176" y="49301"/>
                      <a:pt x="3241624" y="53226"/>
                      <a:pt x="3244520" y="55893"/>
                    </a:cubicBezTo>
                    <a:cubicBezTo>
                      <a:pt x="3247415" y="58560"/>
                      <a:pt x="3250997" y="61036"/>
                      <a:pt x="3255264" y="63322"/>
                    </a:cubicBezTo>
                    <a:lnTo>
                      <a:pt x="3275609" y="74981"/>
                    </a:lnTo>
                    <a:cubicBezTo>
                      <a:pt x="3278810" y="76657"/>
                      <a:pt x="3282429" y="78676"/>
                      <a:pt x="3286468" y="81039"/>
                    </a:cubicBezTo>
                    <a:cubicBezTo>
                      <a:pt x="3290506" y="83401"/>
                      <a:pt x="3294278" y="86487"/>
                      <a:pt x="3297783" y="90297"/>
                    </a:cubicBezTo>
                    <a:cubicBezTo>
                      <a:pt x="3301289" y="94107"/>
                      <a:pt x="3304260" y="98831"/>
                      <a:pt x="3306699" y="104470"/>
                    </a:cubicBezTo>
                    <a:cubicBezTo>
                      <a:pt x="3309137" y="110109"/>
                      <a:pt x="3310357" y="116967"/>
                      <a:pt x="3310357" y="125044"/>
                    </a:cubicBezTo>
                    <a:cubicBezTo>
                      <a:pt x="3310357" y="129159"/>
                      <a:pt x="3309709" y="134379"/>
                      <a:pt x="3308413" y="140703"/>
                    </a:cubicBezTo>
                    <a:cubicBezTo>
                      <a:pt x="3307118" y="147028"/>
                      <a:pt x="3304032" y="153390"/>
                      <a:pt x="3299155" y="159791"/>
                    </a:cubicBezTo>
                    <a:cubicBezTo>
                      <a:pt x="3295345" y="164668"/>
                      <a:pt x="3291192" y="168440"/>
                      <a:pt x="3286696" y="171107"/>
                    </a:cubicBezTo>
                    <a:cubicBezTo>
                      <a:pt x="3282201" y="173774"/>
                      <a:pt x="3277819" y="175717"/>
                      <a:pt x="3273552" y="176936"/>
                    </a:cubicBezTo>
                    <a:cubicBezTo>
                      <a:pt x="3269285" y="178155"/>
                      <a:pt x="3265360" y="178879"/>
                      <a:pt x="3261779" y="179108"/>
                    </a:cubicBezTo>
                    <a:cubicBezTo>
                      <a:pt x="3258198" y="179337"/>
                      <a:pt x="3255340" y="179451"/>
                      <a:pt x="3253207" y="179451"/>
                    </a:cubicBezTo>
                    <a:cubicBezTo>
                      <a:pt x="3248482" y="179451"/>
                      <a:pt x="3244253" y="179184"/>
                      <a:pt x="3240519" y="178651"/>
                    </a:cubicBezTo>
                    <a:cubicBezTo>
                      <a:pt x="3236785" y="178117"/>
                      <a:pt x="3233166" y="177317"/>
                      <a:pt x="3229661" y="176250"/>
                    </a:cubicBezTo>
                    <a:cubicBezTo>
                      <a:pt x="3226156" y="175184"/>
                      <a:pt x="3222650" y="173888"/>
                      <a:pt x="3219145" y="172364"/>
                    </a:cubicBezTo>
                    <a:cubicBezTo>
                      <a:pt x="3215640" y="170840"/>
                      <a:pt x="3211754" y="169088"/>
                      <a:pt x="3207487" y="167106"/>
                    </a:cubicBezTo>
                    <a:lnTo>
                      <a:pt x="3207029" y="121615"/>
                    </a:lnTo>
                    <a:lnTo>
                      <a:pt x="3220059" y="121615"/>
                    </a:lnTo>
                    <a:cubicBezTo>
                      <a:pt x="3220212" y="127101"/>
                      <a:pt x="3220631" y="132588"/>
                      <a:pt x="3221317" y="138074"/>
                    </a:cubicBezTo>
                    <a:cubicBezTo>
                      <a:pt x="3222003" y="143561"/>
                      <a:pt x="3223451" y="148476"/>
                      <a:pt x="3225660" y="152819"/>
                    </a:cubicBezTo>
                    <a:cubicBezTo>
                      <a:pt x="3227870" y="157162"/>
                      <a:pt x="3231032" y="160706"/>
                      <a:pt x="3235147" y="163449"/>
                    </a:cubicBezTo>
                    <a:cubicBezTo>
                      <a:pt x="3239262" y="166192"/>
                      <a:pt x="3244825" y="167564"/>
                      <a:pt x="3251835" y="167564"/>
                    </a:cubicBezTo>
                    <a:cubicBezTo>
                      <a:pt x="3260522" y="167564"/>
                      <a:pt x="3267037" y="165278"/>
                      <a:pt x="3271380" y="160706"/>
                    </a:cubicBezTo>
                    <a:cubicBezTo>
                      <a:pt x="3275723" y="156134"/>
                      <a:pt x="3277895" y="150800"/>
                      <a:pt x="3277895" y="144704"/>
                    </a:cubicBezTo>
                    <a:cubicBezTo>
                      <a:pt x="3277895" y="141656"/>
                      <a:pt x="3277362" y="138989"/>
                      <a:pt x="3276295" y="136703"/>
                    </a:cubicBezTo>
                    <a:cubicBezTo>
                      <a:pt x="3275228" y="134417"/>
                      <a:pt x="3273743" y="132359"/>
                      <a:pt x="3271837" y="130530"/>
                    </a:cubicBezTo>
                    <a:cubicBezTo>
                      <a:pt x="3269933" y="128702"/>
                      <a:pt x="3267723" y="127025"/>
                      <a:pt x="3265208" y="125501"/>
                    </a:cubicBezTo>
                    <a:cubicBezTo>
                      <a:pt x="3262693" y="123977"/>
                      <a:pt x="3259988" y="122453"/>
                      <a:pt x="3257093" y="120929"/>
                    </a:cubicBezTo>
                    <a:lnTo>
                      <a:pt x="3236747" y="110185"/>
                    </a:lnTo>
                    <a:cubicBezTo>
                      <a:pt x="3233547" y="108356"/>
                      <a:pt x="3230232" y="106337"/>
                      <a:pt x="3226803" y="104127"/>
                    </a:cubicBezTo>
                    <a:cubicBezTo>
                      <a:pt x="3223374" y="101917"/>
                      <a:pt x="3220250" y="99060"/>
                      <a:pt x="3217431" y="95555"/>
                    </a:cubicBezTo>
                    <a:cubicBezTo>
                      <a:pt x="3214611" y="92049"/>
                      <a:pt x="3212249" y="87744"/>
                      <a:pt x="3210344" y="82639"/>
                    </a:cubicBezTo>
                    <a:cubicBezTo>
                      <a:pt x="3208439" y="77533"/>
                      <a:pt x="3207487" y="71171"/>
                      <a:pt x="3207487" y="63551"/>
                    </a:cubicBezTo>
                    <a:cubicBezTo>
                      <a:pt x="3207487" y="54254"/>
                      <a:pt x="3209087" y="46329"/>
                      <a:pt x="3212287" y="39776"/>
                    </a:cubicBezTo>
                    <a:cubicBezTo>
                      <a:pt x="3215488" y="33223"/>
                      <a:pt x="3219640" y="27965"/>
                      <a:pt x="3224746" y="24003"/>
                    </a:cubicBezTo>
                    <a:cubicBezTo>
                      <a:pt x="3229851" y="20040"/>
                      <a:pt x="3235566" y="17145"/>
                      <a:pt x="3241891" y="15316"/>
                    </a:cubicBezTo>
                    <a:cubicBezTo>
                      <a:pt x="3248216" y="13487"/>
                      <a:pt x="3254426" y="12573"/>
                      <a:pt x="3260522" y="12573"/>
                    </a:cubicBezTo>
                    <a:close/>
                    <a:moveTo>
                      <a:pt x="1325956" y="11887"/>
                    </a:moveTo>
                    <a:cubicBezTo>
                      <a:pt x="1331290" y="11887"/>
                      <a:pt x="1336586" y="12344"/>
                      <a:pt x="1341844" y="13259"/>
                    </a:cubicBezTo>
                    <a:cubicBezTo>
                      <a:pt x="1347102" y="14173"/>
                      <a:pt x="1352093" y="15164"/>
                      <a:pt x="1356817" y="16230"/>
                    </a:cubicBezTo>
                    <a:lnTo>
                      <a:pt x="1379449" y="20802"/>
                    </a:lnTo>
                    <a:lnTo>
                      <a:pt x="1380820" y="70409"/>
                    </a:lnTo>
                    <a:lnTo>
                      <a:pt x="1368476" y="70409"/>
                    </a:lnTo>
                    <a:cubicBezTo>
                      <a:pt x="1367714" y="64770"/>
                      <a:pt x="1366685" y="59017"/>
                      <a:pt x="1365390" y="53149"/>
                    </a:cubicBezTo>
                    <a:cubicBezTo>
                      <a:pt x="1364094" y="47282"/>
                      <a:pt x="1361923" y="42062"/>
                      <a:pt x="1358875" y="37490"/>
                    </a:cubicBezTo>
                    <a:cubicBezTo>
                      <a:pt x="1355369" y="32156"/>
                      <a:pt x="1351407" y="28575"/>
                      <a:pt x="1346987" y="26746"/>
                    </a:cubicBezTo>
                    <a:cubicBezTo>
                      <a:pt x="1342568" y="24917"/>
                      <a:pt x="1338453" y="24003"/>
                      <a:pt x="1334643" y="24003"/>
                    </a:cubicBezTo>
                    <a:cubicBezTo>
                      <a:pt x="1330376" y="24003"/>
                      <a:pt x="1326337" y="24917"/>
                      <a:pt x="1322527" y="26746"/>
                    </a:cubicBezTo>
                    <a:cubicBezTo>
                      <a:pt x="1318717" y="28575"/>
                      <a:pt x="1315364" y="31013"/>
                      <a:pt x="1312469" y="34061"/>
                    </a:cubicBezTo>
                    <a:cubicBezTo>
                      <a:pt x="1309421" y="37566"/>
                      <a:pt x="1307020" y="41719"/>
                      <a:pt x="1305268" y="46520"/>
                    </a:cubicBezTo>
                    <a:cubicBezTo>
                      <a:pt x="1303515" y="51321"/>
                      <a:pt x="1302182" y="56312"/>
                      <a:pt x="1301268" y="61493"/>
                    </a:cubicBezTo>
                    <a:cubicBezTo>
                      <a:pt x="1300353" y="66675"/>
                      <a:pt x="1299743" y="71818"/>
                      <a:pt x="1299439" y="76924"/>
                    </a:cubicBezTo>
                    <a:cubicBezTo>
                      <a:pt x="1299134" y="82029"/>
                      <a:pt x="1298982" y="86563"/>
                      <a:pt x="1298982" y="90525"/>
                    </a:cubicBezTo>
                    <a:cubicBezTo>
                      <a:pt x="1298982" y="100127"/>
                      <a:pt x="1299477" y="108547"/>
                      <a:pt x="1300467" y="115786"/>
                    </a:cubicBezTo>
                    <a:cubicBezTo>
                      <a:pt x="1301458" y="123025"/>
                      <a:pt x="1303096" y="129464"/>
                      <a:pt x="1305382" y="135102"/>
                    </a:cubicBezTo>
                    <a:cubicBezTo>
                      <a:pt x="1308887" y="143942"/>
                      <a:pt x="1313650" y="150342"/>
                      <a:pt x="1319670" y="154305"/>
                    </a:cubicBezTo>
                    <a:cubicBezTo>
                      <a:pt x="1325689" y="158267"/>
                      <a:pt x="1332129" y="160248"/>
                      <a:pt x="1338987" y="160248"/>
                    </a:cubicBezTo>
                    <a:cubicBezTo>
                      <a:pt x="1342492" y="160248"/>
                      <a:pt x="1345654" y="159829"/>
                      <a:pt x="1348473" y="158991"/>
                    </a:cubicBezTo>
                    <a:cubicBezTo>
                      <a:pt x="1351293" y="158153"/>
                      <a:pt x="1353769" y="157124"/>
                      <a:pt x="1355903" y="155905"/>
                    </a:cubicBezTo>
                    <a:cubicBezTo>
                      <a:pt x="1358036" y="154686"/>
                      <a:pt x="1359827" y="153429"/>
                      <a:pt x="1361275" y="152133"/>
                    </a:cubicBezTo>
                    <a:cubicBezTo>
                      <a:pt x="1362723" y="150838"/>
                      <a:pt x="1363827" y="149809"/>
                      <a:pt x="1364590" y="149047"/>
                    </a:cubicBezTo>
                    <a:cubicBezTo>
                      <a:pt x="1367485" y="146304"/>
                      <a:pt x="1369733" y="143523"/>
                      <a:pt x="1371333" y="140703"/>
                    </a:cubicBezTo>
                    <a:cubicBezTo>
                      <a:pt x="1372933" y="137884"/>
                      <a:pt x="1374800" y="134188"/>
                      <a:pt x="1376934" y="129616"/>
                    </a:cubicBezTo>
                    <a:lnTo>
                      <a:pt x="1387450" y="133274"/>
                    </a:lnTo>
                    <a:cubicBezTo>
                      <a:pt x="1386535" y="135407"/>
                      <a:pt x="1385469" y="137960"/>
                      <a:pt x="1384249" y="140932"/>
                    </a:cubicBezTo>
                    <a:cubicBezTo>
                      <a:pt x="1383030" y="143904"/>
                      <a:pt x="1381392" y="147028"/>
                      <a:pt x="1379334" y="150304"/>
                    </a:cubicBezTo>
                    <a:cubicBezTo>
                      <a:pt x="1377277" y="153581"/>
                      <a:pt x="1374762" y="156934"/>
                      <a:pt x="1371791" y="160363"/>
                    </a:cubicBezTo>
                    <a:cubicBezTo>
                      <a:pt x="1368819" y="163792"/>
                      <a:pt x="1365199" y="166954"/>
                      <a:pt x="1360932" y="169850"/>
                    </a:cubicBezTo>
                    <a:cubicBezTo>
                      <a:pt x="1359560" y="170764"/>
                      <a:pt x="1357808" y="171869"/>
                      <a:pt x="1355674" y="173164"/>
                    </a:cubicBezTo>
                    <a:cubicBezTo>
                      <a:pt x="1353541" y="174460"/>
                      <a:pt x="1350912" y="175679"/>
                      <a:pt x="1347787" y="176822"/>
                    </a:cubicBezTo>
                    <a:cubicBezTo>
                      <a:pt x="1344663" y="177965"/>
                      <a:pt x="1341120" y="178956"/>
                      <a:pt x="1337158" y="179794"/>
                    </a:cubicBezTo>
                    <a:cubicBezTo>
                      <a:pt x="1333195" y="180632"/>
                      <a:pt x="1328700" y="181051"/>
                      <a:pt x="1323670" y="181051"/>
                    </a:cubicBezTo>
                    <a:cubicBezTo>
                      <a:pt x="1317117" y="181051"/>
                      <a:pt x="1310488" y="180213"/>
                      <a:pt x="1303782" y="178536"/>
                    </a:cubicBezTo>
                    <a:cubicBezTo>
                      <a:pt x="1296924" y="176860"/>
                      <a:pt x="1290447" y="174193"/>
                      <a:pt x="1284351" y="170535"/>
                    </a:cubicBezTo>
                    <a:cubicBezTo>
                      <a:pt x="1278255" y="166878"/>
                      <a:pt x="1272616" y="161163"/>
                      <a:pt x="1267435" y="153390"/>
                    </a:cubicBezTo>
                    <a:cubicBezTo>
                      <a:pt x="1264387" y="148818"/>
                      <a:pt x="1261910" y="144132"/>
                      <a:pt x="1260005" y="139332"/>
                    </a:cubicBezTo>
                    <a:cubicBezTo>
                      <a:pt x="1258100" y="134531"/>
                      <a:pt x="1256614" y="129768"/>
                      <a:pt x="1255548" y="125044"/>
                    </a:cubicBezTo>
                    <a:cubicBezTo>
                      <a:pt x="1254481" y="120320"/>
                      <a:pt x="1253795" y="115671"/>
                      <a:pt x="1253490" y="111099"/>
                    </a:cubicBezTo>
                    <a:cubicBezTo>
                      <a:pt x="1253185" y="106527"/>
                      <a:pt x="1253033" y="102184"/>
                      <a:pt x="1253033" y="98069"/>
                    </a:cubicBezTo>
                    <a:cubicBezTo>
                      <a:pt x="1253033" y="84201"/>
                      <a:pt x="1254900" y="71895"/>
                      <a:pt x="1258633" y="61150"/>
                    </a:cubicBezTo>
                    <a:cubicBezTo>
                      <a:pt x="1262367" y="50406"/>
                      <a:pt x="1267511" y="41376"/>
                      <a:pt x="1274064" y="34061"/>
                    </a:cubicBezTo>
                    <a:cubicBezTo>
                      <a:pt x="1280617" y="26746"/>
                      <a:pt x="1288351" y="21222"/>
                      <a:pt x="1297267" y="17488"/>
                    </a:cubicBezTo>
                    <a:cubicBezTo>
                      <a:pt x="1306182" y="13754"/>
                      <a:pt x="1315745" y="11887"/>
                      <a:pt x="1325956" y="11887"/>
                    </a:cubicBezTo>
                    <a:close/>
                    <a:moveTo>
                      <a:pt x="2118512" y="11430"/>
                    </a:moveTo>
                    <a:lnTo>
                      <a:pt x="2137486" y="11430"/>
                    </a:lnTo>
                    <a:lnTo>
                      <a:pt x="2173833" y="137113"/>
                    </a:lnTo>
                    <a:cubicBezTo>
                      <a:pt x="2175358" y="142455"/>
                      <a:pt x="2176882" y="147262"/>
                      <a:pt x="2178406" y="151535"/>
                    </a:cubicBezTo>
                    <a:cubicBezTo>
                      <a:pt x="2179929" y="155808"/>
                      <a:pt x="2181377" y="159242"/>
                      <a:pt x="2182749" y="161838"/>
                    </a:cubicBezTo>
                    <a:cubicBezTo>
                      <a:pt x="2184578" y="165348"/>
                      <a:pt x="2186559" y="167446"/>
                      <a:pt x="2188692" y="168133"/>
                    </a:cubicBezTo>
                    <a:cubicBezTo>
                      <a:pt x="2190826" y="168820"/>
                      <a:pt x="2192807" y="169316"/>
                      <a:pt x="2194636" y="169621"/>
                    </a:cubicBezTo>
                    <a:lnTo>
                      <a:pt x="2194636" y="177851"/>
                    </a:lnTo>
                    <a:cubicBezTo>
                      <a:pt x="2188997" y="177546"/>
                      <a:pt x="2183663" y="177317"/>
                      <a:pt x="2178634" y="177165"/>
                    </a:cubicBezTo>
                    <a:cubicBezTo>
                      <a:pt x="2173605" y="177012"/>
                      <a:pt x="2167661" y="176936"/>
                      <a:pt x="2160803" y="176936"/>
                    </a:cubicBezTo>
                    <a:cubicBezTo>
                      <a:pt x="2153641" y="176936"/>
                      <a:pt x="2147354" y="177012"/>
                      <a:pt x="2141944" y="177165"/>
                    </a:cubicBezTo>
                    <a:cubicBezTo>
                      <a:pt x="2136534" y="177317"/>
                      <a:pt x="2130933" y="177546"/>
                      <a:pt x="2125142" y="177851"/>
                    </a:cubicBezTo>
                    <a:lnTo>
                      <a:pt x="2125142" y="169621"/>
                    </a:lnTo>
                    <a:cubicBezTo>
                      <a:pt x="2125751" y="169621"/>
                      <a:pt x="2126590" y="169583"/>
                      <a:pt x="2127656" y="169507"/>
                    </a:cubicBezTo>
                    <a:cubicBezTo>
                      <a:pt x="2128723" y="169431"/>
                      <a:pt x="2129790" y="169124"/>
                      <a:pt x="2130857" y="168587"/>
                    </a:cubicBezTo>
                    <a:cubicBezTo>
                      <a:pt x="2131924" y="168050"/>
                      <a:pt x="2132800" y="167283"/>
                      <a:pt x="2133486" y="166287"/>
                    </a:cubicBezTo>
                    <a:cubicBezTo>
                      <a:pt x="2134171" y="165290"/>
                      <a:pt x="2134514" y="163873"/>
                      <a:pt x="2134514" y="162034"/>
                    </a:cubicBezTo>
                    <a:cubicBezTo>
                      <a:pt x="2134514" y="160808"/>
                      <a:pt x="2134324" y="159467"/>
                      <a:pt x="2133943" y="158011"/>
                    </a:cubicBezTo>
                    <a:cubicBezTo>
                      <a:pt x="2133562" y="156555"/>
                      <a:pt x="2132990" y="154447"/>
                      <a:pt x="2132228" y="151687"/>
                    </a:cubicBezTo>
                    <a:lnTo>
                      <a:pt x="2126513" y="129616"/>
                    </a:lnTo>
                    <a:lnTo>
                      <a:pt x="2087880" y="129616"/>
                    </a:lnTo>
                    <a:cubicBezTo>
                      <a:pt x="2086661" y="133274"/>
                      <a:pt x="2085441" y="136893"/>
                      <a:pt x="2084222" y="140475"/>
                    </a:cubicBezTo>
                    <a:cubicBezTo>
                      <a:pt x="2083003" y="144056"/>
                      <a:pt x="2081784" y="147675"/>
                      <a:pt x="2080565" y="151333"/>
                    </a:cubicBezTo>
                    <a:cubicBezTo>
                      <a:pt x="2079650" y="153924"/>
                      <a:pt x="2079041" y="155905"/>
                      <a:pt x="2078736" y="157277"/>
                    </a:cubicBezTo>
                    <a:cubicBezTo>
                      <a:pt x="2078431" y="158648"/>
                      <a:pt x="2078279" y="159944"/>
                      <a:pt x="2078279" y="161163"/>
                    </a:cubicBezTo>
                    <a:cubicBezTo>
                      <a:pt x="2078279" y="162992"/>
                      <a:pt x="2078660" y="164439"/>
                      <a:pt x="2079422" y="165506"/>
                    </a:cubicBezTo>
                    <a:cubicBezTo>
                      <a:pt x="2080184" y="166573"/>
                      <a:pt x="2081060" y="167411"/>
                      <a:pt x="2082051" y="168021"/>
                    </a:cubicBezTo>
                    <a:cubicBezTo>
                      <a:pt x="2083041" y="168630"/>
                      <a:pt x="2084032" y="169011"/>
                      <a:pt x="2085022" y="169164"/>
                    </a:cubicBezTo>
                    <a:cubicBezTo>
                      <a:pt x="2086013" y="169316"/>
                      <a:pt x="2086737" y="169392"/>
                      <a:pt x="2087194" y="169392"/>
                    </a:cubicBezTo>
                    <a:lnTo>
                      <a:pt x="2087194" y="177851"/>
                    </a:lnTo>
                    <a:cubicBezTo>
                      <a:pt x="2085213" y="177698"/>
                      <a:pt x="2083498" y="177584"/>
                      <a:pt x="2082051" y="177508"/>
                    </a:cubicBezTo>
                    <a:cubicBezTo>
                      <a:pt x="2080603" y="177432"/>
                      <a:pt x="2079231" y="177393"/>
                      <a:pt x="2077936" y="177393"/>
                    </a:cubicBezTo>
                    <a:cubicBezTo>
                      <a:pt x="2076640" y="177393"/>
                      <a:pt x="2075307" y="177393"/>
                      <a:pt x="2073935" y="177393"/>
                    </a:cubicBezTo>
                    <a:cubicBezTo>
                      <a:pt x="2072564" y="177393"/>
                      <a:pt x="2070964" y="177393"/>
                      <a:pt x="2069135" y="177393"/>
                    </a:cubicBezTo>
                    <a:cubicBezTo>
                      <a:pt x="2064258" y="177393"/>
                      <a:pt x="2060334" y="177432"/>
                      <a:pt x="2057362" y="177508"/>
                    </a:cubicBezTo>
                    <a:cubicBezTo>
                      <a:pt x="2054390" y="177584"/>
                      <a:pt x="2051075" y="177698"/>
                      <a:pt x="2047418" y="177851"/>
                    </a:cubicBezTo>
                    <a:lnTo>
                      <a:pt x="2047418" y="169392"/>
                    </a:lnTo>
                    <a:cubicBezTo>
                      <a:pt x="2049094" y="169088"/>
                      <a:pt x="2050847" y="168592"/>
                      <a:pt x="2052675" y="167907"/>
                    </a:cubicBezTo>
                    <a:cubicBezTo>
                      <a:pt x="2054504" y="167221"/>
                      <a:pt x="2056409" y="165811"/>
                      <a:pt x="2058391" y="163677"/>
                    </a:cubicBezTo>
                    <a:cubicBezTo>
                      <a:pt x="2059153" y="162915"/>
                      <a:pt x="2060181" y="161391"/>
                      <a:pt x="2061477" y="159105"/>
                    </a:cubicBezTo>
                    <a:cubicBezTo>
                      <a:pt x="2062772" y="156819"/>
                      <a:pt x="2064106" y="154229"/>
                      <a:pt x="2065477" y="151333"/>
                    </a:cubicBezTo>
                    <a:cubicBezTo>
                      <a:pt x="2066849" y="148437"/>
                      <a:pt x="2068182" y="145466"/>
                      <a:pt x="2069478" y="142418"/>
                    </a:cubicBezTo>
                    <a:cubicBezTo>
                      <a:pt x="2070773" y="139370"/>
                      <a:pt x="2071802" y="136703"/>
                      <a:pt x="2072564" y="134417"/>
                    </a:cubicBezTo>
                    <a:close/>
                    <a:moveTo>
                      <a:pt x="3117571" y="4115"/>
                    </a:moveTo>
                    <a:cubicBezTo>
                      <a:pt x="3121685" y="4115"/>
                      <a:pt x="3125495" y="4724"/>
                      <a:pt x="3129000" y="5943"/>
                    </a:cubicBezTo>
                    <a:cubicBezTo>
                      <a:pt x="3132506" y="7163"/>
                      <a:pt x="3135515" y="8839"/>
                      <a:pt x="3138030" y="10973"/>
                    </a:cubicBezTo>
                    <a:cubicBezTo>
                      <a:pt x="3140545" y="13106"/>
                      <a:pt x="3142526" y="15583"/>
                      <a:pt x="3143974" y="18402"/>
                    </a:cubicBezTo>
                    <a:cubicBezTo>
                      <a:pt x="3145422" y="21222"/>
                      <a:pt x="3146146" y="24155"/>
                      <a:pt x="3146146" y="27203"/>
                    </a:cubicBezTo>
                    <a:cubicBezTo>
                      <a:pt x="3146146" y="31166"/>
                      <a:pt x="3144888" y="34557"/>
                      <a:pt x="3142373" y="37376"/>
                    </a:cubicBezTo>
                    <a:cubicBezTo>
                      <a:pt x="3139859" y="40195"/>
                      <a:pt x="3136468" y="41605"/>
                      <a:pt x="3132201" y="41605"/>
                    </a:cubicBezTo>
                    <a:cubicBezTo>
                      <a:pt x="3128239" y="41605"/>
                      <a:pt x="3125076" y="40272"/>
                      <a:pt x="3122714" y="37605"/>
                    </a:cubicBezTo>
                    <a:cubicBezTo>
                      <a:pt x="3120352" y="34938"/>
                      <a:pt x="3119171" y="31699"/>
                      <a:pt x="3119171" y="27889"/>
                    </a:cubicBezTo>
                    <a:cubicBezTo>
                      <a:pt x="3119171" y="27279"/>
                      <a:pt x="3119323" y="25984"/>
                      <a:pt x="3119628" y="24003"/>
                    </a:cubicBezTo>
                    <a:cubicBezTo>
                      <a:pt x="3119933" y="22022"/>
                      <a:pt x="3120085" y="20726"/>
                      <a:pt x="3120085" y="20117"/>
                    </a:cubicBezTo>
                    <a:cubicBezTo>
                      <a:pt x="3120085" y="17831"/>
                      <a:pt x="3119590" y="16230"/>
                      <a:pt x="3118599" y="15316"/>
                    </a:cubicBezTo>
                    <a:cubicBezTo>
                      <a:pt x="3117609" y="14402"/>
                      <a:pt x="3116580" y="13944"/>
                      <a:pt x="3115513" y="13944"/>
                    </a:cubicBezTo>
                    <a:cubicBezTo>
                      <a:pt x="3114599" y="13944"/>
                      <a:pt x="3113418" y="14554"/>
                      <a:pt x="3111970" y="15773"/>
                    </a:cubicBezTo>
                    <a:cubicBezTo>
                      <a:pt x="3110522" y="16992"/>
                      <a:pt x="3109798" y="19355"/>
                      <a:pt x="3109798" y="22860"/>
                    </a:cubicBezTo>
                    <a:cubicBezTo>
                      <a:pt x="3109798" y="23317"/>
                      <a:pt x="3109798" y="23889"/>
                      <a:pt x="3109798" y="24574"/>
                    </a:cubicBezTo>
                    <a:cubicBezTo>
                      <a:pt x="3109798" y="25260"/>
                      <a:pt x="3109912" y="26213"/>
                      <a:pt x="3110141" y="27432"/>
                    </a:cubicBezTo>
                    <a:cubicBezTo>
                      <a:pt x="3110370" y="28651"/>
                      <a:pt x="3110713" y="30289"/>
                      <a:pt x="3111170" y="32347"/>
                    </a:cubicBezTo>
                    <a:cubicBezTo>
                      <a:pt x="3111627" y="34404"/>
                      <a:pt x="3112236" y="37033"/>
                      <a:pt x="3112999" y="40233"/>
                    </a:cubicBezTo>
                    <a:cubicBezTo>
                      <a:pt x="3113608" y="43129"/>
                      <a:pt x="3114141" y="45529"/>
                      <a:pt x="3114599" y="47434"/>
                    </a:cubicBezTo>
                    <a:cubicBezTo>
                      <a:pt x="3115056" y="49339"/>
                      <a:pt x="3115437" y="51168"/>
                      <a:pt x="3115742" y="52921"/>
                    </a:cubicBezTo>
                    <a:cubicBezTo>
                      <a:pt x="3116047" y="54673"/>
                      <a:pt x="3116275" y="56464"/>
                      <a:pt x="3116427" y="58293"/>
                    </a:cubicBezTo>
                    <a:cubicBezTo>
                      <a:pt x="3116580" y="60122"/>
                      <a:pt x="3116732" y="62408"/>
                      <a:pt x="3116885" y="65151"/>
                    </a:cubicBezTo>
                    <a:lnTo>
                      <a:pt x="3129458" y="65151"/>
                    </a:lnTo>
                    <a:lnTo>
                      <a:pt x="3129458" y="74066"/>
                    </a:lnTo>
                    <a:lnTo>
                      <a:pt x="3117342" y="74066"/>
                    </a:lnTo>
                    <a:lnTo>
                      <a:pt x="3117342" y="148590"/>
                    </a:lnTo>
                    <a:cubicBezTo>
                      <a:pt x="3117342" y="151485"/>
                      <a:pt x="3117342" y="153771"/>
                      <a:pt x="3117342" y="155448"/>
                    </a:cubicBezTo>
                    <a:cubicBezTo>
                      <a:pt x="3117342" y="157124"/>
                      <a:pt x="3117380" y="158420"/>
                      <a:pt x="3117456" y="159334"/>
                    </a:cubicBezTo>
                    <a:cubicBezTo>
                      <a:pt x="3117532" y="160248"/>
                      <a:pt x="3117571" y="160934"/>
                      <a:pt x="3117571" y="161391"/>
                    </a:cubicBezTo>
                    <a:cubicBezTo>
                      <a:pt x="3117571" y="161849"/>
                      <a:pt x="3117571" y="162306"/>
                      <a:pt x="3117571" y="162763"/>
                    </a:cubicBezTo>
                    <a:cubicBezTo>
                      <a:pt x="3118028" y="166268"/>
                      <a:pt x="3119132" y="168288"/>
                      <a:pt x="3120885" y="168821"/>
                    </a:cubicBezTo>
                    <a:cubicBezTo>
                      <a:pt x="3122638" y="169354"/>
                      <a:pt x="3125419" y="169697"/>
                      <a:pt x="3129229" y="169850"/>
                    </a:cubicBezTo>
                    <a:lnTo>
                      <a:pt x="3129229" y="178079"/>
                    </a:lnTo>
                    <a:cubicBezTo>
                      <a:pt x="3126181" y="177927"/>
                      <a:pt x="3123514" y="177813"/>
                      <a:pt x="3121228" y="177736"/>
                    </a:cubicBezTo>
                    <a:cubicBezTo>
                      <a:pt x="3118942" y="177660"/>
                      <a:pt x="3116770" y="177584"/>
                      <a:pt x="3114713" y="177508"/>
                    </a:cubicBezTo>
                    <a:cubicBezTo>
                      <a:pt x="3112656" y="177432"/>
                      <a:pt x="3110522" y="177393"/>
                      <a:pt x="3108312" y="177393"/>
                    </a:cubicBezTo>
                    <a:cubicBezTo>
                      <a:pt x="3106102" y="177393"/>
                      <a:pt x="3103474" y="177393"/>
                      <a:pt x="3100425" y="177393"/>
                    </a:cubicBezTo>
                    <a:cubicBezTo>
                      <a:pt x="3097225" y="177393"/>
                      <a:pt x="3094406" y="177393"/>
                      <a:pt x="3091967" y="177393"/>
                    </a:cubicBezTo>
                    <a:cubicBezTo>
                      <a:pt x="3089529" y="177393"/>
                      <a:pt x="3087243" y="177432"/>
                      <a:pt x="3085109" y="177508"/>
                    </a:cubicBezTo>
                    <a:cubicBezTo>
                      <a:pt x="3082976" y="177584"/>
                      <a:pt x="3080842" y="177660"/>
                      <a:pt x="3078708" y="177736"/>
                    </a:cubicBezTo>
                    <a:cubicBezTo>
                      <a:pt x="3076575" y="177813"/>
                      <a:pt x="3074213" y="177927"/>
                      <a:pt x="3071622" y="178079"/>
                    </a:cubicBezTo>
                    <a:lnTo>
                      <a:pt x="3071622" y="169850"/>
                    </a:lnTo>
                    <a:cubicBezTo>
                      <a:pt x="3072841" y="169697"/>
                      <a:pt x="3074289" y="169316"/>
                      <a:pt x="3075965" y="168707"/>
                    </a:cubicBezTo>
                    <a:cubicBezTo>
                      <a:pt x="3077642" y="168097"/>
                      <a:pt x="3078708" y="166116"/>
                      <a:pt x="3079166" y="162763"/>
                    </a:cubicBezTo>
                    <a:cubicBezTo>
                      <a:pt x="3079166" y="162306"/>
                      <a:pt x="3079204" y="161506"/>
                      <a:pt x="3079280" y="160363"/>
                    </a:cubicBezTo>
                    <a:cubicBezTo>
                      <a:pt x="3079356" y="159220"/>
                      <a:pt x="3079394" y="158001"/>
                      <a:pt x="3079394" y="156705"/>
                    </a:cubicBezTo>
                    <a:cubicBezTo>
                      <a:pt x="3079394" y="155410"/>
                      <a:pt x="3079394" y="154191"/>
                      <a:pt x="3079394" y="153048"/>
                    </a:cubicBezTo>
                    <a:cubicBezTo>
                      <a:pt x="3079394" y="151905"/>
                      <a:pt x="3079394" y="151104"/>
                      <a:pt x="3079394" y="150647"/>
                    </a:cubicBezTo>
                    <a:lnTo>
                      <a:pt x="3079394" y="74066"/>
                    </a:lnTo>
                    <a:lnTo>
                      <a:pt x="3070936" y="74066"/>
                    </a:lnTo>
                    <a:lnTo>
                      <a:pt x="3070936" y="65151"/>
                    </a:lnTo>
                    <a:lnTo>
                      <a:pt x="3079623" y="65151"/>
                    </a:lnTo>
                    <a:cubicBezTo>
                      <a:pt x="3079623" y="59969"/>
                      <a:pt x="3079775" y="54483"/>
                      <a:pt x="3080080" y="48692"/>
                    </a:cubicBezTo>
                    <a:cubicBezTo>
                      <a:pt x="3080385" y="42900"/>
                      <a:pt x="3081375" y="37338"/>
                      <a:pt x="3083052" y="32004"/>
                    </a:cubicBezTo>
                    <a:cubicBezTo>
                      <a:pt x="3084119" y="28803"/>
                      <a:pt x="3085643" y="25565"/>
                      <a:pt x="3087624" y="22288"/>
                    </a:cubicBezTo>
                    <a:cubicBezTo>
                      <a:pt x="3089605" y="19012"/>
                      <a:pt x="3092005" y="16040"/>
                      <a:pt x="3094825" y="13373"/>
                    </a:cubicBezTo>
                    <a:cubicBezTo>
                      <a:pt x="3097644" y="10706"/>
                      <a:pt x="3100959" y="8496"/>
                      <a:pt x="3104769" y="6744"/>
                    </a:cubicBezTo>
                    <a:cubicBezTo>
                      <a:pt x="3108579" y="4991"/>
                      <a:pt x="3112846" y="4115"/>
                      <a:pt x="3117571" y="4115"/>
                    </a:cubicBezTo>
                    <a:close/>
                    <a:moveTo>
                      <a:pt x="1164945" y="4115"/>
                    </a:moveTo>
                    <a:cubicBezTo>
                      <a:pt x="1169060" y="4115"/>
                      <a:pt x="1172870" y="4724"/>
                      <a:pt x="1176376" y="5943"/>
                    </a:cubicBezTo>
                    <a:cubicBezTo>
                      <a:pt x="1179881" y="7163"/>
                      <a:pt x="1182891" y="8839"/>
                      <a:pt x="1185405" y="10973"/>
                    </a:cubicBezTo>
                    <a:cubicBezTo>
                      <a:pt x="1187920" y="13106"/>
                      <a:pt x="1189901" y="15583"/>
                      <a:pt x="1191349" y="18402"/>
                    </a:cubicBezTo>
                    <a:cubicBezTo>
                      <a:pt x="1192797" y="21222"/>
                      <a:pt x="1193520" y="24155"/>
                      <a:pt x="1193520" y="27203"/>
                    </a:cubicBezTo>
                    <a:cubicBezTo>
                      <a:pt x="1193520" y="31166"/>
                      <a:pt x="1192263" y="34557"/>
                      <a:pt x="1189749" y="37376"/>
                    </a:cubicBezTo>
                    <a:cubicBezTo>
                      <a:pt x="1187234" y="40195"/>
                      <a:pt x="1183843" y="41605"/>
                      <a:pt x="1179576" y="41605"/>
                    </a:cubicBezTo>
                    <a:cubicBezTo>
                      <a:pt x="1175614" y="41605"/>
                      <a:pt x="1172451" y="40272"/>
                      <a:pt x="1170089" y="37605"/>
                    </a:cubicBezTo>
                    <a:cubicBezTo>
                      <a:pt x="1167727" y="34938"/>
                      <a:pt x="1166546" y="31699"/>
                      <a:pt x="1166546" y="27889"/>
                    </a:cubicBezTo>
                    <a:cubicBezTo>
                      <a:pt x="1166546" y="27279"/>
                      <a:pt x="1166698" y="25984"/>
                      <a:pt x="1167003" y="24003"/>
                    </a:cubicBezTo>
                    <a:cubicBezTo>
                      <a:pt x="1167308" y="22022"/>
                      <a:pt x="1167460" y="20726"/>
                      <a:pt x="1167460" y="20117"/>
                    </a:cubicBezTo>
                    <a:cubicBezTo>
                      <a:pt x="1167460" y="17831"/>
                      <a:pt x="1166965" y="16230"/>
                      <a:pt x="1165974" y="15316"/>
                    </a:cubicBezTo>
                    <a:cubicBezTo>
                      <a:pt x="1164984" y="14402"/>
                      <a:pt x="1163955" y="13944"/>
                      <a:pt x="1162888" y="13944"/>
                    </a:cubicBezTo>
                    <a:cubicBezTo>
                      <a:pt x="1161974" y="13944"/>
                      <a:pt x="1160793" y="14554"/>
                      <a:pt x="1159345" y="15773"/>
                    </a:cubicBezTo>
                    <a:cubicBezTo>
                      <a:pt x="1157897" y="16992"/>
                      <a:pt x="1157173" y="19355"/>
                      <a:pt x="1157173" y="22860"/>
                    </a:cubicBezTo>
                    <a:cubicBezTo>
                      <a:pt x="1157173" y="23317"/>
                      <a:pt x="1157173" y="23889"/>
                      <a:pt x="1157173" y="24574"/>
                    </a:cubicBezTo>
                    <a:cubicBezTo>
                      <a:pt x="1157173" y="25260"/>
                      <a:pt x="1157287" y="26213"/>
                      <a:pt x="1157516" y="27432"/>
                    </a:cubicBezTo>
                    <a:cubicBezTo>
                      <a:pt x="1157745" y="28651"/>
                      <a:pt x="1158087" y="30289"/>
                      <a:pt x="1158545" y="32347"/>
                    </a:cubicBezTo>
                    <a:cubicBezTo>
                      <a:pt x="1159002" y="34404"/>
                      <a:pt x="1159612" y="37033"/>
                      <a:pt x="1160374" y="40233"/>
                    </a:cubicBezTo>
                    <a:cubicBezTo>
                      <a:pt x="1160983" y="43129"/>
                      <a:pt x="1161517" y="45529"/>
                      <a:pt x="1161974" y="47434"/>
                    </a:cubicBezTo>
                    <a:cubicBezTo>
                      <a:pt x="1162431" y="49339"/>
                      <a:pt x="1162812" y="51168"/>
                      <a:pt x="1163117" y="52921"/>
                    </a:cubicBezTo>
                    <a:cubicBezTo>
                      <a:pt x="1163422" y="54673"/>
                      <a:pt x="1163650" y="56464"/>
                      <a:pt x="1163803" y="58293"/>
                    </a:cubicBezTo>
                    <a:cubicBezTo>
                      <a:pt x="1163955" y="60122"/>
                      <a:pt x="1164107" y="62408"/>
                      <a:pt x="1164260" y="65151"/>
                    </a:cubicBezTo>
                    <a:lnTo>
                      <a:pt x="1176833" y="65151"/>
                    </a:lnTo>
                    <a:lnTo>
                      <a:pt x="1176833" y="74066"/>
                    </a:lnTo>
                    <a:lnTo>
                      <a:pt x="1164717" y="74066"/>
                    </a:lnTo>
                    <a:lnTo>
                      <a:pt x="1164717" y="148590"/>
                    </a:lnTo>
                    <a:cubicBezTo>
                      <a:pt x="1164717" y="151485"/>
                      <a:pt x="1164717" y="153771"/>
                      <a:pt x="1164717" y="155448"/>
                    </a:cubicBezTo>
                    <a:cubicBezTo>
                      <a:pt x="1164717" y="157124"/>
                      <a:pt x="1164755" y="158420"/>
                      <a:pt x="1164831" y="159334"/>
                    </a:cubicBezTo>
                    <a:cubicBezTo>
                      <a:pt x="1164908" y="160248"/>
                      <a:pt x="1164945" y="160934"/>
                      <a:pt x="1164945" y="161391"/>
                    </a:cubicBezTo>
                    <a:cubicBezTo>
                      <a:pt x="1164945" y="161849"/>
                      <a:pt x="1164945" y="162306"/>
                      <a:pt x="1164945" y="162763"/>
                    </a:cubicBezTo>
                    <a:cubicBezTo>
                      <a:pt x="1165403" y="166268"/>
                      <a:pt x="1166508" y="168288"/>
                      <a:pt x="1168260" y="168821"/>
                    </a:cubicBezTo>
                    <a:cubicBezTo>
                      <a:pt x="1170013" y="169354"/>
                      <a:pt x="1172794" y="169697"/>
                      <a:pt x="1176604" y="169850"/>
                    </a:cubicBezTo>
                    <a:lnTo>
                      <a:pt x="1176604" y="178079"/>
                    </a:lnTo>
                    <a:cubicBezTo>
                      <a:pt x="1173556" y="177927"/>
                      <a:pt x="1170889" y="177813"/>
                      <a:pt x="1168603" y="177736"/>
                    </a:cubicBezTo>
                    <a:cubicBezTo>
                      <a:pt x="1166317" y="177660"/>
                      <a:pt x="1164145" y="177584"/>
                      <a:pt x="1162088" y="177508"/>
                    </a:cubicBezTo>
                    <a:cubicBezTo>
                      <a:pt x="1160031" y="177432"/>
                      <a:pt x="1157897" y="177393"/>
                      <a:pt x="1155687" y="177393"/>
                    </a:cubicBezTo>
                    <a:cubicBezTo>
                      <a:pt x="1153477" y="177393"/>
                      <a:pt x="1150848" y="177393"/>
                      <a:pt x="1147800" y="177393"/>
                    </a:cubicBezTo>
                    <a:cubicBezTo>
                      <a:pt x="1144600" y="177393"/>
                      <a:pt x="1141781" y="177393"/>
                      <a:pt x="1139342" y="177393"/>
                    </a:cubicBezTo>
                    <a:cubicBezTo>
                      <a:pt x="1136904" y="177393"/>
                      <a:pt x="1134618" y="177432"/>
                      <a:pt x="1132484" y="177508"/>
                    </a:cubicBezTo>
                    <a:cubicBezTo>
                      <a:pt x="1130351" y="177584"/>
                      <a:pt x="1128217" y="177660"/>
                      <a:pt x="1126084" y="177736"/>
                    </a:cubicBezTo>
                    <a:cubicBezTo>
                      <a:pt x="1123950" y="177813"/>
                      <a:pt x="1121588" y="177927"/>
                      <a:pt x="1118997" y="178079"/>
                    </a:cubicBezTo>
                    <a:lnTo>
                      <a:pt x="1118997" y="169850"/>
                    </a:lnTo>
                    <a:cubicBezTo>
                      <a:pt x="1120216" y="169697"/>
                      <a:pt x="1121664" y="169316"/>
                      <a:pt x="1123340" y="168707"/>
                    </a:cubicBezTo>
                    <a:cubicBezTo>
                      <a:pt x="1125017" y="168097"/>
                      <a:pt x="1126084" y="166116"/>
                      <a:pt x="1126541" y="162763"/>
                    </a:cubicBezTo>
                    <a:cubicBezTo>
                      <a:pt x="1126541" y="162306"/>
                      <a:pt x="1126579" y="161506"/>
                      <a:pt x="1126655" y="160363"/>
                    </a:cubicBezTo>
                    <a:cubicBezTo>
                      <a:pt x="1126731" y="159220"/>
                      <a:pt x="1126770" y="158001"/>
                      <a:pt x="1126770" y="156705"/>
                    </a:cubicBezTo>
                    <a:cubicBezTo>
                      <a:pt x="1126770" y="155410"/>
                      <a:pt x="1126770" y="154191"/>
                      <a:pt x="1126770" y="153048"/>
                    </a:cubicBezTo>
                    <a:cubicBezTo>
                      <a:pt x="1126770" y="151905"/>
                      <a:pt x="1126770" y="151104"/>
                      <a:pt x="1126770" y="150647"/>
                    </a:cubicBezTo>
                    <a:lnTo>
                      <a:pt x="1126770" y="74066"/>
                    </a:lnTo>
                    <a:lnTo>
                      <a:pt x="1118311" y="74066"/>
                    </a:lnTo>
                    <a:lnTo>
                      <a:pt x="1118311" y="65151"/>
                    </a:lnTo>
                    <a:lnTo>
                      <a:pt x="1126998" y="65151"/>
                    </a:lnTo>
                    <a:cubicBezTo>
                      <a:pt x="1126998" y="59969"/>
                      <a:pt x="1127150" y="54483"/>
                      <a:pt x="1127455" y="48692"/>
                    </a:cubicBezTo>
                    <a:cubicBezTo>
                      <a:pt x="1127760" y="42900"/>
                      <a:pt x="1128751" y="37338"/>
                      <a:pt x="1130427" y="32004"/>
                    </a:cubicBezTo>
                    <a:cubicBezTo>
                      <a:pt x="1131494" y="28803"/>
                      <a:pt x="1133018" y="25565"/>
                      <a:pt x="1134999" y="22288"/>
                    </a:cubicBezTo>
                    <a:cubicBezTo>
                      <a:pt x="1136980" y="19012"/>
                      <a:pt x="1139380" y="16040"/>
                      <a:pt x="1142200" y="13373"/>
                    </a:cubicBezTo>
                    <a:cubicBezTo>
                      <a:pt x="1145019" y="10706"/>
                      <a:pt x="1148334" y="8496"/>
                      <a:pt x="1152144" y="6744"/>
                    </a:cubicBezTo>
                    <a:cubicBezTo>
                      <a:pt x="1155954" y="4991"/>
                      <a:pt x="1160221" y="4115"/>
                      <a:pt x="1164945" y="4115"/>
                    </a:cubicBezTo>
                    <a:close/>
                    <a:moveTo>
                      <a:pt x="1429576" y="228"/>
                    </a:moveTo>
                    <a:lnTo>
                      <a:pt x="1440256" y="228"/>
                    </a:lnTo>
                    <a:lnTo>
                      <a:pt x="1440256" y="77952"/>
                    </a:lnTo>
                    <a:cubicBezTo>
                      <a:pt x="1446988" y="72771"/>
                      <a:pt x="1452649" y="69151"/>
                      <a:pt x="1457240" y="67094"/>
                    </a:cubicBezTo>
                    <a:cubicBezTo>
                      <a:pt x="1461832" y="65037"/>
                      <a:pt x="1466421" y="64008"/>
                      <a:pt x="1471010" y="64008"/>
                    </a:cubicBezTo>
                    <a:cubicBezTo>
                      <a:pt x="1474530" y="64008"/>
                      <a:pt x="1477743" y="64427"/>
                      <a:pt x="1480651" y="65265"/>
                    </a:cubicBezTo>
                    <a:cubicBezTo>
                      <a:pt x="1483558" y="66103"/>
                      <a:pt x="1486312" y="67665"/>
                      <a:pt x="1488913" y="69951"/>
                    </a:cubicBezTo>
                    <a:cubicBezTo>
                      <a:pt x="1493044" y="73609"/>
                      <a:pt x="1495492" y="77724"/>
                      <a:pt x="1496258" y="82296"/>
                    </a:cubicBezTo>
                    <a:cubicBezTo>
                      <a:pt x="1497023" y="86868"/>
                      <a:pt x="1497483" y="91821"/>
                      <a:pt x="1497635" y="97155"/>
                    </a:cubicBezTo>
                    <a:lnTo>
                      <a:pt x="1497635" y="149047"/>
                    </a:lnTo>
                    <a:cubicBezTo>
                      <a:pt x="1497635" y="149961"/>
                      <a:pt x="1497635" y="151181"/>
                      <a:pt x="1497635" y="152705"/>
                    </a:cubicBezTo>
                    <a:cubicBezTo>
                      <a:pt x="1497635" y="154229"/>
                      <a:pt x="1497673" y="155791"/>
                      <a:pt x="1497749" y="157391"/>
                    </a:cubicBezTo>
                    <a:cubicBezTo>
                      <a:pt x="1497825" y="158991"/>
                      <a:pt x="1497940" y="160515"/>
                      <a:pt x="1498092" y="161963"/>
                    </a:cubicBezTo>
                    <a:cubicBezTo>
                      <a:pt x="1498244" y="163411"/>
                      <a:pt x="1498473" y="164516"/>
                      <a:pt x="1498778" y="165278"/>
                    </a:cubicBezTo>
                    <a:cubicBezTo>
                      <a:pt x="1499387" y="166802"/>
                      <a:pt x="1500111" y="167945"/>
                      <a:pt x="1500949" y="168707"/>
                    </a:cubicBezTo>
                    <a:cubicBezTo>
                      <a:pt x="1501788" y="169469"/>
                      <a:pt x="1503426" y="169850"/>
                      <a:pt x="1505864" y="169850"/>
                    </a:cubicBezTo>
                    <a:lnTo>
                      <a:pt x="1505864" y="178079"/>
                    </a:lnTo>
                    <a:cubicBezTo>
                      <a:pt x="1502969" y="177927"/>
                      <a:pt x="1500413" y="177813"/>
                      <a:pt x="1498196" y="177736"/>
                    </a:cubicBezTo>
                    <a:cubicBezTo>
                      <a:pt x="1495979" y="177660"/>
                      <a:pt x="1493874" y="177584"/>
                      <a:pt x="1491880" y="177508"/>
                    </a:cubicBezTo>
                    <a:cubicBezTo>
                      <a:pt x="1489887" y="177432"/>
                      <a:pt x="1487856" y="177393"/>
                      <a:pt x="1485787" y="177393"/>
                    </a:cubicBezTo>
                    <a:cubicBezTo>
                      <a:pt x="1483717" y="177393"/>
                      <a:pt x="1481457" y="177393"/>
                      <a:pt x="1479004" y="177393"/>
                    </a:cubicBezTo>
                    <a:cubicBezTo>
                      <a:pt x="1473944" y="177393"/>
                      <a:pt x="1469459" y="177432"/>
                      <a:pt x="1465550" y="177508"/>
                    </a:cubicBezTo>
                    <a:cubicBezTo>
                      <a:pt x="1461641" y="177584"/>
                      <a:pt x="1457554" y="177774"/>
                      <a:pt x="1453286" y="178079"/>
                    </a:cubicBezTo>
                    <a:lnTo>
                      <a:pt x="1453286" y="170078"/>
                    </a:lnTo>
                    <a:cubicBezTo>
                      <a:pt x="1454810" y="169926"/>
                      <a:pt x="1455991" y="169507"/>
                      <a:pt x="1456830" y="168821"/>
                    </a:cubicBezTo>
                    <a:cubicBezTo>
                      <a:pt x="1457668" y="168135"/>
                      <a:pt x="1458239" y="167335"/>
                      <a:pt x="1458544" y="166421"/>
                    </a:cubicBezTo>
                    <a:cubicBezTo>
                      <a:pt x="1458849" y="165506"/>
                      <a:pt x="1459040" y="164439"/>
                      <a:pt x="1459116" y="163220"/>
                    </a:cubicBezTo>
                    <a:cubicBezTo>
                      <a:pt x="1459192" y="162001"/>
                      <a:pt x="1459306" y="160706"/>
                      <a:pt x="1459459" y="159334"/>
                    </a:cubicBezTo>
                    <a:cubicBezTo>
                      <a:pt x="1459611" y="158267"/>
                      <a:pt x="1459687" y="157239"/>
                      <a:pt x="1459687" y="156248"/>
                    </a:cubicBezTo>
                    <a:cubicBezTo>
                      <a:pt x="1459687" y="155257"/>
                      <a:pt x="1459687" y="154229"/>
                      <a:pt x="1459687" y="153162"/>
                    </a:cubicBezTo>
                    <a:lnTo>
                      <a:pt x="1459687" y="102184"/>
                    </a:lnTo>
                    <a:cubicBezTo>
                      <a:pt x="1459687" y="98679"/>
                      <a:pt x="1459573" y="95974"/>
                      <a:pt x="1459344" y="94069"/>
                    </a:cubicBezTo>
                    <a:cubicBezTo>
                      <a:pt x="1459116" y="92164"/>
                      <a:pt x="1458620" y="90602"/>
                      <a:pt x="1457858" y="89382"/>
                    </a:cubicBezTo>
                    <a:cubicBezTo>
                      <a:pt x="1456487" y="87249"/>
                      <a:pt x="1454429" y="86182"/>
                      <a:pt x="1451686" y="86182"/>
                    </a:cubicBezTo>
                    <a:cubicBezTo>
                      <a:pt x="1449857" y="86182"/>
                      <a:pt x="1447876" y="86601"/>
                      <a:pt x="1445743" y="87439"/>
                    </a:cubicBezTo>
                    <a:cubicBezTo>
                      <a:pt x="1443609" y="88278"/>
                      <a:pt x="1441780" y="89078"/>
                      <a:pt x="1440256" y="89840"/>
                    </a:cubicBezTo>
                    <a:lnTo>
                      <a:pt x="1440256" y="153390"/>
                    </a:lnTo>
                    <a:cubicBezTo>
                      <a:pt x="1440256" y="156134"/>
                      <a:pt x="1440256" y="158267"/>
                      <a:pt x="1440256" y="159791"/>
                    </a:cubicBezTo>
                    <a:cubicBezTo>
                      <a:pt x="1440256" y="161315"/>
                      <a:pt x="1440332" y="162534"/>
                      <a:pt x="1440485" y="163449"/>
                    </a:cubicBezTo>
                    <a:cubicBezTo>
                      <a:pt x="1440637" y="164363"/>
                      <a:pt x="1440752" y="165049"/>
                      <a:pt x="1440828" y="165506"/>
                    </a:cubicBezTo>
                    <a:cubicBezTo>
                      <a:pt x="1440904" y="165963"/>
                      <a:pt x="1441094" y="166421"/>
                      <a:pt x="1441399" y="166878"/>
                    </a:cubicBezTo>
                    <a:cubicBezTo>
                      <a:pt x="1442009" y="168097"/>
                      <a:pt x="1442771" y="168859"/>
                      <a:pt x="1443685" y="169164"/>
                    </a:cubicBezTo>
                    <a:cubicBezTo>
                      <a:pt x="1444600" y="169469"/>
                      <a:pt x="1445438" y="169697"/>
                      <a:pt x="1446200" y="169850"/>
                    </a:cubicBezTo>
                    <a:lnTo>
                      <a:pt x="1446200" y="178079"/>
                    </a:lnTo>
                    <a:cubicBezTo>
                      <a:pt x="1443457" y="177927"/>
                      <a:pt x="1441062" y="177813"/>
                      <a:pt x="1439015" y="177736"/>
                    </a:cubicBezTo>
                    <a:cubicBezTo>
                      <a:pt x="1436968" y="177660"/>
                      <a:pt x="1434998" y="177584"/>
                      <a:pt x="1433103" y="177508"/>
                    </a:cubicBezTo>
                    <a:cubicBezTo>
                      <a:pt x="1431209" y="177432"/>
                      <a:pt x="1429240" y="177393"/>
                      <a:pt x="1427194" y="177393"/>
                    </a:cubicBezTo>
                    <a:cubicBezTo>
                      <a:pt x="1425148" y="177393"/>
                      <a:pt x="1422763" y="177393"/>
                      <a:pt x="1420036" y="177393"/>
                    </a:cubicBezTo>
                    <a:cubicBezTo>
                      <a:pt x="1415188" y="177393"/>
                      <a:pt x="1411021" y="177470"/>
                      <a:pt x="1407536" y="177622"/>
                    </a:cubicBezTo>
                    <a:cubicBezTo>
                      <a:pt x="1404051" y="177774"/>
                      <a:pt x="1399718" y="177927"/>
                      <a:pt x="1394536" y="178079"/>
                    </a:cubicBezTo>
                    <a:lnTo>
                      <a:pt x="1394536" y="169850"/>
                    </a:lnTo>
                    <a:cubicBezTo>
                      <a:pt x="1398346" y="169697"/>
                      <a:pt x="1400594" y="168516"/>
                      <a:pt x="1401280" y="166306"/>
                    </a:cubicBezTo>
                    <a:cubicBezTo>
                      <a:pt x="1401966" y="164097"/>
                      <a:pt x="1402309" y="160020"/>
                      <a:pt x="1402309" y="154076"/>
                    </a:cubicBezTo>
                    <a:lnTo>
                      <a:pt x="1402309" y="31547"/>
                    </a:lnTo>
                    <a:cubicBezTo>
                      <a:pt x="1402309" y="28346"/>
                      <a:pt x="1402270" y="25755"/>
                      <a:pt x="1402194" y="23774"/>
                    </a:cubicBezTo>
                    <a:cubicBezTo>
                      <a:pt x="1402118" y="21793"/>
                      <a:pt x="1401851" y="20231"/>
                      <a:pt x="1401394" y="19088"/>
                    </a:cubicBezTo>
                    <a:cubicBezTo>
                      <a:pt x="1400937" y="17945"/>
                      <a:pt x="1400175" y="17183"/>
                      <a:pt x="1399108" y="16802"/>
                    </a:cubicBezTo>
                    <a:cubicBezTo>
                      <a:pt x="1398041" y="16421"/>
                      <a:pt x="1396517" y="16154"/>
                      <a:pt x="1394536" y="16002"/>
                    </a:cubicBezTo>
                    <a:lnTo>
                      <a:pt x="1394536" y="7315"/>
                    </a:lnTo>
                    <a:cubicBezTo>
                      <a:pt x="1398194" y="7010"/>
                      <a:pt x="1401464" y="6667"/>
                      <a:pt x="1404346" y="6286"/>
                    </a:cubicBezTo>
                    <a:cubicBezTo>
                      <a:pt x="1407229" y="5905"/>
                      <a:pt x="1409996" y="5448"/>
                      <a:pt x="1412648" y="4915"/>
                    </a:cubicBezTo>
                    <a:cubicBezTo>
                      <a:pt x="1415299" y="4381"/>
                      <a:pt x="1417950" y="3734"/>
                      <a:pt x="1420600" y="2972"/>
                    </a:cubicBezTo>
                    <a:cubicBezTo>
                      <a:pt x="1423250" y="2210"/>
                      <a:pt x="1426242" y="1295"/>
                      <a:pt x="1429576" y="228"/>
                    </a:cubicBezTo>
                    <a:close/>
                    <a:moveTo>
                      <a:pt x="2491215" y="0"/>
                    </a:moveTo>
                    <a:lnTo>
                      <a:pt x="2502256" y="0"/>
                    </a:lnTo>
                    <a:lnTo>
                      <a:pt x="2502256" y="153369"/>
                    </a:lnTo>
                    <a:cubicBezTo>
                      <a:pt x="2502256" y="156574"/>
                      <a:pt x="2502294" y="159207"/>
                      <a:pt x="2502370" y="161266"/>
                    </a:cubicBezTo>
                    <a:cubicBezTo>
                      <a:pt x="2502446" y="163326"/>
                      <a:pt x="2502751" y="165004"/>
                      <a:pt x="2503284" y="166301"/>
                    </a:cubicBezTo>
                    <a:cubicBezTo>
                      <a:pt x="2503818" y="167598"/>
                      <a:pt x="2504656" y="168513"/>
                      <a:pt x="2505799" y="169048"/>
                    </a:cubicBezTo>
                    <a:cubicBezTo>
                      <a:pt x="2506942" y="169582"/>
                      <a:pt x="2508580" y="169850"/>
                      <a:pt x="2510714" y="169850"/>
                    </a:cubicBezTo>
                    <a:lnTo>
                      <a:pt x="2510714" y="178079"/>
                    </a:lnTo>
                    <a:cubicBezTo>
                      <a:pt x="2508275" y="177927"/>
                      <a:pt x="2506218" y="177813"/>
                      <a:pt x="2504541" y="177736"/>
                    </a:cubicBezTo>
                    <a:cubicBezTo>
                      <a:pt x="2502865" y="177660"/>
                      <a:pt x="2501298" y="177622"/>
                      <a:pt x="2499841" y="177622"/>
                    </a:cubicBezTo>
                    <a:cubicBezTo>
                      <a:pt x="2498384" y="177622"/>
                      <a:pt x="2496926" y="177622"/>
                      <a:pt x="2495469" y="177622"/>
                    </a:cubicBezTo>
                    <a:cubicBezTo>
                      <a:pt x="2494012" y="177622"/>
                      <a:pt x="2492286" y="177622"/>
                      <a:pt x="2490293" y="177622"/>
                    </a:cubicBezTo>
                    <a:cubicBezTo>
                      <a:pt x="2487074" y="177622"/>
                      <a:pt x="2484468" y="177622"/>
                      <a:pt x="2482475" y="177622"/>
                    </a:cubicBezTo>
                    <a:cubicBezTo>
                      <a:pt x="2480481" y="177622"/>
                      <a:pt x="2478679" y="177622"/>
                      <a:pt x="2477068" y="177622"/>
                    </a:cubicBezTo>
                    <a:cubicBezTo>
                      <a:pt x="2475458" y="177622"/>
                      <a:pt x="2473770" y="177660"/>
                      <a:pt x="2472007" y="177736"/>
                    </a:cubicBezTo>
                    <a:cubicBezTo>
                      <a:pt x="2470244" y="177813"/>
                      <a:pt x="2467982" y="177927"/>
                      <a:pt x="2465222" y="178079"/>
                    </a:cubicBezTo>
                    <a:lnTo>
                      <a:pt x="2465458" y="163677"/>
                    </a:lnTo>
                    <a:cubicBezTo>
                      <a:pt x="2461055" y="169011"/>
                      <a:pt x="2456803" y="173050"/>
                      <a:pt x="2452703" y="175793"/>
                    </a:cubicBezTo>
                    <a:cubicBezTo>
                      <a:pt x="2448602" y="178536"/>
                      <a:pt x="2443971" y="179908"/>
                      <a:pt x="2438808" y="179908"/>
                    </a:cubicBezTo>
                    <a:cubicBezTo>
                      <a:pt x="2435620" y="179908"/>
                      <a:pt x="2432356" y="179298"/>
                      <a:pt x="2429018" y="178079"/>
                    </a:cubicBezTo>
                    <a:cubicBezTo>
                      <a:pt x="2424765" y="176403"/>
                      <a:pt x="2421272" y="174041"/>
                      <a:pt x="2418540" y="170993"/>
                    </a:cubicBezTo>
                    <a:cubicBezTo>
                      <a:pt x="2415807" y="167945"/>
                      <a:pt x="2413529" y="164287"/>
                      <a:pt x="2411705" y="160020"/>
                    </a:cubicBezTo>
                    <a:cubicBezTo>
                      <a:pt x="2409276" y="154229"/>
                      <a:pt x="2407606" y="147790"/>
                      <a:pt x="2406695" y="140703"/>
                    </a:cubicBezTo>
                    <a:cubicBezTo>
                      <a:pt x="2405784" y="133617"/>
                      <a:pt x="2405329" y="127406"/>
                      <a:pt x="2405329" y="122072"/>
                    </a:cubicBezTo>
                    <a:cubicBezTo>
                      <a:pt x="2405329" y="114300"/>
                      <a:pt x="2406053" y="106756"/>
                      <a:pt x="2407501" y="99441"/>
                    </a:cubicBezTo>
                    <a:cubicBezTo>
                      <a:pt x="2408948" y="92126"/>
                      <a:pt x="2411273" y="85687"/>
                      <a:pt x="2414473" y="80124"/>
                    </a:cubicBezTo>
                    <a:cubicBezTo>
                      <a:pt x="2417674" y="74562"/>
                      <a:pt x="2421712" y="70066"/>
                      <a:pt x="2426589" y="66637"/>
                    </a:cubicBezTo>
                    <a:cubicBezTo>
                      <a:pt x="2431466" y="63208"/>
                      <a:pt x="2437333" y="61493"/>
                      <a:pt x="2444191" y="61493"/>
                    </a:cubicBezTo>
                    <a:cubicBezTo>
                      <a:pt x="2449013" y="61493"/>
                      <a:pt x="2452969" y="62179"/>
                      <a:pt x="2456059" y="63551"/>
                    </a:cubicBezTo>
                    <a:cubicBezTo>
                      <a:pt x="2459148" y="64922"/>
                      <a:pt x="2461898" y="66294"/>
                      <a:pt x="2464308" y="67665"/>
                    </a:cubicBezTo>
                    <a:lnTo>
                      <a:pt x="2464308" y="28971"/>
                    </a:lnTo>
                    <a:cubicBezTo>
                      <a:pt x="2464308" y="26542"/>
                      <a:pt x="2464232" y="24456"/>
                      <a:pt x="2464079" y="22712"/>
                    </a:cubicBezTo>
                    <a:cubicBezTo>
                      <a:pt x="2463927" y="20967"/>
                      <a:pt x="2463584" y="19526"/>
                      <a:pt x="2463051" y="18388"/>
                    </a:cubicBezTo>
                    <a:cubicBezTo>
                      <a:pt x="2462517" y="17250"/>
                      <a:pt x="2461679" y="16415"/>
                      <a:pt x="2460536" y="15884"/>
                    </a:cubicBezTo>
                    <a:cubicBezTo>
                      <a:pt x="2459393" y="15353"/>
                      <a:pt x="2457831" y="15011"/>
                      <a:pt x="2455850" y="14859"/>
                    </a:cubicBezTo>
                    <a:lnTo>
                      <a:pt x="2455850" y="6629"/>
                    </a:lnTo>
                    <a:cubicBezTo>
                      <a:pt x="2458898" y="6477"/>
                      <a:pt x="2461721" y="6286"/>
                      <a:pt x="2464320" y="6058"/>
                    </a:cubicBezTo>
                    <a:cubicBezTo>
                      <a:pt x="2466920" y="5829"/>
                      <a:pt x="2469522" y="5486"/>
                      <a:pt x="2472129" y="5029"/>
                    </a:cubicBezTo>
                    <a:cubicBezTo>
                      <a:pt x="2474735" y="4572"/>
                      <a:pt x="2477571" y="3924"/>
                      <a:pt x="2480637" y="3086"/>
                    </a:cubicBezTo>
                    <a:cubicBezTo>
                      <a:pt x="2483703" y="2248"/>
                      <a:pt x="2487229" y="1219"/>
                      <a:pt x="2491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zh-CN" altLang="en-US" dirty="0">
                  <a:solidFill>
                    <a:schemeClr val="accent1"/>
                  </a:solidFill>
                  <a:latin typeface="Concorde BE" panose="02000503080000020003" pitchFamily="2" charset="0"/>
                </a:endParaRPr>
              </a:p>
            </p:txBody>
          </p:sp>
        </p:grp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2C6215D2-2831-4734-A8A8-601704FCBF7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472617" y="416362"/>
              <a:ext cx="433243" cy="432000"/>
              <a:chOff x="4446588" y="874712"/>
              <a:chExt cx="5530849" cy="5514975"/>
            </a:xfrm>
          </p:grpSpPr>
          <p:sp>
            <p:nvSpPr>
              <p:cNvPr id="71" name="Freeform 7">
                <a:extLst>
                  <a:ext uri="{FF2B5EF4-FFF2-40B4-BE49-F238E27FC236}">
                    <a16:creationId xmlns:a16="http://schemas.microsoft.com/office/drawing/2014/main" id="{431BA7BD-F88A-4E73-80C1-C2DA3D63D7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6588" y="874712"/>
                <a:ext cx="5530849" cy="5514975"/>
              </a:xfrm>
              <a:custGeom>
                <a:avLst/>
                <a:gdLst>
                  <a:gd name="T0" fmla="*/ 0 w 3007"/>
                  <a:gd name="T1" fmla="*/ 1461 h 3005"/>
                  <a:gd name="T2" fmla="*/ 4 w 3007"/>
                  <a:gd name="T3" fmla="*/ 1407 h 3005"/>
                  <a:gd name="T4" fmla="*/ 45 w 3007"/>
                  <a:gd name="T5" fmla="*/ 1137 h 3005"/>
                  <a:gd name="T6" fmla="*/ 288 w 3007"/>
                  <a:gd name="T7" fmla="*/ 618 h 3005"/>
                  <a:gd name="T8" fmla="*/ 534 w 3007"/>
                  <a:gd name="T9" fmla="*/ 355 h 3005"/>
                  <a:gd name="T10" fmla="*/ 1128 w 3007"/>
                  <a:gd name="T11" fmla="*/ 47 h 3005"/>
                  <a:gd name="T12" fmla="*/ 1379 w 3007"/>
                  <a:gd name="T13" fmla="*/ 5 h 3005"/>
                  <a:gd name="T14" fmla="*/ 1449 w 3007"/>
                  <a:gd name="T15" fmla="*/ 1 h 3005"/>
                  <a:gd name="T16" fmla="*/ 1461 w 3007"/>
                  <a:gd name="T17" fmla="*/ 0 h 3005"/>
                  <a:gd name="T18" fmla="*/ 1544 w 3007"/>
                  <a:gd name="T19" fmla="*/ 0 h 3005"/>
                  <a:gd name="T20" fmla="*/ 1561 w 3007"/>
                  <a:gd name="T21" fmla="*/ 1 h 3005"/>
                  <a:gd name="T22" fmla="*/ 2194 w 3007"/>
                  <a:gd name="T23" fmla="*/ 169 h 3005"/>
                  <a:gd name="T24" fmla="*/ 2460 w 3007"/>
                  <a:gd name="T25" fmla="*/ 345 h 3005"/>
                  <a:gd name="T26" fmla="*/ 2697 w 3007"/>
                  <a:gd name="T27" fmla="*/ 591 h 3005"/>
                  <a:gd name="T28" fmla="*/ 2964 w 3007"/>
                  <a:gd name="T29" fmla="*/ 1156 h 3005"/>
                  <a:gd name="T30" fmla="*/ 3001 w 3007"/>
                  <a:gd name="T31" fmla="*/ 1407 h 3005"/>
                  <a:gd name="T32" fmla="*/ 2996 w 3007"/>
                  <a:gd name="T33" fmla="*/ 1656 h 3005"/>
                  <a:gd name="T34" fmla="*/ 2846 w 3007"/>
                  <a:gd name="T35" fmla="*/ 2173 h 3005"/>
                  <a:gd name="T36" fmla="*/ 2630 w 3007"/>
                  <a:gd name="T37" fmla="*/ 2493 h 3005"/>
                  <a:gd name="T38" fmla="*/ 1950 w 3007"/>
                  <a:gd name="T39" fmla="*/ 2936 h 3005"/>
                  <a:gd name="T40" fmla="*/ 1699 w 3007"/>
                  <a:gd name="T41" fmla="*/ 2991 h 3005"/>
                  <a:gd name="T42" fmla="*/ 1468 w 3007"/>
                  <a:gd name="T43" fmla="*/ 3003 h 3005"/>
                  <a:gd name="T44" fmla="*/ 725 w 3007"/>
                  <a:gd name="T45" fmla="*/ 2787 h 3005"/>
                  <a:gd name="T46" fmla="*/ 385 w 3007"/>
                  <a:gd name="T47" fmla="*/ 2506 h 3005"/>
                  <a:gd name="T48" fmla="*/ 67 w 3007"/>
                  <a:gd name="T49" fmla="*/ 1944 h 3005"/>
                  <a:gd name="T50" fmla="*/ 13 w 3007"/>
                  <a:gd name="T51" fmla="*/ 1691 h 3005"/>
                  <a:gd name="T52" fmla="*/ 2 w 3007"/>
                  <a:gd name="T53" fmla="*/ 1558 h 3005"/>
                  <a:gd name="T54" fmla="*/ 0 w 3007"/>
                  <a:gd name="T55" fmla="*/ 1543 h 3005"/>
                  <a:gd name="T56" fmla="*/ 0 w 3007"/>
                  <a:gd name="T57" fmla="*/ 1461 h 3005"/>
                  <a:gd name="T58" fmla="*/ 2980 w 3007"/>
                  <a:gd name="T59" fmla="*/ 1502 h 3005"/>
                  <a:gd name="T60" fmla="*/ 1503 w 3007"/>
                  <a:gd name="T61" fmla="*/ 24 h 3005"/>
                  <a:gd name="T62" fmla="*/ 25 w 3007"/>
                  <a:gd name="T63" fmla="*/ 1501 h 3005"/>
                  <a:gd name="T64" fmla="*/ 1502 w 3007"/>
                  <a:gd name="T65" fmla="*/ 2980 h 3005"/>
                  <a:gd name="T66" fmla="*/ 2980 w 3007"/>
                  <a:gd name="T67" fmla="*/ 1502 h 3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07" h="3005">
                    <a:moveTo>
                      <a:pt x="0" y="1461"/>
                    </a:moveTo>
                    <a:cubicBezTo>
                      <a:pt x="1" y="1443"/>
                      <a:pt x="3" y="1425"/>
                      <a:pt x="4" y="1407"/>
                    </a:cubicBezTo>
                    <a:cubicBezTo>
                      <a:pt x="9" y="1316"/>
                      <a:pt x="23" y="1226"/>
                      <a:pt x="45" y="1137"/>
                    </a:cubicBezTo>
                    <a:cubicBezTo>
                      <a:pt x="93" y="948"/>
                      <a:pt x="174" y="775"/>
                      <a:pt x="288" y="618"/>
                    </a:cubicBezTo>
                    <a:cubicBezTo>
                      <a:pt x="359" y="521"/>
                      <a:pt x="441" y="433"/>
                      <a:pt x="534" y="355"/>
                    </a:cubicBezTo>
                    <a:cubicBezTo>
                      <a:pt x="708" y="207"/>
                      <a:pt x="906" y="104"/>
                      <a:pt x="1128" y="47"/>
                    </a:cubicBezTo>
                    <a:cubicBezTo>
                      <a:pt x="1210" y="26"/>
                      <a:pt x="1294" y="12"/>
                      <a:pt x="1379" y="5"/>
                    </a:cubicBezTo>
                    <a:cubicBezTo>
                      <a:pt x="1402" y="4"/>
                      <a:pt x="1426" y="3"/>
                      <a:pt x="1449" y="1"/>
                    </a:cubicBezTo>
                    <a:cubicBezTo>
                      <a:pt x="1453" y="1"/>
                      <a:pt x="1457" y="0"/>
                      <a:pt x="1461" y="0"/>
                    </a:cubicBezTo>
                    <a:cubicBezTo>
                      <a:pt x="1489" y="0"/>
                      <a:pt x="1516" y="0"/>
                      <a:pt x="1544" y="0"/>
                    </a:cubicBezTo>
                    <a:cubicBezTo>
                      <a:pt x="1549" y="0"/>
                      <a:pt x="1555" y="1"/>
                      <a:pt x="1561" y="1"/>
                    </a:cubicBezTo>
                    <a:cubicBezTo>
                      <a:pt x="1784" y="10"/>
                      <a:pt x="1995" y="66"/>
                      <a:pt x="2194" y="169"/>
                    </a:cubicBezTo>
                    <a:cubicBezTo>
                      <a:pt x="2289" y="218"/>
                      <a:pt x="2377" y="277"/>
                      <a:pt x="2460" y="345"/>
                    </a:cubicBezTo>
                    <a:cubicBezTo>
                      <a:pt x="2548" y="418"/>
                      <a:pt x="2627" y="500"/>
                      <a:pt x="2697" y="591"/>
                    </a:cubicBezTo>
                    <a:cubicBezTo>
                      <a:pt x="2826" y="761"/>
                      <a:pt x="2915" y="949"/>
                      <a:pt x="2964" y="1156"/>
                    </a:cubicBezTo>
                    <a:cubicBezTo>
                      <a:pt x="2984" y="1239"/>
                      <a:pt x="2996" y="1323"/>
                      <a:pt x="3001" y="1407"/>
                    </a:cubicBezTo>
                    <a:cubicBezTo>
                      <a:pt x="3007" y="1490"/>
                      <a:pt x="3005" y="1574"/>
                      <a:pt x="2996" y="1656"/>
                    </a:cubicBezTo>
                    <a:cubicBezTo>
                      <a:pt x="2978" y="1837"/>
                      <a:pt x="2928" y="2010"/>
                      <a:pt x="2846" y="2173"/>
                    </a:cubicBezTo>
                    <a:cubicBezTo>
                      <a:pt x="2788" y="2289"/>
                      <a:pt x="2716" y="2396"/>
                      <a:pt x="2630" y="2493"/>
                    </a:cubicBezTo>
                    <a:cubicBezTo>
                      <a:pt x="2444" y="2703"/>
                      <a:pt x="2218" y="2851"/>
                      <a:pt x="1950" y="2936"/>
                    </a:cubicBezTo>
                    <a:cubicBezTo>
                      <a:pt x="1868" y="2962"/>
                      <a:pt x="1784" y="2980"/>
                      <a:pt x="1699" y="2991"/>
                    </a:cubicBezTo>
                    <a:cubicBezTo>
                      <a:pt x="1622" y="3001"/>
                      <a:pt x="1545" y="3005"/>
                      <a:pt x="1468" y="3003"/>
                    </a:cubicBezTo>
                    <a:cubicBezTo>
                      <a:pt x="1201" y="2996"/>
                      <a:pt x="953" y="2925"/>
                      <a:pt x="725" y="2787"/>
                    </a:cubicBezTo>
                    <a:cubicBezTo>
                      <a:pt x="598" y="2710"/>
                      <a:pt x="485" y="2616"/>
                      <a:pt x="385" y="2506"/>
                    </a:cubicBezTo>
                    <a:cubicBezTo>
                      <a:pt x="239" y="2341"/>
                      <a:pt x="132" y="2154"/>
                      <a:pt x="67" y="1944"/>
                    </a:cubicBezTo>
                    <a:cubicBezTo>
                      <a:pt x="41" y="1861"/>
                      <a:pt x="23" y="1777"/>
                      <a:pt x="13" y="1691"/>
                    </a:cubicBezTo>
                    <a:cubicBezTo>
                      <a:pt x="7" y="1647"/>
                      <a:pt x="5" y="1603"/>
                      <a:pt x="2" y="1558"/>
                    </a:cubicBezTo>
                    <a:cubicBezTo>
                      <a:pt x="2" y="1553"/>
                      <a:pt x="1" y="1548"/>
                      <a:pt x="0" y="1543"/>
                    </a:cubicBezTo>
                    <a:cubicBezTo>
                      <a:pt x="0" y="1516"/>
                      <a:pt x="0" y="1488"/>
                      <a:pt x="0" y="1461"/>
                    </a:cubicBezTo>
                    <a:close/>
                    <a:moveTo>
                      <a:pt x="2980" y="1502"/>
                    </a:moveTo>
                    <a:cubicBezTo>
                      <a:pt x="2980" y="686"/>
                      <a:pt x="2319" y="25"/>
                      <a:pt x="1503" y="24"/>
                    </a:cubicBezTo>
                    <a:cubicBezTo>
                      <a:pt x="687" y="23"/>
                      <a:pt x="26" y="684"/>
                      <a:pt x="25" y="1501"/>
                    </a:cubicBezTo>
                    <a:cubicBezTo>
                      <a:pt x="24" y="2317"/>
                      <a:pt x="685" y="2979"/>
                      <a:pt x="1502" y="2980"/>
                    </a:cubicBezTo>
                    <a:cubicBezTo>
                      <a:pt x="2318" y="2980"/>
                      <a:pt x="2980" y="2319"/>
                      <a:pt x="2980" y="15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9">
                <a:extLst>
                  <a:ext uri="{FF2B5EF4-FFF2-40B4-BE49-F238E27FC236}">
                    <a16:creationId xmlns:a16="http://schemas.microsoft.com/office/drawing/2014/main" id="{A8039574-07EC-42E5-95E0-CD151871B9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7713" y="1003299"/>
                <a:ext cx="5305425" cy="5280025"/>
              </a:xfrm>
              <a:custGeom>
                <a:avLst/>
                <a:gdLst>
                  <a:gd name="T0" fmla="*/ 81 w 2885"/>
                  <a:gd name="T1" fmla="*/ 975 h 2877"/>
                  <a:gd name="T2" fmla="*/ 2881 w 2885"/>
                  <a:gd name="T3" fmla="*/ 1523 h 2877"/>
                  <a:gd name="T4" fmla="*/ 2474 w 2885"/>
                  <a:gd name="T5" fmla="*/ 1388 h 2877"/>
                  <a:gd name="T6" fmla="*/ 717 w 2885"/>
                  <a:gd name="T7" fmla="*/ 539 h 2877"/>
                  <a:gd name="T8" fmla="*/ 1331 w 2885"/>
                  <a:gd name="T9" fmla="*/ 2600 h 2877"/>
                  <a:gd name="T10" fmla="*/ 1379 w 2885"/>
                  <a:gd name="T11" fmla="*/ 2758 h 2877"/>
                  <a:gd name="T12" fmla="*/ 1425 w 2885"/>
                  <a:gd name="T13" fmla="*/ 2644 h 2877"/>
                  <a:gd name="T14" fmla="*/ 1503 w 2885"/>
                  <a:gd name="T15" fmla="*/ 2770 h 2877"/>
                  <a:gd name="T16" fmla="*/ 1623 w 2885"/>
                  <a:gd name="T17" fmla="*/ 2757 h 2877"/>
                  <a:gd name="T18" fmla="*/ 1648 w 2885"/>
                  <a:gd name="T19" fmla="*/ 2669 h 2877"/>
                  <a:gd name="T20" fmla="*/ 1331 w 2885"/>
                  <a:gd name="T21" fmla="*/ 2600 h 2877"/>
                  <a:gd name="T22" fmla="*/ 226 w 2885"/>
                  <a:gd name="T23" fmla="*/ 1034 h 2877"/>
                  <a:gd name="T24" fmla="*/ 374 w 2885"/>
                  <a:gd name="T25" fmla="*/ 958 h 2877"/>
                  <a:gd name="T26" fmla="*/ 2608 w 2885"/>
                  <a:gd name="T27" fmla="*/ 967 h 2877"/>
                  <a:gd name="T28" fmla="*/ 2570 w 2885"/>
                  <a:gd name="T29" fmla="*/ 900 h 2877"/>
                  <a:gd name="T30" fmla="*/ 2526 w 2885"/>
                  <a:gd name="T31" fmla="*/ 1051 h 2877"/>
                  <a:gd name="T32" fmla="*/ 1512 w 2885"/>
                  <a:gd name="T33" fmla="*/ 382 h 2877"/>
                  <a:gd name="T34" fmla="*/ 1470 w 2885"/>
                  <a:gd name="T35" fmla="*/ 144 h 2877"/>
                  <a:gd name="T36" fmla="*/ 1232 w 2885"/>
                  <a:gd name="T37" fmla="*/ 2585 h 2877"/>
                  <a:gd name="T38" fmla="*/ 1078 w 2885"/>
                  <a:gd name="T39" fmla="*/ 2710 h 2877"/>
                  <a:gd name="T40" fmla="*/ 2608 w 2885"/>
                  <a:gd name="T41" fmla="*/ 803 h 2877"/>
                  <a:gd name="T42" fmla="*/ 2391 w 2885"/>
                  <a:gd name="T43" fmla="*/ 874 h 2877"/>
                  <a:gd name="T44" fmla="*/ 590 w 2885"/>
                  <a:gd name="T45" fmla="*/ 2438 h 2877"/>
                  <a:gd name="T46" fmla="*/ 704 w 2885"/>
                  <a:gd name="T47" fmla="*/ 2399 h 2877"/>
                  <a:gd name="T48" fmla="*/ 601 w 2885"/>
                  <a:gd name="T49" fmla="*/ 2409 h 2877"/>
                  <a:gd name="T50" fmla="*/ 642 w 2885"/>
                  <a:gd name="T51" fmla="*/ 2327 h 2877"/>
                  <a:gd name="T52" fmla="*/ 2626 w 2885"/>
                  <a:gd name="T53" fmla="*/ 1828 h 2877"/>
                  <a:gd name="T54" fmla="*/ 2582 w 2885"/>
                  <a:gd name="T55" fmla="*/ 2012 h 2877"/>
                  <a:gd name="T56" fmla="*/ 2561 w 2885"/>
                  <a:gd name="T57" fmla="*/ 1898 h 2877"/>
                  <a:gd name="T58" fmla="*/ 485 w 2885"/>
                  <a:gd name="T59" fmla="*/ 2331 h 2877"/>
                  <a:gd name="T60" fmla="*/ 494 w 2885"/>
                  <a:gd name="T61" fmla="*/ 2120 h 2877"/>
                  <a:gd name="T62" fmla="*/ 374 w 2885"/>
                  <a:gd name="T63" fmla="*/ 2184 h 2877"/>
                  <a:gd name="T64" fmla="*/ 1405 w 2885"/>
                  <a:gd name="T65" fmla="*/ 85 h 2877"/>
                  <a:gd name="T66" fmla="*/ 1378 w 2885"/>
                  <a:gd name="T67" fmla="*/ 275 h 2877"/>
                  <a:gd name="T68" fmla="*/ 1360 w 2885"/>
                  <a:gd name="T69" fmla="*/ 184 h 2877"/>
                  <a:gd name="T70" fmla="*/ 1996 w 2885"/>
                  <a:gd name="T71" fmla="*/ 486 h 2877"/>
                  <a:gd name="T72" fmla="*/ 2156 w 2885"/>
                  <a:gd name="T73" fmla="*/ 423 h 2877"/>
                  <a:gd name="T74" fmla="*/ 2159 w 2885"/>
                  <a:gd name="T75" fmla="*/ 2472 h 2877"/>
                  <a:gd name="T76" fmla="*/ 2316 w 2885"/>
                  <a:gd name="T77" fmla="*/ 2453 h 2877"/>
                  <a:gd name="T78" fmla="*/ 2169 w 2885"/>
                  <a:gd name="T79" fmla="*/ 439 h 2877"/>
                  <a:gd name="T80" fmla="*/ 2091 w 2885"/>
                  <a:gd name="T81" fmla="*/ 342 h 2877"/>
                  <a:gd name="T82" fmla="*/ 391 w 2885"/>
                  <a:gd name="T83" fmla="*/ 2070 h 2877"/>
                  <a:gd name="T84" fmla="*/ 310 w 2885"/>
                  <a:gd name="T85" fmla="*/ 2083 h 2877"/>
                  <a:gd name="T86" fmla="*/ 455 w 2885"/>
                  <a:gd name="T87" fmla="*/ 2064 h 2877"/>
                  <a:gd name="T88" fmla="*/ 2470 w 2885"/>
                  <a:gd name="T89" fmla="*/ 2225 h 2877"/>
                  <a:gd name="T90" fmla="*/ 2398 w 2885"/>
                  <a:gd name="T91" fmla="*/ 2253 h 2877"/>
                  <a:gd name="T92" fmla="*/ 785 w 2885"/>
                  <a:gd name="T93" fmla="*/ 2532 h 2877"/>
                  <a:gd name="T94" fmla="*/ 808 w 2885"/>
                  <a:gd name="T95" fmla="*/ 2450 h 2877"/>
                  <a:gd name="T96" fmla="*/ 2333 w 2885"/>
                  <a:gd name="T97" fmla="*/ 2443 h 2877"/>
                  <a:gd name="T98" fmla="*/ 2320 w 2885"/>
                  <a:gd name="T99" fmla="*/ 2340 h 2877"/>
                  <a:gd name="T100" fmla="*/ 2073 w 2885"/>
                  <a:gd name="T101" fmla="*/ 2565 h 2877"/>
                  <a:gd name="T102" fmla="*/ 2108 w 2885"/>
                  <a:gd name="T103" fmla="*/ 2424 h 2877"/>
                  <a:gd name="T104" fmla="*/ 1936 w 2885"/>
                  <a:gd name="T105" fmla="*/ 2523 h 2877"/>
                  <a:gd name="T106" fmla="*/ 1936 w 2885"/>
                  <a:gd name="T107" fmla="*/ 2635 h 2877"/>
                  <a:gd name="T108" fmla="*/ 2575 w 2885"/>
                  <a:gd name="T109" fmla="*/ 2107 h 2877"/>
                  <a:gd name="T110" fmla="*/ 289 w 2885"/>
                  <a:gd name="T111" fmla="*/ 1981 h 2877"/>
                  <a:gd name="T112" fmla="*/ 282 w 2885"/>
                  <a:gd name="T113" fmla="*/ 1826 h 2877"/>
                  <a:gd name="T114" fmla="*/ 964 w 2885"/>
                  <a:gd name="T115" fmla="*/ 2674 h 2877"/>
                  <a:gd name="T116" fmla="*/ 1098 w 2885"/>
                  <a:gd name="T117" fmla="*/ 2554 h 2877"/>
                  <a:gd name="T118" fmla="*/ 2164 w 2885"/>
                  <a:gd name="T119" fmla="*/ 319 h 2877"/>
                  <a:gd name="T120" fmla="*/ 2226 w 2885"/>
                  <a:gd name="T121" fmla="*/ 339 h 2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85" h="2877">
                    <a:moveTo>
                      <a:pt x="1861" y="2812"/>
                    </a:moveTo>
                    <a:cubicBezTo>
                      <a:pt x="1799" y="2831"/>
                      <a:pt x="1735" y="2846"/>
                      <a:pt x="1671" y="2856"/>
                    </a:cubicBezTo>
                    <a:cubicBezTo>
                      <a:pt x="1579" y="2871"/>
                      <a:pt x="1487" y="2877"/>
                      <a:pt x="1394" y="2873"/>
                    </a:cubicBezTo>
                    <a:cubicBezTo>
                      <a:pt x="1324" y="2871"/>
                      <a:pt x="1254" y="2865"/>
                      <a:pt x="1186" y="2851"/>
                    </a:cubicBezTo>
                    <a:cubicBezTo>
                      <a:pt x="1140" y="2842"/>
                      <a:pt x="1094" y="2830"/>
                      <a:pt x="1049" y="2820"/>
                    </a:cubicBezTo>
                    <a:cubicBezTo>
                      <a:pt x="1043" y="2818"/>
                      <a:pt x="995" y="2803"/>
                      <a:pt x="985" y="2799"/>
                    </a:cubicBezTo>
                    <a:cubicBezTo>
                      <a:pt x="919" y="2777"/>
                      <a:pt x="855" y="2751"/>
                      <a:pt x="793" y="2720"/>
                    </a:cubicBezTo>
                    <a:cubicBezTo>
                      <a:pt x="597" y="2621"/>
                      <a:pt x="434" y="2483"/>
                      <a:pt x="300" y="2310"/>
                    </a:cubicBezTo>
                    <a:cubicBezTo>
                      <a:pt x="197" y="2179"/>
                      <a:pt x="121" y="2033"/>
                      <a:pt x="70" y="1874"/>
                    </a:cubicBezTo>
                    <a:cubicBezTo>
                      <a:pt x="44" y="1791"/>
                      <a:pt x="26" y="1707"/>
                      <a:pt x="15" y="1621"/>
                    </a:cubicBezTo>
                    <a:cubicBezTo>
                      <a:pt x="4" y="1535"/>
                      <a:pt x="0" y="1449"/>
                      <a:pt x="4" y="1362"/>
                    </a:cubicBezTo>
                    <a:cubicBezTo>
                      <a:pt x="11" y="1230"/>
                      <a:pt x="37" y="1100"/>
                      <a:pt x="81" y="975"/>
                    </a:cubicBezTo>
                    <a:cubicBezTo>
                      <a:pt x="123" y="855"/>
                      <a:pt x="178" y="742"/>
                      <a:pt x="248" y="637"/>
                    </a:cubicBezTo>
                    <a:cubicBezTo>
                      <a:pt x="358" y="474"/>
                      <a:pt x="497" y="341"/>
                      <a:pt x="662" y="234"/>
                    </a:cubicBezTo>
                    <a:cubicBezTo>
                      <a:pt x="773" y="161"/>
                      <a:pt x="892" y="104"/>
                      <a:pt x="1019" y="65"/>
                    </a:cubicBezTo>
                    <a:cubicBezTo>
                      <a:pt x="1098" y="41"/>
                      <a:pt x="1179" y="24"/>
                      <a:pt x="1261" y="14"/>
                    </a:cubicBezTo>
                    <a:cubicBezTo>
                      <a:pt x="1346" y="3"/>
                      <a:pt x="1431" y="0"/>
                      <a:pt x="1516" y="3"/>
                    </a:cubicBezTo>
                    <a:cubicBezTo>
                      <a:pt x="1620" y="8"/>
                      <a:pt x="1722" y="24"/>
                      <a:pt x="1822" y="51"/>
                    </a:cubicBezTo>
                    <a:cubicBezTo>
                      <a:pt x="1962" y="90"/>
                      <a:pt x="2093" y="149"/>
                      <a:pt x="2217" y="227"/>
                    </a:cubicBezTo>
                    <a:cubicBezTo>
                      <a:pt x="2317" y="290"/>
                      <a:pt x="2408" y="364"/>
                      <a:pt x="2489" y="450"/>
                    </a:cubicBezTo>
                    <a:cubicBezTo>
                      <a:pt x="2580" y="545"/>
                      <a:pt x="2655" y="651"/>
                      <a:pt x="2716" y="766"/>
                    </a:cubicBezTo>
                    <a:cubicBezTo>
                      <a:pt x="2772" y="871"/>
                      <a:pt x="2815" y="980"/>
                      <a:pt x="2844" y="1095"/>
                    </a:cubicBezTo>
                    <a:cubicBezTo>
                      <a:pt x="2862" y="1170"/>
                      <a:pt x="2874" y="1246"/>
                      <a:pt x="2880" y="1323"/>
                    </a:cubicBezTo>
                    <a:cubicBezTo>
                      <a:pt x="2884" y="1390"/>
                      <a:pt x="2885" y="1456"/>
                      <a:pt x="2881" y="1523"/>
                    </a:cubicBezTo>
                    <a:cubicBezTo>
                      <a:pt x="2871" y="1690"/>
                      <a:pt x="2836" y="1852"/>
                      <a:pt x="2769" y="2006"/>
                    </a:cubicBezTo>
                    <a:cubicBezTo>
                      <a:pt x="2716" y="2126"/>
                      <a:pt x="2648" y="2237"/>
                      <a:pt x="2565" y="2338"/>
                    </a:cubicBezTo>
                    <a:cubicBezTo>
                      <a:pt x="2481" y="2440"/>
                      <a:pt x="2387" y="2532"/>
                      <a:pt x="2280" y="2609"/>
                    </a:cubicBezTo>
                    <a:cubicBezTo>
                      <a:pt x="2186" y="2676"/>
                      <a:pt x="2085" y="2730"/>
                      <a:pt x="1978" y="2773"/>
                    </a:cubicBezTo>
                    <a:cubicBezTo>
                      <a:pt x="1958" y="2781"/>
                      <a:pt x="1937" y="2787"/>
                      <a:pt x="1917" y="2795"/>
                    </a:cubicBezTo>
                    <a:cubicBezTo>
                      <a:pt x="1908" y="2799"/>
                      <a:pt x="1865" y="2811"/>
                      <a:pt x="1861" y="2812"/>
                    </a:cubicBezTo>
                    <a:close/>
                    <a:moveTo>
                      <a:pt x="1428" y="409"/>
                    </a:moveTo>
                    <a:cubicBezTo>
                      <a:pt x="862" y="418"/>
                      <a:pt x="391" y="890"/>
                      <a:pt x="413" y="1476"/>
                    </a:cubicBezTo>
                    <a:cubicBezTo>
                      <a:pt x="423" y="1754"/>
                      <a:pt x="531" y="1991"/>
                      <a:pt x="733" y="2182"/>
                    </a:cubicBezTo>
                    <a:cubicBezTo>
                      <a:pt x="941" y="2380"/>
                      <a:pt x="1192" y="2476"/>
                      <a:pt x="1479" y="2466"/>
                    </a:cubicBezTo>
                    <a:cubicBezTo>
                      <a:pt x="1757" y="2457"/>
                      <a:pt x="1994" y="2350"/>
                      <a:pt x="2187" y="2150"/>
                    </a:cubicBezTo>
                    <a:cubicBezTo>
                      <a:pt x="2391" y="1938"/>
                      <a:pt x="2487" y="1682"/>
                      <a:pt x="2474" y="1388"/>
                    </a:cubicBezTo>
                    <a:cubicBezTo>
                      <a:pt x="2452" y="857"/>
                      <a:pt x="2002" y="402"/>
                      <a:pt x="1428" y="409"/>
                    </a:cubicBezTo>
                    <a:close/>
                    <a:moveTo>
                      <a:pt x="735" y="530"/>
                    </a:moveTo>
                    <a:cubicBezTo>
                      <a:pt x="739" y="532"/>
                      <a:pt x="742" y="534"/>
                      <a:pt x="745" y="536"/>
                    </a:cubicBezTo>
                    <a:cubicBezTo>
                      <a:pt x="762" y="547"/>
                      <a:pt x="780" y="554"/>
                      <a:pt x="801" y="552"/>
                    </a:cubicBezTo>
                    <a:cubicBezTo>
                      <a:pt x="843" y="548"/>
                      <a:pt x="877" y="528"/>
                      <a:pt x="907" y="501"/>
                    </a:cubicBezTo>
                    <a:cubicBezTo>
                      <a:pt x="916" y="494"/>
                      <a:pt x="916" y="484"/>
                      <a:pt x="910" y="474"/>
                    </a:cubicBezTo>
                    <a:cubicBezTo>
                      <a:pt x="903" y="463"/>
                      <a:pt x="896" y="452"/>
                      <a:pt x="888" y="441"/>
                    </a:cubicBezTo>
                    <a:cubicBezTo>
                      <a:pt x="854" y="394"/>
                      <a:pt x="820" y="347"/>
                      <a:pt x="786" y="301"/>
                    </a:cubicBezTo>
                    <a:cubicBezTo>
                      <a:pt x="765" y="273"/>
                      <a:pt x="742" y="269"/>
                      <a:pt x="713" y="288"/>
                    </a:cubicBezTo>
                    <a:cubicBezTo>
                      <a:pt x="689" y="305"/>
                      <a:pt x="674" y="328"/>
                      <a:pt x="664" y="355"/>
                    </a:cubicBezTo>
                    <a:cubicBezTo>
                      <a:pt x="649" y="400"/>
                      <a:pt x="650" y="442"/>
                      <a:pt x="681" y="481"/>
                    </a:cubicBezTo>
                    <a:cubicBezTo>
                      <a:pt x="695" y="499"/>
                      <a:pt x="706" y="519"/>
                      <a:pt x="717" y="539"/>
                    </a:cubicBezTo>
                    <a:cubicBezTo>
                      <a:pt x="723" y="548"/>
                      <a:pt x="726" y="558"/>
                      <a:pt x="730" y="568"/>
                    </a:cubicBezTo>
                    <a:cubicBezTo>
                      <a:pt x="730" y="570"/>
                      <a:pt x="730" y="572"/>
                      <a:pt x="730" y="574"/>
                    </a:cubicBezTo>
                    <a:cubicBezTo>
                      <a:pt x="729" y="574"/>
                      <a:pt x="728" y="575"/>
                      <a:pt x="727" y="575"/>
                    </a:cubicBezTo>
                    <a:cubicBezTo>
                      <a:pt x="725" y="572"/>
                      <a:pt x="723" y="569"/>
                      <a:pt x="722" y="567"/>
                    </a:cubicBezTo>
                    <a:cubicBezTo>
                      <a:pt x="698" y="526"/>
                      <a:pt x="674" y="485"/>
                      <a:pt x="650" y="444"/>
                    </a:cubicBezTo>
                    <a:cubicBezTo>
                      <a:pt x="646" y="438"/>
                      <a:pt x="639" y="432"/>
                      <a:pt x="633" y="426"/>
                    </a:cubicBezTo>
                    <a:cubicBezTo>
                      <a:pt x="632" y="427"/>
                      <a:pt x="631" y="428"/>
                      <a:pt x="630" y="429"/>
                    </a:cubicBezTo>
                    <a:cubicBezTo>
                      <a:pt x="630" y="431"/>
                      <a:pt x="631" y="434"/>
                      <a:pt x="632" y="437"/>
                    </a:cubicBezTo>
                    <a:cubicBezTo>
                      <a:pt x="662" y="488"/>
                      <a:pt x="691" y="539"/>
                      <a:pt x="721" y="591"/>
                    </a:cubicBezTo>
                    <a:cubicBezTo>
                      <a:pt x="727" y="601"/>
                      <a:pt x="737" y="605"/>
                      <a:pt x="747" y="610"/>
                    </a:cubicBezTo>
                    <a:cubicBezTo>
                      <a:pt x="758" y="581"/>
                      <a:pt x="740" y="557"/>
                      <a:pt x="735" y="530"/>
                    </a:cubicBezTo>
                    <a:close/>
                    <a:moveTo>
                      <a:pt x="1331" y="2600"/>
                    </a:moveTo>
                    <a:cubicBezTo>
                      <a:pt x="1331" y="2601"/>
                      <a:pt x="1331" y="2602"/>
                      <a:pt x="1331" y="2603"/>
                    </a:cubicBezTo>
                    <a:cubicBezTo>
                      <a:pt x="1342" y="2609"/>
                      <a:pt x="1343" y="2619"/>
                      <a:pt x="1342" y="2629"/>
                    </a:cubicBezTo>
                    <a:cubicBezTo>
                      <a:pt x="1342" y="2638"/>
                      <a:pt x="1342" y="2647"/>
                      <a:pt x="1341" y="2656"/>
                    </a:cubicBezTo>
                    <a:cubicBezTo>
                      <a:pt x="1340" y="2685"/>
                      <a:pt x="1339" y="2714"/>
                      <a:pt x="1338" y="2743"/>
                    </a:cubicBezTo>
                    <a:cubicBezTo>
                      <a:pt x="1337" y="2752"/>
                      <a:pt x="1334" y="2758"/>
                      <a:pt x="1325" y="2760"/>
                    </a:cubicBezTo>
                    <a:cubicBezTo>
                      <a:pt x="1324" y="2760"/>
                      <a:pt x="1323" y="2761"/>
                      <a:pt x="1321" y="2762"/>
                    </a:cubicBezTo>
                    <a:cubicBezTo>
                      <a:pt x="1327" y="2765"/>
                      <a:pt x="1333" y="2766"/>
                      <a:pt x="1339" y="2766"/>
                    </a:cubicBezTo>
                    <a:cubicBezTo>
                      <a:pt x="1364" y="2768"/>
                      <a:pt x="1390" y="2770"/>
                      <a:pt x="1415" y="2771"/>
                    </a:cubicBezTo>
                    <a:cubicBezTo>
                      <a:pt x="1418" y="2771"/>
                      <a:pt x="1423" y="2769"/>
                      <a:pt x="1423" y="2767"/>
                    </a:cubicBezTo>
                    <a:cubicBezTo>
                      <a:pt x="1426" y="2756"/>
                      <a:pt x="1428" y="2745"/>
                      <a:pt x="1430" y="2734"/>
                    </a:cubicBezTo>
                    <a:cubicBezTo>
                      <a:pt x="1431" y="2732"/>
                      <a:pt x="1428" y="2730"/>
                      <a:pt x="1426" y="2725"/>
                    </a:cubicBezTo>
                    <a:cubicBezTo>
                      <a:pt x="1417" y="2754"/>
                      <a:pt x="1406" y="2762"/>
                      <a:pt x="1379" y="2758"/>
                    </a:cubicBezTo>
                    <a:cubicBezTo>
                      <a:pt x="1376" y="2758"/>
                      <a:pt x="1372" y="2759"/>
                      <a:pt x="1369" y="2757"/>
                    </a:cubicBezTo>
                    <a:cubicBezTo>
                      <a:pt x="1365" y="2755"/>
                      <a:pt x="1359" y="2751"/>
                      <a:pt x="1359" y="2748"/>
                    </a:cubicBezTo>
                    <a:cubicBezTo>
                      <a:pt x="1358" y="2728"/>
                      <a:pt x="1359" y="2709"/>
                      <a:pt x="1359" y="2688"/>
                    </a:cubicBezTo>
                    <a:cubicBezTo>
                      <a:pt x="1370" y="2688"/>
                      <a:pt x="1381" y="2687"/>
                      <a:pt x="1391" y="2691"/>
                    </a:cubicBezTo>
                    <a:cubicBezTo>
                      <a:pt x="1399" y="2694"/>
                      <a:pt x="1405" y="2702"/>
                      <a:pt x="1411" y="2708"/>
                    </a:cubicBezTo>
                    <a:cubicBezTo>
                      <a:pt x="1416" y="2694"/>
                      <a:pt x="1416" y="2660"/>
                      <a:pt x="1411" y="2655"/>
                    </a:cubicBezTo>
                    <a:cubicBezTo>
                      <a:pt x="1400" y="2678"/>
                      <a:pt x="1389" y="2682"/>
                      <a:pt x="1361" y="2673"/>
                    </a:cubicBezTo>
                    <a:cubicBezTo>
                      <a:pt x="1362" y="2654"/>
                      <a:pt x="1362" y="2634"/>
                      <a:pt x="1363" y="2614"/>
                    </a:cubicBezTo>
                    <a:cubicBezTo>
                      <a:pt x="1375" y="2615"/>
                      <a:pt x="1385" y="2615"/>
                      <a:pt x="1396" y="2616"/>
                    </a:cubicBezTo>
                    <a:cubicBezTo>
                      <a:pt x="1410" y="2617"/>
                      <a:pt x="1414" y="2621"/>
                      <a:pt x="1418" y="2635"/>
                    </a:cubicBezTo>
                    <a:cubicBezTo>
                      <a:pt x="1419" y="2638"/>
                      <a:pt x="1420" y="2641"/>
                      <a:pt x="1422" y="2644"/>
                    </a:cubicBezTo>
                    <a:cubicBezTo>
                      <a:pt x="1423" y="2644"/>
                      <a:pt x="1424" y="2644"/>
                      <a:pt x="1425" y="2644"/>
                    </a:cubicBezTo>
                    <a:cubicBezTo>
                      <a:pt x="1426" y="2634"/>
                      <a:pt x="1426" y="2625"/>
                      <a:pt x="1427" y="2615"/>
                    </a:cubicBezTo>
                    <a:cubicBezTo>
                      <a:pt x="1438" y="2614"/>
                      <a:pt x="1441" y="2617"/>
                      <a:pt x="1441" y="2628"/>
                    </a:cubicBezTo>
                    <a:cubicBezTo>
                      <a:pt x="1441" y="2665"/>
                      <a:pt x="1441" y="2703"/>
                      <a:pt x="1442" y="2740"/>
                    </a:cubicBezTo>
                    <a:cubicBezTo>
                      <a:pt x="1442" y="2753"/>
                      <a:pt x="1439" y="2763"/>
                      <a:pt x="1428" y="2769"/>
                    </a:cubicBezTo>
                    <a:cubicBezTo>
                      <a:pt x="1428" y="2769"/>
                      <a:pt x="1428" y="2770"/>
                      <a:pt x="1428" y="2771"/>
                    </a:cubicBezTo>
                    <a:cubicBezTo>
                      <a:pt x="1441" y="2771"/>
                      <a:pt x="1453" y="2771"/>
                      <a:pt x="1469" y="2771"/>
                    </a:cubicBezTo>
                    <a:cubicBezTo>
                      <a:pt x="1453" y="2760"/>
                      <a:pt x="1453" y="2746"/>
                      <a:pt x="1453" y="2732"/>
                    </a:cubicBezTo>
                    <a:cubicBezTo>
                      <a:pt x="1453" y="2717"/>
                      <a:pt x="1454" y="2703"/>
                      <a:pt x="1454" y="2688"/>
                    </a:cubicBezTo>
                    <a:cubicBezTo>
                      <a:pt x="1454" y="2677"/>
                      <a:pt x="1454" y="2666"/>
                      <a:pt x="1454" y="2655"/>
                    </a:cubicBezTo>
                    <a:cubicBezTo>
                      <a:pt x="1455" y="2655"/>
                      <a:pt x="1456" y="2655"/>
                      <a:pt x="1457" y="2655"/>
                    </a:cubicBezTo>
                    <a:cubicBezTo>
                      <a:pt x="1471" y="2693"/>
                      <a:pt x="1485" y="2732"/>
                      <a:pt x="1499" y="2771"/>
                    </a:cubicBezTo>
                    <a:cubicBezTo>
                      <a:pt x="1500" y="2771"/>
                      <a:pt x="1501" y="2771"/>
                      <a:pt x="1503" y="2770"/>
                    </a:cubicBezTo>
                    <a:cubicBezTo>
                      <a:pt x="1516" y="2727"/>
                      <a:pt x="1530" y="2684"/>
                      <a:pt x="1544" y="2641"/>
                    </a:cubicBezTo>
                    <a:cubicBezTo>
                      <a:pt x="1545" y="2641"/>
                      <a:pt x="1546" y="2642"/>
                      <a:pt x="1547" y="2642"/>
                    </a:cubicBezTo>
                    <a:cubicBezTo>
                      <a:pt x="1547" y="2668"/>
                      <a:pt x="1547" y="2695"/>
                      <a:pt x="1547" y="2721"/>
                    </a:cubicBezTo>
                    <a:cubicBezTo>
                      <a:pt x="1547" y="2737"/>
                      <a:pt x="1548" y="2753"/>
                      <a:pt x="1537" y="2767"/>
                    </a:cubicBezTo>
                    <a:cubicBezTo>
                      <a:pt x="1536" y="2767"/>
                      <a:pt x="1537" y="2768"/>
                      <a:pt x="1537" y="2768"/>
                    </a:cubicBezTo>
                    <a:cubicBezTo>
                      <a:pt x="1551" y="2768"/>
                      <a:pt x="1565" y="2768"/>
                      <a:pt x="1578" y="2768"/>
                    </a:cubicBezTo>
                    <a:cubicBezTo>
                      <a:pt x="1574" y="2761"/>
                      <a:pt x="1569" y="2755"/>
                      <a:pt x="1569" y="2747"/>
                    </a:cubicBezTo>
                    <a:cubicBezTo>
                      <a:pt x="1567" y="2707"/>
                      <a:pt x="1567" y="2667"/>
                      <a:pt x="1567" y="2627"/>
                    </a:cubicBezTo>
                    <a:cubicBezTo>
                      <a:pt x="1566" y="2618"/>
                      <a:pt x="1570" y="2611"/>
                      <a:pt x="1578" y="2606"/>
                    </a:cubicBezTo>
                    <a:cubicBezTo>
                      <a:pt x="1590" y="2622"/>
                      <a:pt x="1603" y="2638"/>
                      <a:pt x="1614" y="2655"/>
                    </a:cubicBezTo>
                    <a:cubicBezTo>
                      <a:pt x="1631" y="2680"/>
                      <a:pt x="1637" y="2709"/>
                      <a:pt x="1635" y="2740"/>
                    </a:cubicBezTo>
                    <a:cubicBezTo>
                      <a:pt x="1635" y="2748"/>
                      <a:pt x="1631" y="2754"/>
                      <a:pt x="1623" y="2757"/>
                    </a:cubicBezTo>
                    <a:cubicBezTo>
                      <a:pt x="1622" y="2757"/>
                      <a:pt x="1620" y="2759"/>
                      <a:pt x="1618" y="2760"/>
                    </a:cubicBezTo>
                    <a:cubicBezTo>
                      <a:pt x="1618" y="2761"/>
                      <a:pt x="1619" y="2762"/>
                      <a:pt x="1619" y="2763"/>
                    </a:cubicBezTo>
                    <a:cubicBezTo>
                      <a:pt x="1638" y="2763"/>
                      <a:pt x="1658" y="2759"/>
                      <a:pt x="1678" y="2756"/>
                    </a:cubicBezTo>
                    <a:cubicBezTo>
                      <a:pt x="1674" y="2753"/>
                      <a:pt x="1670" y="2751"/>
                      <a:pt x="1667" y="2749"/>
                    </a:cubicBezTo>
                    <a:cubicBezTo>
                      <a:pt x="1664" y="2747"/>
                      <a:pt x="1661" y="2744"/>
                      <a:pt x="1660" y="2742"/>
                    </a:cubicBezTo>
                    <a:cubicBezTo>
                      <a:pt x="1658" y="2725"/>
                      <a:pt x="1653" y="2707"/>
                      <a:pt x="1656" y="2691"/>
                    </a:cubicBezTo>
                    <a:cubicBezTo>
                      <a:pt x="1662" y="2655"/>
                      <a:pt x="1673" y="2619"/>
                      <a:pt x="1699" y="2591"/>
                    </a:cubicBezTo>
                    <a:cubicBezTo>
                      <a:pt x="1700" y="2590"/>
                      <a:pt x="1701" y="2589"/>
                      <a:pt x="1703" y="2586"/>
                    </a:cubicBezTo>
                    <a:cubicBezTo>
                      <a:pt x="1687" y="2588"/>
                      <a:pt x="1674" y="2590"/>
                      <a:pt x="1660" y="2591"/>
                    </a:cubicBezTo>
                    <a:cubicBezTo>
                      <a:pt x="1660" y="2592"/>
                      <a:pt x="1660" y="2593"/>
                      <a:pt x="1660" y="2594"/>
                    </a:cubicBezTo>
                    <a:cubicBezTo>
                      <a:pt x="1668" y="2598"/>
                      <a:pt x="1673" y="2604"/>
                      <a:pt x="1669" y="2612"/>
                    </a:cubicBezTo>
                    <a:cubicBezTo>
                      <a:pt x="1662" y="2631"/>
                      <a:pt x="1655" y="2649"/>
                      <a:pt x="1648" y="2669"/>
                    </a:cubicBezTo>
                    <a:cubicBezTo>
                      <a:pt x="1639" y="2655"/>
                      <a:pt x="1632" y="2642"/>
                      <a:pt x="1624" y="2629"/>
                    </a:cubicBezTo>
                    <a:cubicBezTo>
                      <a:pt x="1617" y="2619"/>
                      <a:pt x="1608" y="2608"/>
                      <a:pt x="1624" y="2597"/>
                    </a:cubicBezTo>
                    <a:cubicBezTo>
                      <a:pt x="1619" y="2596"/>
                      <a:pt x="1616" y="2597"/>
                      <a:pt x="1612" y="2597"/>
                    </a:cubicBezTo>
                    <a:cubicBezTo>
                      <a:pt x="1594" y="2599"/>
                      <a:pt x="1576" y="2602"/>
                      <a:pt x="1558" y="2603"/>
                    </a:cubicBezTo>
                    <a:cubicBezTo>
                      <a:pt x="1548" y="2604"/>
                      <a:pt x="1542" y="2609"/>
                      <a:pt x="1539" y="2618"/>
                    </a:cubicBezTo>
                    <a:cubicBezTo>
                      <a:pt x="1535" y="2633"/>
                      <a:pt x="1530" y="2647"/>
                      <a:pt x="1526" y="2662"/>
                    </a:cubicBezTo>
                    <a:cubicBezTo>
                      <a:pt x="1519" y="2683"/>
                      <a:pt x="1513" y="2703"/>
                      <a:pt x="1506" y="2726"/>
                    </a:cubicBezTo>
                    <a:cubicBezTo>
                      <a:pt x="1505" y="2722"/>
                      <a:pt x="1504" y="2721"/>
                      <a:pt x="1503" y="2719"/>
                    </a:cubicBezTo>
                    <a:cubicBezTo>
                      <a:pt x="1491" y="2685"/>
                      <a:pt x="1479" y="2652"/>
                      <a:pt x="1467" y="2619"/>
                    </a:cubicBezTo>
                    <a:cubicBezTo>
                      <a:pt x="1464" y="2610"/>
                      <a:pt x="1458" y="2606"/>
                      <a:pt x="1449" y="2605"/>
                    </a:cubicBezTo>
                    <a:cubicBezTo>
                      <a:pt x="1419" y="2604"/>
                      <a:pt x="1389" y="2602"/>
                      <a:pt x="1359" y="2601"/>
                    </a:cubicBezTo>
                    <a:cubicBezTo>
                      <a:pt x="1350" y="2600"/>
                      <a:pt x="1341" y="2600"/>
                      <a:pt x="1331" y="2600"/>
                    </a:cubicBezTo>
                    <a:close/>
                    <a:moveTo>
                      <a:pt x="250" y="893"/>
                    </a:moveTo>
                    <a:cubicBezTo>
                      <a:pt x="226" y="873"/>
                      <a:pt x="204" y="881"/>
                      <a:pt x="183" y="897"/>
                    </a:cubicBezTo>
                    <a:cubicBezTo>
                      <a:pt x="182" y="897"/>
                      <a:pt x="181" y="898"/>
                      <a:pt x="181" y="898"/>
                    </a:cubicBezTo>
                    <a:cubicBezTo>
                      <a:pt x="173" y="903"/>
                      <a:pt x="172" y="910"/>
                      <a:pt x="174" y="918"/>
                    </a:cubicBezTo>
                    <a:cubicBezTo>
                      <a:pt x="176" y="926"/>
                      <a:pt x="181" y="930"/>
                      <a:pt x="189" y="930"/>
                    </a:cubicBezTo>
                    <a:cubicBezTo>
                      <a:pt x="197" y="931"/>
                      <a:pt x="205" y="930"/>
                      <a:pt x="212" y="932"/>
                    </a:cubicBezTo>
                    <a:cubicBezTo>
                      <a:pt x="231" y="937"/>
                      <a:pt x="249" y="942"/>
                      <a:pt x="258" y="962"/>
                    </a:cubicBezTo>
                    <a:cubicBezTo>
                      <a:pt x="265" y="980"/>
                      <a:pt x="272" y="999"/>
                      <a:pt x="278" y="1017"/>
                    </a:cubicBezTo>
                    <a:cubicBezTo>
                      <a:pt x="281" y="1026"/>
                      <a:pt x="279" y="1030"/>
                      <a:pt x="269" y="1029"/>
                    </a:cubicBezTo>
                    <a:cubicBezTo>
                      <a:pt x="256" y="1028"/>
                      <a:pt x="243" y="1026"/>
                      <a:pt x="230" y="1025"/>
                    </a:cubicBezTo>
                    <a:cubicBezTo>
                      <a:pt x="228" y="1025"/>
                      <a:pt x="225" y="1026"/>
                      <a:pt x="223" y="1027"/>
                    </a:cubicBezTo>
                    <a:cubicBezTo>
                      <a:pt x="224" y="1030"/>
                      <a:pt x="224" y="1032"/>
                      <a:pt x="226" y="1034"/>
                    </a:cubicBezTo>
                    <a:cubicBezTo>
                      <a:pt x="240" y="1051"/>
                      <a:pt x="259" y="1053"/>
                      <a:pt x="279" y="1055"/>
                    </a:cubicBezTo>
                    <a:cubicBezTo>
                      <a:pt x="290" y="1056"/>
                      <a:pt x="301" y="1056"/>
                      <a:pt x="312" y="1055"/>
                    </a:cubicBezTo>
                    <a:cubicBezTo>
                      <a:pt x="320" y="1054"/>
                      <a:pt x="324" y="1047"/>
                      <a:pt x="325" y="1039"/>
                    </a:cubicBezTo>
                    <a:cubicBezTo>
                      <a:pt x="326" y="1032"/>
                      <a:pt x="323" y="1027"/>
                      <a:pt x="316" y="1023"/>
                    </a:cubicBezTo>
                    <a:cubicBezTo>
                      <a:pt x="294" y="1009"/>
                      <a:pt x="290" y="998"/>
                      <a:pt x="299" y="973"/>
                    </a:cubicBezTo>
                    <a:cubicBezTo>
                      <a:pt x="306" y="975"/>
                      <a:pt x="313" y="977"/>
                      <a:pt x="320" y="979"/>
                    </a:cubicBezTo>
                    <a:cubicBezTo>
                      <a:pt x="326" y="980"/>
                      <a:pt x="329" y="983"/>
                      <a:pt x="329" y="988"/>
                    </a:cubicBezTo>
                    <a:cubicBezTo>
                      <a:pt x="329" y="997"/>
                      <a:pt x="328" y="1005"/>
                      <a:pt x="328" y="1014"/>
                    </a:cubicBezTo>
                    <a:cubicBezTo>
                      <a:pt x="348" y="1016"/>
                      <a:pt x="354" y="1012"/>
                      <a:pt x="352" y="994"/>
                    </a:cubicBezTo>
                    <a:cubicBezTo>
                      <a:pt x="387" y="1002"/>
                      <a:pt x="420" y="1020"/>
                      <a:pt x="458" y="1014"/>
                    </a:cubicBezTo>
                    <a:cubicBezTo>
                      <a:pt x="452" y="1009"/>
                      <a:pt x="447" y="1004"/>
                      <a:pt x="441" y="1000"/>
                    </a:cubicBezTo>
                    <a:cubicBezTo>
                      <a:pt x="419" y="986"/>
                      <a:pt x="396" y="972"/>
                      <a:pt x="374" y="958"/>
                    </a:cubicBezTo>
                    <a:cubicBezTo>
                      <a:pt x="360" y="949"/>
                      <a:pt x="353" y="936"/>
                      <a:pt x="351" y="920"/>
                    </a:cubicBezTo>
                    <a:cubicBezTo>
                      <a:pt x="350" y="908"/>
                      <a:pt x="349" y="897"/>
                      <a:pt x="347" y="886"/>
                    </a:cubicBezTo>
                    <a:cubicBezTo>
                      <a:pt x="347" y="884"/>
                      <a:pt x="345" y="882"/>
                      <a:pt x="343" y="880"/>
                    </a:cubicBezTo>
                    <a:cubicBezTo>
                      <a:pt x="341" y="882"/>
                      <a:pt x="339" y="883"/>
                      <a:pt x="338" y="885"/>
                    </a:cubicBezTo>
                    <a:cubicBezTo>
                      <a:pt x="334" y="894"/>
                      <a:pt x="330" y="903"/>
                      <a:pt x="325" y="915"/>
                    </a:cubicBezTo>
                    <a:cubicBezTo>
                      <a:pt x="322" y="909"/>
                      <a:pt x="320" y="905"/>
                      <a:pt x="319" y="901"/>
                    </a:cubicBezTo>
                    <a:cubicBezTo>
                      <a:pt x="314" y="886"/>
                      <a:pt x="309" y="871"/>
                      <a:pt x="305" y="856"/>
                    </a:cubicBezTo>
                    <a:cubicBezTo>
                      <a:pt x="302" y="845"/>
                      <a:pt x="295" y="837"/>
                      <a:pt x="286" y="830"/>
                    </a:cubicBezTo>
                    <a:cubicBezTo>
                      <a:pt x="260" y="842"/>
                      <a:pt x="262" y="870"/>
                      <a:pt x="250" y="893"/>
                    </a:cubicBezTo>
                    <a:close/>
                    <a:moveTo>
                      <a:pt x="2539" y="929"/>
                    </a:moveTo>
                    <a:cubicBezTo>
                      <a:pt x="2551" y="927"/>
                      <a:pt x="2561" y="928"/>
                      <a:pt x="2567" y="936"/>
                    </a:cubicBezTo>
                    <a:cubicBezTo>
                      <a:pt x="2578" y="951"/>
                      <a:pt x="2592" y="960"/>
                      <a:pt x="2608" y="967"/>
                    </a:cubicBezTo>
                    <a:cubicBezTo>
                      <a:pt x="2612" y="968"/>
                      <a:pt x="2615" y="971"/>
                      <a:pt x="2619" y="974"/>
                    </a:cubicBezTo>
                    <a:cubicBezTo>
                      <a:pt x="2629" y="981"/>
                      <a:pt x="2641" y="986"/>
                      <a:pt x="2655" y="984"/>
                    </a:cubicBezTo>
                    <a:cubicBezTo>
                      <a:pt x="2669" y="982"/>
                      <a:pt x="2683" y="979"/>
                      <a:pt x="2688" y="964"/>
                    </a:cubicBezTo>
                    <a:cubicBezTo>
                      <a:pt x="2693" y="950"/>
                      <a:pt x="2684" y="941"/>
                      <a:pt x="2674" y="932"/>
                    </a:cubicBezTo>
                    <a:cubicBezTo>
                      <a:pt x="2668" y="926"/>
                      <a:pt x="2661" y="920"/>
                      <a:pt x="2653" y="915"/>
                    </a:cubicBezTo>
                    <a:cubicBezTo>
                      <a:pt x="2638" y="904"/>
                      <a:pt x="2623" y="894"/>
                      <a:pt x="2607" y="882"/>
                    </a:cubicBezTo>
                    <a:cubicBezTo>
                      <a:pt x="2619" y="877"/>
                      <a:pt x="2631" y="871"/>
                      <a:pt x="2644" y="865"/>
                    </a:cubicBezTo>
                    <a:cubicBezTo>
                      <a:pt x="2639" y="862"/>
                      <a:pt x="2635" y="860"/>
                      <a:pt x="2632" y="858"/>
                    </a:cubicBezTo>
                    <a:cubicBezTo>
                      <a:pt x="2616" y="852"/>
                      <a:pt x="2601" y="851"/>
                      <a:pt x="2586" y="856"/>
                    </a:cubicBezTo>
                    <a:cubicBezTo>
                      <a:pt x="2573" y="860"/>
                      <a:pt x="2560" y="865"/>
                      <a:pt x="2550" y="873"/>
                    </a:cubicBezTo>
                    <a:cubicBezTo>
                      <a:pt x="2538" y="881"/>
                      <a:pt x="2541" y="892"/>
                      <a:pt x="2555" y="896"/>
                    </a:cubicBezTo>
                    <a:cubicBezTo>
                      <a:pt x="2560" y="898"/>
                      <a:pt x="2565" y="899"/>
                      <a:pt x="2570" y="900"/>
                    </a:cubicBezTo>
                    <a:cubicBezTo>
                      <a:pt x="2570" y="906"/>
                      <a:pt x="2570" y="911"/>
                      <a:pt x="2570" y="917"/>
                    </a:cubicBezTo>
                    <a:cubicBezTo>
                      <a:pt x="2563" y="915"/>
                      <a:pt x="2557" y="914"/>
                      <a:pt x="2551" y="912"/>
                    </a:cubicBezTo>
                    <a:cubicBezTo>
                      <a:pt x="2540" y="909"/>
                      <a:pt x="2530" y="911"/>
                      <a:pt x="2524" y="919"/>
                    </a:cubicBezTo>
                    <a:cubicBezTo>
                      <a:pt x="2516" y="928"/>
                      <a:pt x="2508" y="929"/>
                      <a:pt x="2498" y="926"/>
                    </a:cubicBezTo>
                    <a:cubicBezTo>
                      <a:pt x="2480" y="923"/>
                      <a:pt x="2463" y="924"/>
                      <a:pt x="2446" y="938"/>
                    </a:cubicBezTo>
                    <a:cubicBezTo>
                      <a:pt x="2456" y="945"/>
                      <a:pt x="2465" y="953"/>
                      <a:pt x="2475" y="959"/>
                    </a:cubicBezTo>
                    <a:cubicBezTo>
                      <a:pt x="2486" y="964"/>
                      <a:pt x="2498" y="966"/>
                      <a:pt x="2509" y="970"/>
                    </a:cubicBezTo>
                    <a:cubicBezTo>
                      <a:pt x="2493" y="977"/>
                      <a:pt x="2477" y="983"/>
                      <a:pt x="2463" y="991"/>
                    </a:cubicBezTo>
                    <a:cubicBezTo>
                      <a:pt x="2444" y="1001"/>
                      <a:pt x="2443" y="1015"/>
                      <a:pt x="2459" y="1029"/>
                    </a:cubicBezTo>
                    <a:cubicBezTo>
                      <a:pt x="2471" y="1039"/>
                      <a:pt x="2479" y="1051"/>
                      <a:pt x="2482" y="1066"/>
                    </a:cubicBezTo>
                    <a:cubicBezTo>
                      <a:pt x="2484" y="1078"/>
                      <a:pt x="2492" y="1084"/>
                      <a:pt x="2502" y="1087"/>
                    </a:cubicBezTo>
                    <a:cubicBezTo>
                      <a:pt x="2510" y="1074"/>
                      <a:pt x="2518" y="1063"/>
                      <a:pt x="2526" y="1051"/>
                    </a:cubicBezTo>
                    <a:cubicBezTo>
                      <a:pt x="2528" y="1047"/>
                      <a:pt x="2528" y="1041"/>
                      <a:pt x="2529" y="1035"/>
                    </a:cubicBezTo>
                    <a:cubicBezTo>
                      <a:pt x="2517" y="1038"/>
                      <a:pt x="2509" y="1040"/>
                      <a:pt x="2501" y="1043"/>
                    </a:cubicBezTo>
                    <a:cubicBezTo>
                      <a:pt x="2495" y="1033"/>
                      <a:pt x="2490" y="1025"/>
                      <a:pt x="2484" y="1016"/>
                    </a:cubicBezTo>
                    <a:cubicBezTo>
                      <a:pt x="2481" y="1010"/>
                      <a:pt x="2481" y="1005"/>
                      <a:pt x="2488" y="1002"/>
                    </a:cubicBezTo>
                    <a:cubicBezTo>
                      <a:pt x="2506" y="994"/>
                      <a:pt x="2525" y="986"/>
                      <a:pt x="2543" y="978"/>
                    </a:cubicBezTo>
                    <a:cubicBezTo>
                      <a:pt x="2551" y="974"/>
                      <a:pt x="2559" y="976"/>
                      <a:pt x="2567" y="981"/>
                    </a:cubicBezTo>
                    <a:cubicBezTo>
                      <a:pt x="2572" y="983"/>
                      <a:pt x="2578" y="984"/>
                      <a:pt x="2582" y="985"/>
                    </a:cubicBezTo>
                    <a:cubicBezTo>
                      <a:pt x="2588" y="975"/>
                      <a:pt x="2585" y="968"/>
                      <a:pt x="2578" y="962"/>
                    </a:cubicBezTo>
                    <a:cubicBezTo>
                      <a:pt x="2573" y="958"/>
                      <a:pt x="2569" y="953"/>
                      <a:pt x="2564" y="949"/>
                    </a:cubicBezTo>
                    <a:cubicBezTo>
                      <a:pt x="2556" y="943"/>
                      <a:pt x="2548" y="937"/>
                      <a:pt x="2539" y="929"/>
                    </a:cubicBezTo>
                    <a:close/>
                    <a:moveTo>
                      <a:pt x="1508" y="380"/>
                    </a:moveTo>
                    <a:cubicBezTo>
                      <a:pt x="1510" y="381"/>
                      <a:pt x="1511" y="381"/>
                      <a:pt x="1512" y="382"/>
                    </a:cubicBezTo>
                    <a:cubicBezTo>
                      <a:pt x="1515" y="377"/>
                      <a:pt x="1519" y="373"/>
                      <a:pt x="1520" y="368"/>
                    </a:cubicBezTo>
                    <a:cubicBezTo>
                      <a:pt x="1531" y="330"/>
                      <a:pt x="1541" y="291"/>
                      <a:pt x="1540" y="251"/>
                    </a:cubicBezTo>
                    <a:cubicBezTo>
                      <a:pt x="1540" y="234"/>
                      <a:pt x="1543" y="222"/>
                      <a:pt x="1559" y="213"/>
                    </a:cubicBezTo>
                    <a:cubicBezTo>
                      <a:pt x="1571" y="207"/>
                      <a:pt x="1572" y="194"/>
                      <a:pt x="1563" y="186"/>
                    </a:cubicBezTo>
                    <a:cubicBezTo>
                      <a:pt x="1548" y="172"/>
                      <a:pt x="1546" y="156"/>
                      <a:pt x="1549" y="137"/>
                    </a:cubicBezTo>
                    <a:cubicBezTo>
                      <a:pt x="1551" y="117"/>
                      <a:pt x="1550" y="99"/>
                      <a:pt x="1533" y="85"/>
                    </a:cubicBezTo>
                    <a:cubicBezTo>
                      <a:pt x="1525" y="77"/>
                      <a:pt x="1520" y="77"/>
                      <a:pt x="1513" y="86"/>
                    </a:cubicBezTo>
                    <a:cubicBezTo>
                      <a:pt x="1509" y="91"/>
                      <a:pt x="1505" y="97"/>
                      <a:pt x="1502" y="102"/>
                    </a:cubicBezTo>
                    <a:cubicBezTo>
                      <a:pt x="1499" y="108"/>
                      <a:pt x="1494" y="109"/>
                      <a:pt x="1488" y="107"/>
                    </a:cubicBezTo>
                    <a:cubicBezTo>
                      <a:pt x="1482" y="104"/>
                      <a:pt x="1475" y="104"/>
                      <a:pt x="1465" y="102"/>
                    </a:cubicBezTo>
                    <a:cubicBezTo>
                      <a:pt x="1468" y="111"/>
                      <a:pt x="1470" y="116"/>
                      <a:pt x="1473" y="121"/>
                    </a:cubicBezTo>
                    <a:cubicBezTo>
                      <a:pt x="1479" y="132"/>
                      <a:pt x="1480" y="135"/>
                      <a:pt x="1470" y="144"/>
                    </a:cubicBezTo>
                    <a:cubicBezTo>
                      <a:pt x="1464" y="152"/>
                      <a:pt x="1462" y="160"/>
                      <a:pt x="1466" y="168"/>
                    </a:cubicBezTo>
                    <a:cubicBezTo>
                      <a:pt x="1475" y="183"/>
                      <a:pt x="1471" y="195"/>
                      <a:pt x="1459" y="207"/>
                    </a:cubicBezTo>
                    <a:cubicBezTo>
                      <a:pt x="1444" y="221"/>
                      <a:pt x="1446" y="241"/>
                      <a:pt x="1448" y="261"/>
                    </a:cubicBezTo>
                    <a:cubicBezTo>
                      <a:pt x="1467" y="252"/>
                      <a:pt x="1484" y="244"/>
                      <a:pt x="1502" y="236"/>
                    </a:cubicBezTo>
                    <a:cubicBezTo>
                      <a:pt x="1504" y="285"/>
                      <a:pt x="1506" y="333"/>
                      <a:pt x="1508" y="380"/>
                    </a:cubicBezTo>
                    <a:close/>
                    <a:moveTo>
                      <a:pt x="1147" y="2731"/>
                    </a:moveTo>
                    <a:cubicBezTo>
                      <a:pt x="1153" y="2734"/>
                      <a:pt x="1156" y="2736"/>
                      <a:pt x="1160" y="2737"/>
                    </a:cubicBezTo>
                    <a:cubicBezTo>
                      <a:pt x="1188" y="2743"/>
                      <a:pt x="1216" y="2748"/>
                      <a:pt x="1243" y="2754"/>
                    </a:cubicBezTo>
                    <a:cubicBezTo>
                      <a:pt x="1284" y="2761"/>
                      <a:pt x="1315" y="2743"/>
                      <a:pt x="1325" y="2702"/>
                    </a:cubicBezTo>
                    <a:cubicBezTo>
                      <a:pt x="1329" y="2689"/>
                      <a:pt x="1330" y="2674"/>
                      <a:pt x="1328" y="2661"/>
                    </a:cubicBezTo>
                    <a:cubicBezTo>
                      <a:pt x="1325" y="2627"/>
                      <a:pt x="1307" y="2599"/>
                      <a:pt x="1269" y="2590"/>
                    </a:cubicBezTo>
                    <a:cubicBezTo>
                      <a:pt x="1257" y="2587"/>
                      <a:pt x="1245" y="2586"/>
                      <a:pt x="1232" y="2585"/>
                    </a:cubicBezTo>
                    <a:cubicBezTo>
                      <a:pt x="1227" y="2584"/>
                      <a:pt x="1221" y="2583"/>
                      <a:pt x="1214" y="2583"/>
                    </a:cubicBezTo>
                    <a:cubicBezTo>
                      <a:pt x="1225" y="2600"/>
                      <a:pt x="1225" y="2600"/>
                      <a:pt x="1224" y="2617"/>
                    </a:cubicBezTo>
                    <a:cubicBezTo>
                      <a:pt x="1222" y="2640"/>
                      <a:pt x="1220" y="2663"/>
                      <a:pt x="1218" y="2686"/>
                    </a:cubicBezTo>
                    <a:cubicBezTo>
                      <a:pt x="1216" y="2700"/>
                      <a:pt x="1215" y="2714"/>
                      <a:pt x="1212" y="2727"/>
                    </a:cubicBezTo>
                    <a:cubicBezTo>
                      <a:pt x="1212" y="2731"/>
                      <a:pt x="1207" y="2736"/>
                      <a:pt x="1203" y="2737"/>
                    </a:cubicBezTo>
                    <a:cubicBezTo>
                      <a:pt x="1201" y="2738"/>
                      <a:pt x="1195" y="2735"/>
                      <a:pt x="1194" y="2732"/>
                    </a:cubicBezTo>
                    <a:cubicBezTo>
                      <a:pt x="1191" y="2727"/>
                      <a:pt x="1189" y="2720"/>
                      <a:pt x="1188" y="2714"/>
                    </a:cubicBezTo>
                    <a:cubicBezTo>
                      <a:pt x="1181" y="2674"/>
                      <a:pt x="1174" y="2633"/>
                      <a:pt x="1167" y="2593"/>
                    </a:cubicBezTo>
                    <a:cubicBezTo>
                      <a:pt x="1166" y="2584"/>
                      <a:pt x="1163" y="2574"/>
                      <a:pt x="1162" y="2565"/>
                    </a:cubicBezTo>
                    <a:cubicBezTo>
                      <a:pt x="1161" y="2565"/>
                      <a:pt x="1159" y="2565"/>
                      <a:pt x="1158" y="2564"/>
                    </a:cubicBezTo>
                    <a:cubicBezTo>
                      <a:pt x="1155" y="2570"/>
                      <a:pt x="1151" y="2575"/>
                      <a:pt x="1148" y="2580"/>
                    </a:cubicBezTo>
                    <a:cubicBezTo>
                      <a:pt x="1125" y="2624"/>
                      <a:pt x="1106" y="2670"/>
                      <a:pt x="1078" y="2710"/>
                    </a:cubicBezTo>
                    <a:cubicBezTo>
                      <a:pt x="1078" y="2711"/>
                      <a:pt x="1077" y="2713"/>
                      <a:pt x="1076" y="2715"/>
                    </a:cubicBezTo>
                    <a:cubicBezTo>
                      <a:pt x="1087" y="2718"/>
                      <a:pt x="1098" y="2721"/>
                      <a:pt x="1109" y="2724"/>
                    </a:cubicBezTo>
                    <a:cubicBezTo>
                      <a:pt x="1099" y="2704"/>
                      <a:pt x="1099" y="2703"/>
                      <a:pt x="1109" y="2684"/>
                    </a:cubicBezTo>
                    <a:cubicBezTo>
                      <a:pt x="1116" y="2670"/>
                      <a:pt x="1117" y="2670"/>
                      <a:pt x="1132" y="2675"/>
                    </a:cubicBezTo>
                    <a:cubicBezTo>
                      <a:pt x="1134" y="2676"/>
                      <a:pt x="1136" y="2677"/>
                      <a:pt x="1138" y="2677"/>
                    </a:cubicBezTo>
                    <a:cubicBezTo>
                      <a:pt x="1160" y="2682"/>
                      <a:pt x="1163" y="2686"/>
                      <a:pt x="1165" y="2709"/>
                    </a:cubicBezTo>
                    <a:cubicBezTo>
                      <a:pt x="1166" y="2726"/>
                      <a:pt x="1166" y="2726"/>
                      <a:pt x="1147" y="2731"/>
                    </a:cubicBezTo>
                    <a:close/>
                    <a:moveTo>
                      <a:pt x="2518" y="820"/>
                    </a:moveTo>
                    <a:cubicBezTo>
                      <a:pt x="2518" y="826"/>
                      <a:pt x="2517" y="829"/>
                      <a:pt x="2517" y="832"/>
                    </a:cubicBezTo>
                    <a:cubicBezTo>
                      <a:pt x="2517" y="847"/>
                      <a:pt x="2523" y="855"/>
                      <a:pt x="2534" y="855"/>
                    </a:cubicBezTo>
                    <a:cubicBezTo>
                      <a:pt x="2552" y="855"/>
                      <a:pt x="2568" y="845"/>
                      <a:pt x="2575" y="828"/>
                    </a:cubicBezTo>
                    <a:cubicBezTo>
                      <a:pt x="2581" y="813"/>
                      <a:pt x="2590" y="804"/>
                      <a:pt x="2608" y="803"/>
                    </a:cubicBezTo>
                    <a:cubicBezTo>
                      <a:pt x="2621" y="803"/>
                      <a:pt x="2626" y="795"/>
                      <a:pt x="2621" y="782"/>
                    </a:cubicBezTo>
                    <a:cubicBezTo>
                      <a:pt x="2617" y="774"/>
                      <a:pt x="2613" y="765"/>
                      <a:pt x="2609" y="757"/>
                    </a:cubicBezTo>
                    <a:cubicBezTo>
                      <a:pt x="2603" y="745"/>
                      <a:pt x="2594" y="742"/>
                      <a:pt x="2584" y="747"/>
                    </a:cubicBezTo>
                    <a:cubicBezTo>
                      <a:pt x="2573" y="752"/>
                      <a:pt x="2570" y="763"/>
                      <a:pt x="2575" y="775"/>
                    </a:cubicBezTo>
                    <a:cubicBezTo>
                      <a:pt x="2577" y="779"/>
                      <a:pt x="2579" y="786"/>
                      <a:pt x="2577" y="789"/>
                    </a:cubicBezTo>
                    <a:cubicBezTo>
                      <a:pt x="2568" y="802"/>
                      <a:pt x="2558" y="814"/>
                      <a:pt x="2540" y="819"/>
                    </a:cubicBezTo>
                    <a:cubicBezTo>
                      <a:pt x="2538" y="811"/>
                      <a:pt x="2536" y="804"/>
                      <a:pt x="2534" y="797"/>
                    </a:cubicBezTo>
                    <a:cubicBezTo>
                      <a:pt x="2532" y="784"/>
                      <a:pt x="2527" y="779"/>
                      <a:pt x="2514" y="779"/>
                    </a:cubicBezTo>
                    <a:cubicBezTo>
                      <a:pt x="2510" y="779"/>
                      <a:pt x="2505" y="780"/>
                      <a:pt x="2501" y="780"/>
                    </a:cubicBezTo>
                    <a:cubicBezTo>
                      <a:pt x="2477" y="784"/>
                      <a:pt x="2453" y="788"/>
                      <a:pt x="2429" y="791"/>
                    </a:cubicBezTo>
                    <a:cubicBezTo>
                      <a:pt x="2400" y="795"/>
                      <a:pt x="2367" y="831"/>
                      <a:pt x="2374" y="863"/>
                    </a:cubicBezTo>
                    <a:cubicBezTo>
                      <a:pt x="2376" y="872"/>
                      <a:pt x="2381" y="876"/>
                      <a:pt x="2391" y="874"/>
                    </a:cubicBezTo>
                    <a:cubicBezTo>
                      <a:pt x="2399" y="872"/>
                      <a:pt x="2407" y="869"/>
                      <a:pt x="2414" y="867"/>
                    </a:cubicBezTo>
                    <a:cubicBezTo>
                      <a:pt x="2450" y="856"/>
                      <a:pt x="2489" y="850"/>
                      <a:pt x="2518" y="820"/>
                    </a:cubicBezTo>
                    <a:close/>
                    <a:moveTo>
                      <a:pt x="642" y="2327"/>
                    </a:moveTo>
                    <a:cubicBezTo>
                      <a:pt x="643" y="2327"/>
                      <a:pt x="643" y="2327"/>
                      <a:pt x="644" y="2327"/>
                    </a:cubicBezTo>
                    <a:cubicBezTo>
                      <a:pt x="647" y="2323"/>
                      <a:pt x="650" y="2319"/>
                      <a:pt x="653" y="2315"/>
                    </a:cubicBezTo>
                    <a:cubicBezTo>
                      <a:pt x="660" y="2302"/>
                      <a:pt x="659" y="2299"/>
                      <a:pt x="649" y="2288"/>
                    </a:cubicBezTo>
                    <a:cubicBezTo>
                      <a:pt x="635" y="2275"/>
                      <a:pt x="621" y="2261"/>
                      <a:pt x="606" y="2248"/>
                    </a:cubicBezTo>
                    <a:cubicBezTo>
                      <a:pt x="601" y="2242"/>
                      <a:pt x="594" y="2237"/>
                      <a:pt x="588" y="2231"/>
                    </a:cubicBezTo>
                    <a:cubicBezTo>
                      <a:pt x="587" y="2233"/>
                      <a:pt x="586" y="2234"/>
                      <a:pt x="586" y="2234"/>
                    </a:cubicBezTo>
                    <a:cubicBezTo>
                      <a:pt x="569" y="2270"/>
                      <a:pt x="552" y="2306"/>
                      <a:pt x="535" y="2342"/>
                    </a:cubicBezTo>
                    <a:cubicBezTo>
                      <a:pt x="530" y="2352"/>
                      <a:pt x="526" y="2363"/>
                      <a:pt x="510" y="2362"/>
                    </a:cubicBezTo>
                    <a:cubicBezTo>
                      <a:pt x="537" y="2387"/>
                      <a:pt x="563" y="2412"/>
                      <a:pt x="590" y="2438"/>
                    </a:cubicBezTo>
                    <a:cubicBezTo>
                      <a:pt x="597" y="2430"/>
                      <a:pt x="604" y="2423"/>
                      <a:pt x="612" y="2414"/>
                    </a:cubicBezTo>
                    <a:cubicBezTo>
                      <a:pt x="608" y="2429"/>
                      <a:pt x="604" y="2442"/>
                      <a:pt x="600" y="2458"/>
                    </a:cubicBezTo>
                    <a:cubicBezTo>
                      <a:pt x="612" y="2451"/>
                      <a:pt x="616" y="2459"/>
                      <a:pt x="621" y="2465"/>
                    </a:cubicBezTo>
                    <a:cubicBezTo>
                      <a:pt x="626" y="2472"/>
                      <a:pt x="632" y="2479"/>
                      <a:pt x="639" y="2484"/>
                    </a:cubicBezTo>
                    <a:cubicBezTo>
                      <a:pt x="653" y="2494"/>
                      <a:pt x="669" y="2491"/>
                      <a:pt x="680" y="2479"/>
                    </a:cubicBezTo>
                    <a:cubicBezTo>
                      <a:pt x="691" y="2465"/>
                      <a:pt x="693" y="2450"/>
                      <a:pt x="690" y="2433"/>
                    </a:cubicBezTo>
                    <a:cubicBezTo>
                      <a:pt x="687" y="2422"/>
                      <a:pt x="682" y="2412"/>
                      <a:pt x="679" y="2401"/>
                    </a:cubicBezTo>
                    <a:cubicBezTo>
                      <a:pt x="675" y="2385"/>
                      <a:pt x="671" y="2368"/>
                      <a:pt x="669" y="2352"/>
                    </a:cubicBezTo>
                    <a:cubicBezTo>
                      <a:pt x="668" y="2347"/>
                      <a:pt x="672" y="2339"/>
                      <a:pt x="676" y="2336"/>
                    </a:cubicBezTo>
                    <a:cubicBezTo>
                      <a:pt x="683" y="2332"/>
                      <a:pt x="689" y="2337"/>
                      <a:pt x="694" y="2342"/>
                    </a:cubicBezTo>
                    <a:cubicBezTo>
                      <a:pt x="705" y="2354"/>
                      <a:pt x="706" y="2369"/>
                      <a:pt x="705" y="2384"/>
                    </a:cubicBezTo>
                    <a:cubicBezTo>
                      <a:pt x="705" y="2389"/>
                      <a:pt x="705" y="2394"/>
                      <a:pt x="704" y="2399"/>
                    </a:cubicBezTo>
                    <a:cubicBezTo>
                      <a:pt x="712" y="2397"/>
                      <a:pt x="725" y="2364"/>
                      <a:pt x="725" y="2349"/>
                    </a:cubicBezTo>
                    <a:cubicBezTo>
                      <a:pt x="716" y="2352"/>
                      <a:pt x="711" y="2347"/>
                      <a:pt x="707" y="2340"/>
                    </a:cubicBezTo>
                    <a:cubicBezTo>
                      <a:pt x="703" y="2334"/>
                      <a:pt x="698" y="2329"/>
                      <a:pt x="693" y="2324"/>
                    </a:cubicBezTo>
                    <a:cubicBezTo>
                      <a:pt x="676" y="2312"/>
                      <a:pt x="651" y="2321"/>
                      <a:pt x="648" y="2342"/>
                    </a:cubicBezTo>
                    <a:cubicBezTo>
                      <a:pt x="647" y="2352"/>
                      <a:pt x="646" y="2362"/>
                      <a:pt x="648" y="2371"/>
                    </a:cubicBezTo>
                    <a:cubicBezTo>
                      <a:pt x="652" y="2390"/>
                      <a:pt x="658" y="2408"/>
                      <a:pt x="662" y="2427"/>
                    </a:cubicBezTo>
                    <a:cubicBezTo>
                      <a:pt x="665" y="2435"/>
                      <a:pt x="667" y="2444"/>
                      <a:pt x="667" y="2453"/>
                    </a:cubicBezTo>
                    <a:cubicBezTo>
                      <a:pt x="667" y="2463"/>
                      <a:pt x="659" y="2472"/>
                      <a:pt x="652" y="2473"/>
                    </a:cubicBezTo>
                    <a:cubicBezTo>
                      <a:pt x="642" y="2474"/>
                      <a:pt x="635" y="2469"/>
                      <a:pt x="632" y="2461"/>
                    </a:cubicBezTo>
                    <a:cubicBezTo>
                      <a:pt x="627" y="2451"/>
                      <a:pt x="624" y="2441"/>
                      <a:pt x="622" y="2430"/>
                    </a:cubicBezTo>
                    <a:cubicBezTo>
                      <a:pt x="621" y="2422"/>
                      <a:pt x="622" y="2413"/>
                      <a:pt x="622" y="2402"/>
                    </a:cubicBezTo>
                    <a:cubicBezTo>
                      <a:pt x="614" y="2405"/>
                      <a:pt x="607" y="2406"/>
                      <a:pt x="601" y="2409"/>
                    </a:cubicBezTo>
                    <a:cubicBezTo>
                      <a:pt x="591" y="2414"/>
                      <a:pt x="581" y="2413"/>
                      <a:pt x="573" y="2405"/>
                    </a:cubicBezTo>
                    <a:cubicBezTo>
                      <a:pt x="565" y="2398"/>
                      <a:pt x="558" y="2390"/>
                      <a:pt x="551" y="2382"/>
                    </a:cubicBezTo>
                    <a:cubicBezTo>
                      <a:pt x="548" y="2379"/>
                      <a:pt x="547" y="2372"/>
                      <a:pt x="549" y="2369"/>
                    </a:cubicBezTo>
                    <a:cubicBezTo>
                      <a:pt x="556" y="2353"/>
                      <a:pt x="564" y="2338"/>
                      <a:pt x="572" y="2323"/>
                    </a:cubicBezTo>
                    <a:cubicBezTo>
                      <a:pt x="591" y="2338"/>
                      <a:pt x="612" y="2350"/>
                      <a:pt x="599" y="2379"/>
                    </a:cubicBezTo>
                    <a:cubicBezTo>
                      <a:pt x="608" y="2379"/>
                      <a:pt x="624" y="2352"/>
                      <a:pt x="629" y="2332"/>
                    </a:cubicBezTo>
                    <a:cubicBezTo>
                      <a:pt x="625" y="2334"/>
                      <a:pt x="622" y="2335"/>
                      <a:pt x="619" y="2335"/>
                    </a:cubicBezTo>
                    <a:cubicBezTo>
                      <a:pt x="614" y="2336"/>
                      <a:pt x="608" y="2336"/>
                      <a:pt x="604" y="2333"/>
                    </a:cubicBezTo>
                    <a:cubicBezTo>
                      <a:pt x="596" y="2328"/>
                      <a:pt x="590" y="2322"/>
                      <a:pt x="584" y="2315"/>
                    </a:cubicBezTo>
                    <a:cubicBezTo>
                      <a:pt x="582" y="2313"/>
                      <a:pt x="580" y="2308"/>
                      <a:pt x="581" y="2306"/>
                    </a:cubicBezTo>
                    <a:cubicBezTo>
                      <a:pt x="588" y="2291"/>
                      <a:pt x="595" y="2277"/>
                      <a:pt x="603" y="2261"/>
                    </a:cubicBezTo>
                    <a:cubicBezTo>
                      <a:pt x="623" y="2281"/>
                      <a:pt x="650" y="2293"/>
                      <a:pt x="642" y="2327"/>
                    </a:cubicBezTo>
                    <a:close/>
                    <a:moveTo>
                      <a:pt x="2649" y="1967"/>
                    </a:moveTo>
                    <a:cubicBezTo>
                      <a:pt x="2655" y="1969"/>
                      <a:pt x="2662" y="1971"/>
                      <a:pt x="2666" y="1973"/>
                    </a:cubicBezTo>
                    <a:cubicBezTo>
                      <a:pt x="2673" y="1961"/>
                      <a:pt x="2679" y="1950"/>
                      <a:pt x="2685" y="1940"/>
                    </a:cubicBezTo>
                    <a:cubicBezTo>
                      <a:pt x="2696" y="1920"/>
                      <a:pt x="2699" y="1900"/>
                      <a:pt x="2692" y="1879"/>
                    </a:cubicBezTo>
                    <a:cubicBezTo>
                      <a:pt x="2685" y="1859"/>
                      <a:pt x="2668" y="1851"/>
                      <a:pt x="2648" y="1860"/>
                    </a:cubicBezTo>
                    <a:cubicBezTo>
                      <a:pt x="2641" y="1863"/>
                      <a:pt x="2634" y="1869"/>
                      <a:pt x="2627" y="1874"/>
                    </a:cubicBezTo>
                    <a:cubicBezTo>
                      <a:pt x="2620" y="1879"/>
                      <a:pt x="2613" y="1884"/>
                      <a:pt x="2605" y="1888"/>
                    </a:cubicBezTo>
                    <a:cubicBezTo>
                      <a:pt x="2596" y="1892"/>
                      <a:pt x="2586" y="1889"/>
                      <a:pt x="2583" y="1881"/>
                    </a:cubicBezTo>
                    <a:cubicBezTo>
                      <a:pt x="2576" y="1859"/>
                      <a:pt x="2589" y="1838"/>
                      <a:pt x="2610" y="1836"/>
                    </a:cubicBezTo>
                    <a:cubicBezTo>
                      <a:pt x="2614" y="1836"/>
                      <a:pt x="2619" y="1836"/>
                      <a:pt x="2623" y="1836"/>
                    </a:cubicBezTo>
                    <a:cubicBezTo>
                      <a:pt x="2625" y="1836"/>
                      <a:pt x="2627" y="1834"/>
                      <a:pt x="2629" y="1833"/>
                    </a:cubicBezTo>
                    <a:cubicBezTo>
                      <a:pt x="2628" y="1831"/>
                      <a:pt x="2627" y="1829"/>
                      <a:pt x="2626" y="1828"/>
                    </a:cubicBezTo>
                    <a:cubicBezTo>
                      <a:pt x="2616" y="1822"/>
                      <a:pt x="2606" y="1816"/>
                      <a:pt x="2595" y="1810"/>
                    </a:cubicBezTo>
                    <a:cubicBezTo>
                      <a:pt x="2587" y="1828"/>
                      <a:pt x="2578" y="1844"/>
                      <a:pt x="2571" y="1861"/>
                    </a:cubicBezTo>
                    <a:cubicBezTo>
                      <a:pt x="2566" y="1873"/>
                      <a:pt x="2568" y="1887"/>
                      <a:pt x="2573" y="1899"/>
                    </a:cubicBezTo>
                    <a:cubicBezTo>
                      <a:pt x="2580" y="1914"/>
                      <a:pt x="2594" y="1921"/>
                      <a:pt x="2609" y="1917"/>
                    </a:cubicBezTo>
                    <a:cubicBezTo>
                      <a:pt x="2616" y="1915"/>
                      <a:pt x="2622" y="1911"/>
                      <a:pt x="2628" y="1907"/>
                    </a:cubicBezTo>
                    <a:cubicBezTo>
                      <a:pt x="2636" y="1901"/>
                      <a:pt x="2644" y="1895"/>
                      <a:pt x="2653" y="1889"/>
                    </a:cubicBezTo>
                    <a:cubicBezTo>
                      <a:pt x="2665" y="1882"/>
                      <a:pt x="2675" y="1886"/>
                      <a:pt x="2680" y="1898"/>
                    </a:cubicBezTo>
                    <a:cubicBezTo>
                      <a:pt x="2690" y="1919"/>
                      <a:pt x="2676" y="1945"/>
                      <a:pt x="2653" y="1949"/>
                    </a:cubicBezTo>
                    <a:cubicBezTo>
                      <a:pt x="2647" y="1950"/>
                      <a:pt x="2640" y="1950"/>
                      <a:pt x="2633" y="1951"/>
                    </a:cubicBezTo>
                    <a:cubicBezTo>
                      <a:pt x="2647" y="1989"/>
                      <a:pt x="2645" y="2024"/>
                      <a:pt x="2616" y="2055"/>
                    </a:cubicBezTo>
                    <a:cubicBezTo>
                      <a:pt x="2610" y="2048"/>
                      <a:pt x="2605" y="2042"/>
                      <a:pt x="2599" y="2035"/>
                    </a:cubicBezTo>
                    <a:cubicBezTo>
                      <a:pt x="2593" y="2028"/>
                      <a:pt x="2582" y="2020"/>
                      <a:pt x="2582" y="2012"/>
                    </a:cubicBezTo>
                    <a:cubicBezTo>
                      <a:pt x="2581" y="2004"/>
                      <a:pt x="2590" y="1994"/>
                      <a:pt x="2595" y="1985"/>
                    </a:cubicBezTo>
                    <a:cubicBezTo>
                      <a:pt x="2599" y="1977"/>
                      <a:pt x="2604" y="1972"/>
                      <a:pt x="2616" y="1977"/>
                    </a:cubicBezTo>
                    <a:cubicBezTo>
                      <a:pt x="2607" y="1966"/>
                      <a:pt x="2600" y="1957"/>
                      <a:pt x="2592" y="1949"/>
                    </a:cubicBezTo>
                    <a:cubicBezTo>
                      <a:pt x="2591" y="1947"/>
                      <a:pt x="2590" y="1947"/>
                      <a:pt x="2588" y="1946"/>
                    </a:cubicBezTo>
                    <a:cubicBezTo>
                      <a:pt x="2592" y="1967"/>
                      <a:pt x="2592" y="1967"/>
                      <a:pt x="2569" y="2008"/>
                    </a:cubicBezTo>
                    <a:cubicBezTo>
                      <a:pt x="2568" y="2008"/>
                      <a:pt x="2567" y="2008"/>
                      <a:pt x="2567" y="2007"/>
                    </a:cubicBezTo>
                    <a:cubicBezTo>
                      <a:pt x="2558" y="1999"/>
                      <a:pt x="2550" y="1991"/>
                      <a:pt x="2541" y="1984"/>
                    </a:cubicBezTo>
                    <a:cubicBezTo>
                      <a:pt x="2535" y="1978"/>
                      <a:pt x="2534" y="1973"/>
                      <a:pt x="2538" y="1966"/>
                    </a:cubicBezTo>
                    <a:cubicBezTo>
                      <a:pt x="2543" y="1957"/>
                      <a:pt x="2547" y="1949"/>
                      <a:pt x="2551" y="1940"/>
                    </a:cubicBezTo>
                    <a:cubicBezTo>
                      <a:pt x="2560" y="1922"/>
                      <a:pt x="2563" y="1920"/>
                      <a:pt x="2582" y="1926"/>
                    </a:cubicBezTo>
                    <a:cubicBezTo>
                      <a:pt x="2583" y="1926"/>
                      <a:pt x="2583" y="1925"/>
                      <a:pt x="2586" y="1923"/>
                    </a:cubicBezTo>
                    <a:cubicBezTo>
                      <a:pt x="2578" y="1915"/>
                      <a:pt x="2570" y="1907"/>
                      <a:pt x="2561" y="1898"/>
                    </a:cubicBezTo>
                    <a:cubicBezTo>
                      <a:pt x="2542" y="1935"/>
                      <a:pt x="2523" y="1971"/>
                      <a:pt x="2505" y="2007"/>
                    </a:cubicBezTo>
                    <a:cubicBezTo>
                      <a:pt x="2505" y="2008"/>
                      <a:pt x="2506" y="2009"/>
                      <a:pt x="2506" y="2010"/>
                    </a:cubicBezTo>
                    <a:cubicBezTo>
                      <a:pt x="2520" y="1997"/>
                      <a:pt x="2529" y="2006"/>
                      <a:pt x="2538" y="2015"/>
                    </a:cubicBezTo>
                    <a:cubicBezTo>
                      <a:pt x="2555" y="2032"/>
                      <a:pt x="2572" y="2049"/>
                      <a:pt x="2590" y="2065"/>
                    </a:cubicBezTo>
                    <a:cubicBezTo>
                      <a:pt x="2601" y="2075"/>
                      <a:pt x="2609" y="2085"/>
                      <a:pt x="2604" y="2102"/>
                    </a:cubicBezTo>
                    <a:cubicBezTo>
                      <a:pt x="2609" y="2097"/>
                      <a:pt x="2612" y="2093"/>
                      <a:pt x="2615" y="2088"/>
                    </a:cubicBezTo>
                    <a:cubicBezTo>
                      <a:pt x="2626" y="2066"/>
                      <a:pt x="2637" y="2044"/>
                      <a:pt x="2649" y="2022"/>
                    </a:cubicBezTo>
                    <a:cubicBezTo>
                      <a:pt x="2661" y="2003"/>
                      <a:pt x="2667" y="1986"/>
                      <a:pt x="2649" y="1967"/>
                    </a:cubicBezTo>
                    <a:close/>
                    <a:moveTo>
                      <a:pt x="491" y="2172"/>
                    </a:moveTo>
                    <a:cubicBezTo>
                      <a:pt x="492" y="2172"/>
                      <a:pt x="493" y="2172"/>
                      <a:pt x="493" y="2172"/>
                    </a:cubicBezTo>
                    <a:cubicBezTo>
                      <a:pt x="492" y="2197"/>
                      <a:pt x="491" y="2222"/>
                      <a:pt x="490" y="2247"/>
                    </a:cubicBezTo>
                    <a:cubicBezTo>
                      <a:pt x="488" y="2275"/>
                      <a:pt x="487" y="2303"/>
                      <a:pt x="485" y="2331"/>
                    </a:cubicBezTo>
                    <a:cubicBezTo>
                      <a:pt x="485" y="2333"/>
                      <a:pt x="487" y="2335"/>
                      <a:pt x="488" y="2337"/>
                    </a:cubicBezTo>
                    <a:cubicBezTo>
                      <a:pt x="490" y="2336"/>
                      <a:pt x="492" y="2335"/>
                      <a:pt x="494" y="2333"/>
                    </a:cubicBezTo>
                    <a:cubicBezTo>
                      <a:pt x="498" y="2328"/>
                      <a:pt x="501" y="2323"/>
                      <a:pt x="505" y="2318"/>
                    </a:cubicBezTo>
                    <a:cubicBezTo>
                      <a:pt x="529" y="2286"/>
                      <a:pt x="545" y="2248"/>
                      <a:pt x="580" y="2224"/>
                    </a:cubicBezTo>
                    <a:cubicBezTo>
                      <a:pt x="572" y="2213"/>
                      <a:pt x="564" y="2202"/>
                      <a:pt x="556" y="2191"/>
                    </a:cubicBezTo>
                    <a:cubicBezTo>
                      <a:pt x="554" y="2195"/>
                      <a:pt x="554" y="2198"/>
                      <a:pt x="555" y="2201"/>
                    </a:cubicBezTo>
                    <a:cubicBezTo>
                      <a:pt x="558" y="2211"/>
                      <a:pt x="556" y="2220"/>
                      <a:pt x="550" y="2228"/>
                    </a:cubicBezTo>
                    <a:cubicBezTo>
                      <a:pt x="540" y="2243"/>
                      <a:pt x="531" y="2258"/>
                      <a:pt x="521" y="2273"/>
                    </a:cubicBezTo>
                    <a:cubicBezTo>
                      <a:pt x="519" y="2277"/>
                      <a:pt x="516" y="2280"/>
                      <a:pt x="512" y="2285"/>
                    </a:cubicBezTo>
                    <a:cubicBezTo>
                      <a:pt x="512" y="2279"/>
                      <a:pt x="512" y="2276"/>
                      <a:pt x="512" y="2273"/>
                    </a:cubicBezTo>
                    <a:cubicBezTo>
                      <a:pt x="514" y="2235"/>
                      <a:pt x="515" y="2197"/>
                      <a:pt x="516" y="2158"/>
                    </a:cubicBezTo>
                    <a:cubicBezTo>
                      <a:pt x="517" y="2142"/>
                      <a:pt x="508" y="2131"/>
                      <a:pt x="494" y="2120"/>
                    </a:cubicBezTo>
                    <a:cubicBezTo>
                      <a:pt x="498" y="2133"/>
                      <a:pt x="496" y="2143"/>
                      <a:pt x="489" y="2152"/>
                    </a:cubicBezTo>
                    <a:cubicBezTo>
                      <a:pt x="473" y="2175"/>
                      <a:pt x="458" y="2198"/>
                      <a:pt x="441" y="2221"/>
                    </a:cubicBezTo>
                    <a:cubicBezTo>
                      <a:pt x="437" y="2228"/>
                      <a:pt x="429" y="2233"/>
                      <a:pt x="423" y="2238"/>
                    </a:cubicBezTo>
                    <a:cubicBezTo>
                      <a:pt x="405" y="2217"/>
                      <a:pt x="405" y="2213"/>
                      <a:pt x="420" y="2193"/>
                    </a:cubicBezTo>
                    <a:cubicBezTo>
                      <a:pt x="435" y="2171"/>
                      <a:pt x="451" y="2150"/>
                      <a:pt x="467" y="2129"/>
                    </a:cubicBezTo>
                    <a:cubicBezTo>
                      <a:pt x="474" y="2120"/>
                      <a:pt x="479" y="2109"/>
                      <a:pt x="495" y="2114"/>
                    </a:cubicBezTo>
                    <a:cubicBezTo>
                      <a:pt x="483" y="2098"/>
                      <a:pt x="473" y="2084"/>
                      <a:pt x="463" y="2071"/>
                    </a:cubicBezTo>
                    <a:cubicBezTo>
                      <a:pt x="461" y="2069"/>
                      <a:pt x="458" y="2069"/>
                      <a:pt x="455" y="2068"/>
                    </a:cubicBezTo>
                    <a:cubicBezTo>
                      <a:pt x="455" y="2068"/>
                      <a:pt x="454" y="2069"/>
                      <a:pt x="453" y="2069"/>
                    </a:cubicBezTo>
                    <a:cubicBezTo>
                      <a:pt x="468" y="2084"/>
                      <a:pt x="461" y="2097"/>
                      <a:pt x="451" y="2110"/>
                    </a:cubicBezTo>
                    <a:cubicBezTo>
                      <a:pt x="434" y="2131"/>
                      <a:pt x="419" y="2153"/>
                      <a:pt x="403" y="2174"/>
                    </a:cubicBezTo>
                    <a:cubicBezTo>
                      <a:pt x="392" y="2189"/>
                      <a:pt x="392" y="2189"/>
                      <a:pt x="374" y="2184"/>
                    </a:cubicBezTo>
                    <a:cubicBezTo>
                      <a:pt x="374" y="2184"/>
                      <a:pt x="373" y="2185"/>
                      <a:pt x="373" y="2185"/>
                    </a:cubicBezTo>
                    <a:cubicBezTo>
                      <a:pt x="394" y="2214"/>
                      <a:pt x="415" y="2243"/>
                      <a:pt x="437" y="2272"/>
                    </a:cubicBezTo>
                    <a:cubicBezTo>
                      <a:pt x="438" y="2274"/>
                      <a:pt x="441" y="2274"/>
                      <a:pt x="444" y="2275"/>
                    </a:cubicBezTo>
                    <a:cubicBezTo>
                      <a:pt x="438" y="2262"/>
                      <a:pt x="437" y="2250"/>
                      <a:pt x="444" y="2240"/>
                    </a:cubicBezTo>
                    <a:cubicBezTo>
                      <a:pt x="459" y="2217"/>
                      <a:pt x="475" y="2194"/>
                      <a:pt x="491" y="2172"/>
                    </a:cubicBezTo>
                    <a:close/>
                    <a:moveTo>
                      <a:pt x="1360" y="184"/>
                    </a:moveTo>
                    <a:cubicBezTo>
                      <a:pt x="1362" y="180"/>
                      <a:pt x="1364" y="177"/>
                      <a:pt x="1366" y="175"/>
                    </a:cubicBezTo>
                    <a:cubicBezTo>
                      <a:pt x="1378" y="159"/>
                      <a:pt x="1390" y="143"/>
                      <a:pt x="1404" y="128"/>
                    </a:cubicBezTo>
                    <a:cubicBezTo>
                      <a:pt x="1413" y="118"/>
                      <a:pt x="1424" y="110"/>
                      <a:pt x="1435" y="101"/>
                    </a:cubicBezTo>
                    <a:cubicBezTo>
                      <a:pt x="1437" y="99"/>
                      <a:pt x="1440" y="93"/>
                      <a:pt x="1439" y="92"/>
                    </a:cubicBezTo>
                    <a:cubicBezTo>
                      <a:pt x="1433" y="86"/>
                      <a:pt x="1426" y="80"/>
                      <a:pt x="1418" y="76"/>
                    </a:cubicBezTo>
                    <a:cubicBezTo>
                      <a:pt x="1415" y="75"/>
                      <a:pt x="1408" y="81"/>
                      <a:pt x="1405" y="85"/>
                    </a:cubicBezTo>
                    <a:cubicBezTo>
                      <a:pt x="1398" y="95"/>
                      <a:pt x="1393" y="106"/>
                      <a:pt x="1385" y="115"/>
                    </a:cubicBezTo>
                    <a:cubicBezTo>
                      <a:pt x="1368" y="137"/>
                      <a:pt x="1350" y="158"/>
                      <a:pt x="1332" y="179"/>
                    </a:cubicBezTo>
                    <a:cubicBezTo>
                      <a:pt x="1328" y="185"/>
                      <a:pt x="1324" y="191"/>
                      <a:pt x="1323" y="198"/>
                    </a:cubicBezTo>
                    <a:cubicBezTo>
                      <a:pt x="1320" y="207"/>
                      <a:pt x="1323" y="211"/>
                      <a:pt x="1333" y="210"/>
                    </a:cubicBezTo>
                    <a:cubicBezTo>
                      <a:pt x="1350" y="208"/>
                      <a:pt x="1368" y="206"/>
                      <a:pt x="1385" y="205"/>
                    </a:cubicBezTo>
                    <a:cubicBezTo>
                      <a:pt x="1391" y="204"/>
                      <a:pt x="1395" y="206"/>
                      <a:pt x="1397" y="212"/>
                    </a:cubicBezTo>
                    <a:cubicBezTo>
                      <a:pt x="1402" y="228"/>
                      <a:pt x="1397" y="238"/>
                      <a:pt x="1380" y="246"/>
                    </a:cubicBezTo>
                    <a:cubicBezTo>
                      <a:pt x="1377" y="239"/>
                      <a:pt x="1375" y="232"/>
                      <a:pt x="1373" y="225"/>
                    </a:cubicBezTo>
                    <a:cubicBezTo>
                      <a:pt x="1363" y="232"/>
                      <a:pt x="1353" y="238"/>
                      <a:pt x="1344" y="246"/>
                    </a:cubicBezTo>
                    <a:cubicBezTo>
                      <a:pt x="1341" y="248"/>
                      <a:pt x="1338" y="254"/>
                      <a:pt x="1338" y="258"/>
                    </a:cubicBezTo>
                    <a:cubicBezTo>
                      <a:pt x="1338" y="271"/>
                      <a:pt x="1341" y="284"/>
                      <a:pt x="1350" y="296"/>
                    </a:cubicBezTo>
                    <a:cubicBezTo>
                      <a:pt x="1360" y="289"/>
                      <a:pt x="1369" y="282"/>
                      <a:pt x="1378" y="275"/>
                    </a:cubicBezTo>
                    <a:cubicBezTo>
                      <a:pt x="1392" y="265"/>
                      <a:pt x="1393" y="265"/>
                      <a:pt x="1401" y="280"/>
                    </a:cubicBezTo>
                    <a:cubicBezTo>
                      <a:pt x="1406" y="290"/>
                      <a:pt x="1411" y="300"/>
                      <a:pt x="1417" y="313"/>
                    </a:cubicBezTo>
                    <a:cubicBezTo>
                      <a:pt x="1419" y="309"/>
                      <a:pt x="1419" y="308"/>
                      <a:pt x="1420" y="306"/>
                    </a:cubicBezTo>
                    <a:cubicBezTo>
                      <a:pt x="1432" y="293"/>
                      <a:pt x="1430" y="278"/>
                      <a:pt x="1426" y="263"/>
                    </a:cubicBezTo>
                    <a:cubicBezTo>
                      <a:pt x="1421" y="248"/>
                      <a:pt x="1422" y="234"/>
                      <a:pt x="1432" y="221"/>
                    </a:cubicBezTo>
                    <a:cubicBezTo>
                      <a:pt x="1437" y="214"/>
                      <a:pt x="1439" y="206"/>
                      <a:pt x="1444" y="197"/>
                    </a:cubicBezTo>
                    <a:cubicBezTo>
                      <a:pt x="1431" y="195"/>
                      <a:pt x="1430" y="206"/>
                      <a:pt x="1423" y="209"/>
                    </a:cubicBezTo>
                    <a:cubicBezTo>
                      <a:pt x="1418" y="200"/>
                      <a:pt x="1422" y="194"/>
                      <a:pt x="1429" y="189"/>
                    </a:cubicBezTo>
                    <a:cubicBezTo>
                      <a:pt x="1434" y="183"/>
                      <a:pt x="1440" y="178"/>
                      <a:pt x="1446" y="171"/>
                    </a:cubicBezTo>
                    <a:cubicBezTo>
                      <a:pt x="1439" y="166"/>
                      <a:pt x="1434" y="163"/>
                      <a:pt x="1429" y="160"/>
                    </a:cubicBezTo>
                    <a:cubicBezTo>
                      <a:pt x="1422" y="155"/>
                      <a:pt x="1413" y="157"/>
                      <a:pt x="1410" y="164"/>
                    </a:cubicBezTo>
                    <a:cubicBezTo>
                      <a:pt x="1399" y="184"/>
                      <a:pt x="1381" y="186"/>
                      <a:pt x="1360" y="184"/>
                    </a:cubicBezTo>
                    <a:close/>
                    <a:moveTo>
                      <a:pt x="2096" y="489"/>
                    </a:moveTo>
                    <a:cubicBezTo>
                      <a:pt x="2086" y="497"/>
                      <a:pt x="2080" y="498"/>
                      <a:pt x="2070" y="490"/>
                    </a:cubicBezTo>
                    <a:cubicBezTo>
                      <a:pt x="2060" y="482"/>
                      <a:pt x="2050" y="472"/>
                      <a:pt x="2039" y="464"/>
                    </a:cubicBezTo>
                    <a:cubicBezTo>
                      <a:pt x="2031" y="457"/>
                      <a:pt x="2025" y="450"/>
                      <a:pt x="2023" y="439"/>
                    </a:cubicBezTo>
                    <a:cubicBezTo>
                      <a:pt x="2023" y="433"/>
                      <a:pt x="2017" y="430"/>
                      <a:pt x="2012" y="433"/>
                    </a:cubicBezTo>
                    <a:cubicBezTo>
                      <a:pt x="2006" y="436"/>
                      <a:pt x="1999" y="440"/>
                      <a:pt x="1997" y="446"/>
                    </a:cubicBezTo>
                    <a:cubicBezTo>
                      <a:pt x="1996" y="451"/>
                      <a:pt x="1999" y="459"/>
                      <a:pt x="2003" y="463"/>
                    </a:cubicBezTo>
                    <a:cubicBezTo>
                      <a:pt x="2009" y="470"/>
                      <a:pt x="2016" y="474"/>
                      <a:pt x="2023" y="479"/>
                    </a:cubicBezTo>
                    <a:cubicBezTo>
                      <a:pt x="2041" y="491"/>
                      <a:pt x="2059" y="503"/>
                      <a:pt x="2077" y="515"/>
                    </a:cubicBezTo>
                    <a:cubicBezTo>
                      <a:pt x="2064" y="536"/>
                      <a:pt x="2053" y="538"/>
                      <a:pt x="2036" y="523"/>
                    </a:cubicBezTo>
                    <a:cubicBezTo>
                      <a:pt x="2028" y="516"/>
                      <a:pt x="2021" y="509"/>
                      <a:pt x="2014" y="502"/>
                    </a:cubicBezTo>
                    <a:cubicBezTo>
                      <a:pt x="2008" y="496"/>
                      <a:pt x="2002" y="491"/>
                      <a:pt x="1996" y="486"/>
                    </a:cubicBezTo>
                    <a:cubicBezTo>
                      <a:pt x="1994" y="484"/>
                      <a:pt x="1991" y="485"/>
                      <a:pt x="1988" y="484"/>
                    </a:cubicBezTo>
                    <a:cubicBezTo>
                      <a:pt x="1988" y="487"/>
                      <a:pt x="1988" y="489"/>
                      <a:pt x="1989" y="491"/>
                    </a:cubicBezTo>
                    <a:cubicBezTo>
                      <a:pt x="1996" y="505"/>
                      <a:pt x="2003" y="519"/>
                      <a:pt x="2012" y="532"/>
                    </a:cubicBezTo>
                    <a:cubicBezTo>
                      <a:pt x="2030" y="557"/>
                      <a:pt x="2055" y="560"/>
                      <a:pt x="2079" y="541"/>
                    </a:cubicBezTo>
                    <a:cubicBezTo>
                      <a:pt x="2098" y="527"/>
                      <a:pt x="2098" y="527"/>
                      <a:pt x="2116" y="542"/>
                    </a:cubicBezTo>
                    <a:cubicBezTo>
                      <a:pt x="2125" y="549"/>
                      <a:pt x="2136" y="553"/>
                      <a:pt x="2149" y="550"/>
                    </a:cubicBezTo>
                    <a:cubicBezTo>
                      <a:pt x="2148" y="539"/>
                      <a:pt x="2143" y="530"/>
                      <a:pt x="2135" y="525"/>
                    </a:cubicBezTo>
                    <a:cubicBezTo>
                      <a:pt x="2127" y="519"/>
                      <a:pt x="2118" y="514"/>
                      <a:pt x="2110" y="510"/>
                    </a:cubicBezTo>
                    <a:cubicBezTo>
                      <a:pt x="2113" y="503"/>
                      <a:pt x="2117" y="498"/>
                      <a:pt x="2117" y="492"/>
                    </a:cubicBezTo>
                    <a:cubicBezTo>
                      <a:pt x="2118" y="478"/>
                      <a:pt x="2126" y="470"/>
                      <a:pt x="2137" y="463"/>
                    </a:cubicBezTo>
                    <a:cubicBezTo>
                      <a:pt x="2142" y="460"/>
                      <a:pt x="2148" y="457"/>
                      <a:pt x="2153" y="453"/>
                    </a:cubicBezTo>
                    <a:cubicBezTo>
                      <a:pt x="2163" y="445"/>
                      <a:pt x="2164" y="433"/>
                      <a:pt x="2156" y="423"/>
                    </a:cubicBezTo>
                    <a:cubicBezTo>
                      <a:pt x="2145" y="410"/>
                      <a:pt x="2131" y="403"/>
                      <a:pt x="2115" y="400"/>
                    </a:cubicBezTo>
                    <a:cubicBezTo>
                      <a:pt x="2103" y="398"/>
                      <a:pt x="2094" y="402"/>
                      <a:pt x="2087" y="415"/>
                    </a:cubicBezTo>
                    <a:cubicBezTo>
                      <a:pt x="2094" y="418"/>
                      <a:pt x="2100" y="421"/>
                      <a:pt x="2107" y="423"/>
                    </a:cubicBezTo>
                    <a:cubicBezTo>
                      <a:pt x="2118" y="426"/>
                      <a:pt x="2124" y="431"/>
                      <a:pt x="2125" y="440"/>
                    </a:cubicBezTo>
                    <a:cubicBezTo>
                      <a:pt x="2126" y="452"/>
                      <a:pt x="2117" y="451"/>
                      <a:pt x="2111" y="453"/>
                    </a:cubicBezTo>
                    <a:cubicBezTo>
                      <a:pt x="2090" y="460"/>
                      <a:pt x="2086" y="471"/>
                      <a:pt x="2096" y="489"/>
                    </a:cubicBezTo>
                    <a:close/>
                    <a:moveTo>
                      <a:pt x="2257" y="2470"/>
                    </a:moveTo>
                    <a:cubicBezTo>
                      <a:pt x="2256" y="2470"/>
                      <a:pt x="2255" y="2470"/>
                      <a:pt x="2254" y="2470"/>
                    </a:cubicBezTo>
                    <a:cubicBezTo>
                      <a:pt x="2253" y="2472"/>
                      <a:pt x="2252" y="2474"/>
                      <a:pt x="2251" y="2476"/>
                    </a:cubicBezTo>
                    <a:cubicBezTo>
                      <a:pt x="2244" y="2488"/>
                      <a:pt x="2238" y="2501"/>
                      <a:pt x="2229" y="2512"/>
                    </a:cubicBezTo>
                    <a:cubicBezTo>
                      <a:pt x="2214" y="2529"/>
                      <a:pt x="2193" y="2528"/>
                      <a:pt x="2179" y="2509"/>
                    </a:cubicBezTo>
                    <a:cubicBezTo>
                      <a:pt x="2171" y="2498"/>
                      <a:pt x="2164" y="2485"/>
                      <a:pt x="2159" y="2472"/>
                    </a:cubicBezTo>
                    <a:cubicBezTo>
                      <a:pt x="2151" y="2449"/>
                      <a:pt x="2149" y="2425"/>
                      <a:pt x="2162" y="2402"/>
                    </a:cubicBezTo>
                    <a:cubicBezTo>
                      <a:pt x="2177" y="2374"/>
                      <a:pt x="2199" y="2372"/>
                      <a:pt x="2220" y="2396"/>
                    </a:cubicBezTo>
                    <a:cubicBezTo>
                      <a:pt x="2221" y="2398"/>
                      <a:pt x="2224" y="2400"/>
                      <a:pt x="2227" y="2401"/>
                    </a:cubicBezTo>
                    <a:cubicBezTo>
                      <a:pt x="2227" y="2401"/>
                      <a:pt x="2228" y="2400"/>
                      <a:pt x="2229" y="2399"/>
                    </a:cubicBezTo>
                    <a:cubicBezTo>
                      <a:pt x="2224" y="2387"/>
                      <a:pt x="2219" y="2375"/>
                      <a:pt x="2215" y="2362"/>
                    </a:cubicBezTo>
                    <a:cubicBezTo>
                      <a:pt x="2214" y="2360"/>
                      <a:pt x="2216" y="2354"/>
                      <a:pt x="2217" y="2354"/>
                    </a:cubicBezTo>
                    <a:cubicBezTo>
                      <a:pt x="2220" y="2352"/>
                      <a:pt x="2225" y="2353"/>
                      <a:pt x="2228" y="2355"/>
                    </a:cubicBezTo>
                    <a:cubicBezTo>
                      <a:pt x="2230" y="2356"/>
                      <a:pt x="2231" y="2360"/>
                      <a:pt x="2232" y="2363"/>
                    </a:cubicBezTo>
                    <a:cubicBezTo>
                      <a:pt x="2245" y="2392"/>
                      <a:pt x="2257" y="2422"/>
                      <a:pt x="2270" y="2451"/>
                    </a:cubicBezTo>
                    <a:cubicBezTo>
                      <a:pt x="2277" y="2466"/>
                      <a:pt x="2282" y="2479"/>
                      <a:pt x="2266" y="2492"/>
                    </a:cubicBezTo>
                    <a:cubicBezTo>
                      <a:pt x="2269" y="2493"/>
                      <a:pt x="2273" y="2493"/>
                      <a:pt x="2275" y="2491"/>
                    </a:cubicBezTo>
                    <a:cubicBezTo>
                      <a:pt x="2303" y="2472"/>
                      <a:pt x="2317" y="2459"/>
                      <a:pt x="2316" y="2453"/>
                    </a:cubicBezTo>
                    <a:cubicBezTo>
                      <a:pt x="2301" y="2459"/>
                      <a:pt x="2298" y="2458"/>
                      <a:pt x="2291" y="2443"/>
                    </a:cubicBezTo>
                    <a:cubicBezTo>
                      <a:pt x="2279" y="2414"/>
                      <a:pt x="2267" y="2385"/>
                      <a:pt x="2254" y="2356"/>
                    </a:cubicBezTo>
                    <a:cubicBezTo>
                      <a:pt x="2249" y="2343"/>
                      <a:pt x="2243" y="2330"/>
                      <a:pt x="2256" y="2317"/>
                    </a:cubicBezTo>
                    <a:cubicBezTo>
                      <a:pt x="2253" y="2317"/>
                      <a:pt x="2251" y="2318"/>
                      <a:pt x="2249" y="2320"/>
                    </a:cubicBezTo>
                    <a:cubicBezTo>
                      <a:pt x="2237" y="2328"/>
                      <a:pt x="2225" y="2338"/>
                      <a:pt x="2213" y="2346"/>
                    </a:cubicBezTo>
                    <a:cubicBezTo>
                      <a:pt x="2200" y="2355"/>
                      <a:pt x="2187" y="2364"/>
                      <a:pt x="2175" y="2373"/>
                    </a:cubicBezTo>
                    <a:cubicBezTo>
                      <a:pt x="2167" y="2379"/>
                      <a:pt x="2158" y="2384"/>
                      <a:pt x="2152" y="2391"/>
                    </a:cubicBezTo>
                    <a:cubicBezTo>
                      <a:pt x="2122" y="2429"/>
                      <a:pt x="2127" y="2478"/>
                      <a:pt x="2154" y="2520"/>
                    </a:cubicBezTo>
                    <a:cubicBezTo>
                      <a:pt x="2172" y="2547"/>
                      <a:pt x="2207" y="2551"/>
                      <a:pt x="2231" y="2528"/>
                    </a:cubicBezTo>
                    <a:cubicBezTo>
                      <a:pt x="2245" y="2515"/>
                      <a:pt x="2253" y="2498"/>
                      <a:pt x="2258" y="2480"/>
                    </a:cubicBezTo>
                    <a:cubicBezTo>
                      <a:pt x="2258" y="2477"/>
                      <a:pt x="2257" y="2473"/>
                      <a:pt x="2257" y="2470"/>
                    </a:cubicBezTo>
                    <a:close/>
                    <a:moveTo>
                      <a:pt x="2169" y="439"/>
                    </a:moveTo>
                    <a:cubicBezTo>
                      <a:pt x="2178" y="456"/>
                      <a:pt x="2188" y="459"/>
                      <a:pt x="2203" y="452"/>
                    </a:cubicBezTo>
                    <a:cubicBezTo>
                      <a:pt x="2217" y="444"/>
                      <a:pt x="2226" y="432"/>
                      <a:pt x="2229" y="417"/>
                    </a:cubicBezTo>
                    <a:cubicBezTo>
                      <a:pt x="2231" y="405"/>
                      <a:pt x="2231" y="392"/>
                      <a:pt x="2232" y="379"/>
                    </a:cubicBezTo>
                    <a:cubicBezTo>
                      <a:pt x="2248" y="381"/>
                      <a:pt x="2263" y="384"/>
                      <a:pt x="2278" y="385"/>
                    </a:cubicBezTo>
                    <a:cubicBezTo>
                      <a:pt x="2284" y="386"/>
                      <a:pt x="2293" y="384"/>
                      <a:pt x="2296" y="380"/>
                    </a:cubicBezTo>
                    <a:cubicBezTo>
                      <a:pt x="2307" y="368"/>
                      <a:pt x="2298" y="342"/>
                      <a:pt x="2282" y="337"/>
                    </a:cubicBezTo>
                    <a:cubicBezTo>
                      <a:pt x="2267" y="360"/>
                      <a:pt x="2267" y="360"/>
                      <a:pt x="2239" y="358"/>
                    </a:cubicBezTo>
                    <a:cubicBezTo>
                      <a:pt x="2230" y="357"/>
                      <a:pt x="2222" y="356"/>
                      <a:pt x="2213" y="355"/>
                    </a:cubicBezTo>
                    <a:cubicBezTo>
                      <a:pt x="2187" y="353"/>
                      <a:pt x="2162" y="351"/>
                      <a:pt x="2136" y="349"/>
                    </a:cubicBezTo>
                    <a:cubicBezTo>
                      <a:pt x="2131" y="349"/>
                      <a:pt x="2126" y="348"/>
                      <a:pt x="2125" y="340"/>
                    </a:cubicBezTo>
                    <a:cubicBezTo>
                      <a:pt x="2123" y="333"/>
                      <a:pt x="2117" y="330"/>
                      <a:pt x="2110" y="333"/>
                    </a:cubicBezTo>
                    <a:cubicBezTo>
                      <a:pt x="2103" y="335"/>
                      <a:pt x="2095" y="337"/>
                      <a:pt x="2091" y="342"/>
                    </a:cubicBezTo>
                    <a:cubicBezTo>
                      <a:pt x="2080" y="355"/>
                      <a:pt x="2070" y="368"/>
                      <a:pt x="2060" y="382"/>
                    </a:cubicBezTo>
                    <a:cubicBezTo>
                      <a:pt x="2058" y="386"/>
                      <a:pt x="2058" y="393"/>
                      <a:pt x="2061" y="397"/>
                    </a:cubicBezTo>
                    <a:cubicBezTo>
                      <a:pt x="2063" y="399"/>
                      <a:pt x="2070" y="400"/>
                      <a:pt x="2074" y="398"/>
                    </a:cubicBezTo>
                    <a:cubicBezTo>
                      <a:pt x="2085" y="394"/>
                      <a:pt x="2096" y="390"/>
                      <a:pt x="2106" y="383"/>
                    </a:cubicBezTo>
                    <a:cubicBezTo>
                      <a:pt x="2136" y="364"/>
                      <a:pt x="2166" y="367"/>
                      <a:pt x="2197" y="379"/>
                    </a:cubicBezTo>
                    <a:cubicBezTo>
                      <a:pt x="2205" y="382"/>
                      <a:pt x="2210" y="389"/>
                      <a:pt x="2209" y="398"/>
                    </a:cubicBezTo>
                    <a:cubicBezTo>
                      <a:pt x="2207" y="409"/>
                      <a:pt x="2203" y="421"/>
                      <a:pt x="2200" y="432"/>
                    </a:cubicBezTo>
                    <a:cubicBezTo>
                      <a:pt x="2198" y="438"/>
                      <a:pt x="2192" y="438"/>
                      <a:pt x="2187" y="438"/>
                    </a:cubicBezTo>
                    <a:cubicBezTo>
                      <a:pt x="2181" y="437"/>
                      <a:pt x="2175" y="438"/>
                      <a:pt x="2169" y="439"/>
                    </a:cubicBezTo>
                    <a:close/>
                    <a:moveTo>
                      <a:pt x="424" y="2007"/>
                    </a:moveTo>
                    <a:cubicBezTo>
                      <a:pt x="423" y="2007"/>
                      <a:pt x="421" y="2007"/>
                      <a:pt x="420" y="2007"/>
                    </a:cubicBezTo>
                    <a:cubicBezTo>
                      <a:pt x="435" y="2040"/>
                      <a:pt x="404" y="2049"/>
                      <a:pt x="391" y="2070"/>
                    </a:cubicBezTo>
                    <a:cubicBezTo>
                      <a:pt x="379" y="2050"/>
                      <a:pt x="368" y="2032"/>
                      <a:pt x="357" y="2013"/>
                    </a:cubicBezTo>
                    <a:cubicBezTo>
                      <a:pt x="365" y="2006"/>
                      <a:pt x="371" y="1998"/>
                      <a:pt x="378" y="1990"/>
                    </a:cubicBezTo>
                    <a:cubicBezTo>
                      <a:pt x="386" y="1982"/>
                      <a:pt x="393" y="1970"/>
                      <a:pt x="408" y="1981"/>
                    </a:cubicBezTo>
                    <a:cubicBezTo>
                      <a:pt x="399" y="1964"/>
                      <a:pt x="390" y="1948"/>
                      <a:pt x="381" y="1933"/>
                    </a:cubicBezTo>
                    <a:cubicBezTo>
                      <a:pt x="380" y="1931"/>
                      <a:pt x="377" y="1930"/>
                      <a:pt x="375" y="1929"/>
                    </a:cubicBezTo>
                    <a:cubicBezTo>
                      <a:pt x="374" y="1930"/>
                      <a:pt x="373" y="1930"/>
                      <a:pt x="372" y="1930"/>
                    </a:cubicBezTo>
                    <a:cubicBezTo>
                      <a:pt x="382" y="1945"/>
                      <a:pt x="376" y="1956"/>
                      <a:pt x="366" y="1967"/>
                    </a:cubicBezTo>
                    <a:cubicBezTo>
                      <a:pt x="359" y="1974"/>
                      <a:pt x="352" y="1983"/>
                      <a:pt x="344" y="1991"/>
                    </a:cubicBezTo>
                    <a:cubicBezTo>
                      <a:pt x="329" y="2007"/>
                      <a:pt x="313" y="2024"/>
                      <a:pt x="298" y="2040"/>
                    </a:cubicBezTo>
                    <a:cubicBezTo>
                      <a:pt x="292" y="2036"/>
                      <a:pt x="288" y="2033"/>
                      <a:pt x="284" y="2031"/>
                    </a:cubicBezTo>
                    <a:cubicBezTo>
                      <a:pt x="283" y="2031"/>
                      <a:pt x="282" y="2032"/>
                      <a:pt x="281" y="2033"/>
                    </a:cubicBezTo>
                    <a:cubicBezTo>
                      <a:pt x="291" y="2050"/>
                      <a:pt x="301" y="2066"/>
                      <a:pt x="310" y="2083"/>
                    </a:cubicBezTo>
                    <a:cubicBezTo>
                      <a:pt x="311" y="2083"/>
                      <a:pt x="312" y="2083"/>
                      <a:pt x="313" y="2083"/>
                    </a:cubicBezTo>
                    <a:cubicBezTo>
                      <a:pt x="306" y="2051"/>
                      <a:pt x="337" y="2043"/>
                      <a:pt x="348" y="2021"/>
                    </a:cubicBezTo>
                    <a:cubicBezTo>
                      <a:pt x="358" y="2038"/>
                      <a:pt x="367" y="2053"/>
                      <a:pt x="375" y="2069"/>
                    </a:cubicBezTo>
                    <a:cubicBezTo>
                      <a:pt x="379" y="2075"/>
                      <a:pt x="378" y="2082"/>
                      <a:pt x="373" y="2088"/>
                    </a:cubicBezTo>
                    <a:cubicBezTo>
                      <a:pt x="367" y="2096"/>
                      <a:pt x="360" y="2104"/>
                      <a:pt x="353" y="2111"/>
                    </a:cubicBezTo>
                    <a:cubicBezTo>
                      <a:pt x="346" y="2118"/>
                      <a:pt x="341" y="2118"/>
                      <a:pt x="334" y="2111"/>
                    </a:cubicBezTo>
                    <a:cubicBezTo>
                      <a:pt x="333" y="2110"/>
                      <a:pt x="331" y="2109"/>
                      <a:pt x="330" y="2108"/>
                    </a:cubicBezTo>
                    <a:cubicBezTo>
                      <a:pt x="329" y="2108"/>
                      <a:pt x="328" y="2109"/>
                      <a:pt x="327" y="2110"/>
                    </a:cubicBezTo>
                    <a:cubicBezTo>
                      <a:pt x="337" y="2128"/>
                      <a:pt x="348" y="2145"/>
                      <a:pt x="358" y="2161"/>
                    </a:cubicBezTo>
                    <a:cubicBezTo>
                      <a:pt x="361" y="2152"/>
                      <a:pt x="361" y="2141"/>
                      <a:pt x="366" y="2134"/>
                    </a:cubicBezTo>
                    <a:cubicBezTo>
                      <a:pt x="390" y="2106"/>
                      <a:pt x="415" y="2080"/>
                      <a:pt x="440" y="2053"/>
                    </a:cubicBezTo>
                    <a:cubicBezTo>
                      <a:pt x="445" y="2057"/>
                      <a:pt x="450" y="2060"/>
                      <a:pt x="455" y="2064"/>
                    </a:cubicBezTo>
                    <a:cubicBezTo>
                      <a:pt x="456" y="2063"/>
                      <a:pt x="456" y="2062"/>
                      <a:pt x="457" y="2061"/>
                    </a:cubicBezTo>
                    <a:cubicBezTo>
                      <a:pt x="446" y="2043"/>
                      <a:pt x="435" y="2025"/>
                      <a:pt x="424" y="2007"/>
                    </a:cubicBezTo>
                    <a:close/>
                    <a:moveTo>
                      <a:pt x="1840" y="2721"/>
                    </a:moveTo>
                    <a:cubicBezTo>
                      <a:pt x="1846" y="2719"/>
                      <a:pt x="1851" y="2719"/>
                      <a:pt x="1857" y="2717"/>
                    </a:cubicBezTo>
                    <a:cubicBezTo>
                      <a:pt x="1884" y="2707"/>
                      <a:pt x="1911" y="2659"/>
                      <a:pt x="1904" y="2630"/>
                    </a:cubicBezTo>
                    <a:cubicBezTo>
                      <a:pt x="1901" y="2617"/>
                      <a:pt x="1897" y="2603"/>
                      <a:pt x="1893" y="2590"/>
                    </a:cubicBezTo>
                    <a:cubicBezTo>
                      <a:pt x="1888" y="2575"/>
                      <a:pt x="1880" y="2562"/>
                      <a:pt x="1867" y="2553"/>
                    </a:cubicBezTo>
                    <a:cubicBezTo>
                      <a:pt x="1842" y="2536"/>
                      <a:pt x="1810" y="2545"/>
                      <a:pt x="1793" y="2572"/>
                    </a:cubicBezTo>
                    <a:cubicBezTo>
                      <a:pt x="1772" y="2606"/>
                      <a:pt x="1774" y="2664"/>
                      <a:pt x="1797" y="2696"/>
                    </a:cubicBezTo>
                    <a:cubicBezTo>
                      <a:pt x="1808" y="2710"/>
                      <a:pt x="1821" y="2720"/>
                      <a:pt x="1840" y="2721"/>
                    </a:cubicBezTo>
                    <a:close/>
                    <a:moveTo>
                      <a:pt x="2476" y="2226"/>
                    </a:moveTo>
                    <a:cubicBezTo>
                      <a:pt x="2472" y="2225"/>
                      <a:pt x="2471" y="2225"/>
                      <a:pt x="2470" y="2225"/>
                    </a:cubicBezTo>
                    <a:cubicBezTo>
                      <a:pt x="2441" y="2217"/>
                      <a:pt x="2413" y="2209"/>
                      <a:pt x="2384" y="2202"/>
                    </a:cubicBezTo>
                    <a:cubicBezTo>
                      <a:pt x="2379" y="2200"/>
                      <a:pt x="2371" y="2199"/>
                      <a:pt x="2368" y="2201"/>
                    </a:cubicBezTo>
                    <a:cubicBezTo>
                      <a:pt x="2359" y="2208"/>
                      <a:pt x="2353" y="2216"/>
                      <a:pt x="2346" y="2224"/>
                    </a:cubicBezTo>
                    <a:cubicBezTo>
                      <a:pt x="2346" y="2225"/>
                      <a:pt x="2346" y="2225"/>
                      <a:pt x="2347" y="2226"/>
                    </a:cubicBezTo>
                    <a:cubicBezTo>
                      <a:pt x="2361" y="2221"/>
                      <a:pt x="2369" y="2228"/>
                      <a:pt x="2375" y="2239"/>
                    </a:cubicBezTo>
                    <a:cubicBezTo>
                      <a:pt x="2387" y="2259"/>
                      <a:pt x="2400" y="2279"/>
                      <a:pt x="2412" y="2299"/>
                    </a:cubicBezTo>
                    <a:cubicBezTo>
                      <a:pt x="2422" y="2314"/>
                      <a:pt x="2433" y="2328"/>
                      <a:pt x="2426" y="2348"/>
                    </a:cubicBezTo>
                    <a:cubicBezTo>
                      <a:pt x="2426" y="2349"/>
                      <a:pt x="2427" y="2349"/>
                      <a:pt x="2428" y="2349"/>
                    </a:cubicBezTo>
                    <a:cubicBezTo>
                      <a:pt x="2437" y="2338"/>
                      <a:pt x="2446" y="2328"/>
                      <a:pt x="2456" y="2317"/>
                    </a:cubicBezTo>
                    <a:cubicBezTo>
                      <a:pt x="2452" y="2316"/>
                      <a:pt x="2450" y="2315"/>
                      <a:pt x="2448" y="2315"/>
                    </a:cubicBezTo>
                    <a:cubicBezTo>
                      <a:pt x="2438" y="2315"/>
                      <a:pt x="2433" y="2309"/>
                      <a:pt x="2428" y="2301"/>
                    </a:cubicBezTo>
                    <a:cubicBezTo>
                      <a:pt x="2418" y="2285"/>
                      <a:pt x="2408" y="2269"/>
                      <a:pt x="2398" y="2253"/>
                    </a:cubicBezTo>
                    <a:cubicBezTo>
                      <a:pt x="2393" y="2246"/>
                      <a:pt x="2389" y="2239"/>
                      <a:pt x="2383" y="2230"/>
                    </a:cubicBezTo>
                    <a:cubicBezTo>
                      <a:pt x="2426" y="2241"/>
                      <a:pt x="2466" y="2252"/>
                      <a:pt x="2506" y="2262"/>
                    </a:cubicBezTo>
                    <a:cubicBezTo>
                      <a:pt x="2506" y="2262"/>
                      <a:pt x="2507" y="2261"/>
                      <a:pt x="2508" y="2261"/>
                    </a:cubicBezTo>
                    <a:cubicBezTo>
                      <a:pt x="2506" y="2255"/>
                      <a:pt x="2504" y="2249"/>
                      <a:pt x="2501" y="2244"/>
                    </a:cubicBezTo>
                    <a:cubicBezTo>
                      <a:pt x="2485" y="2217"/>
                      <a:pt x="2468" y="2191"/>
                      <a:pt x="2452" y="2164"/>
                    </a:cubicBezTo>
                    <a:cubicBezTo>
                      <a:pt x="2442" y="2149"/>
                      <a:pt x="2433" y="2134"/>
                      <a:pt x="2448" y="2117"/>
                    </a:cubicBezTo>
                    <a:cubicBezTo>
                      <a:pt x="2441" y="2117"/>
                      <a:pt x="2418" y="2138"/>
                      <a:pt x="2411" y="2150"/>
                    </a:cubicBezTo>
                    <a:cubicBezTo>
                      <a:pt x="2410" y="2152"/>
                      <a:pt x="2411" y="2154"/>
                      <a:pt x="2411" y="2158"/>
                    </a:cubicBezTo>
                    <a:cubicBezTo>
                      <a:pt x="2419" y="2153"/>
                      <a:pt x="2425" y="2147"/>
                      <a:pt x="2431" y="2156"/>
                    </a:cubicBezTo>
                    <a:cubicBezTo>
                      <a:pt x="2446" y="2178"/>
                      <a:pt x="2460" y="2201"/>
                      <a:pt x="2476" y="2226"/>
                    </a:cubicBezTo>
                    <a:close/>
                    <a:moveTo>
                      <a:pt x="787" y="2535"/>
                    </a:moveTo>
                    <a:cubicBezTo>
                      <a:pt x="786" y="2534"/>
                      <a:pt x="785" y="2533"/>
                      <a:pt x="785" y="2532"/>
                    </a:cubicBezTo>
                    <a:cubicBezTo>
                      <a:pt x="781" y="2533"/>
                      <a:pt x="778" y="2534"/>
                      <a:pt x="774" y="2536"/>
                    </a:cubicBezTo>
                    <a:cubicBezTo>
                      <a:pt x="753" y="2547"/>
                      <a:pt x="734" y="2543"/>
                      <a:pt x="719" y="2525"/>
                    </a:cubicBezTo>
                    <a:cubicBezTo>
                      <a:pt x="716" y="2521"/>
                      <a:pt x="714" y="2514"/>
                      <a:pt x="715" y="2510"/>
                    </a:cubicBezTo>
                    <a:cubicBezTo>
                      <a:pt x="721" y="2493"/>
                      <a:pt x="727" y="2476"/>
                      <a:pt x="734" y="2459"/>
                    </a:cubicBezTo>
                    <a:cubicBezTo>
                      <a:pt x="753" y="2471"/>
                      <a:pt x="777" y="2480"/>
                      <a:pt x="769" y="2512"/>
                    </a:cubicBezTo>
                    <a:cubicBezTo>
                      <a:pt x="780" y="2496"/>
                      <a:pt x="785" y="2477"/>
                      <a:pt x="793" y="2459"/>
                    </a:cubicBezTo>
                    <a:cubicBezTo>
                      <a:pt x="790" y="2459"/>
                      <a:pt x="789" y="2459"/>
                      <a:pt x="788" y="2460"/>
                    </a:cubicBezTo>
                    <a:cubicBezTo>
                      <a:pt x="767" y="2473"/>
                      <a:pt x="757" y="2462"/>
                      <a:pt x="741" y="2447"/>
                    </a:cubicBezTo>
                    <a:cubicBezTo>
                      <a:pt x="740" y="2446"/>
                      <a:pt x="739" y="2444"/>
                      <a:pt x="740" y="2442"/>
                    </a:cubicBezTo>
                    <a:cubicBezTo>
                      <a:pt x="746" y="2426"/>
                      <a:pt x="752" y="2410"/>
                      <a:pt x="759" y="2392"/>
                    </a:cubicBezTo>
                    <a:cubicBezTo>
                      <a:pt x="780" y="2408"/>
                      <a:pt x="809" y="2417"/>
                      <a:pt x="801" y="2454"/>
                    </a:cubicBezTo>
                    <a:cubicBezTo>
                      <a:pt x="805" y="2452"/>
                      <a:pt x="807" y="2451"/>
                      <a:pt x="808" y="2450"/>
                    </a:cubicBezTo>
                    <a:cubicBezTo>
                      <a:pt x="811" y="2441"/>
                      <a:pt x="814" y="2432"/>
                      <a:pt x="817" y="2422"/>
                    </a:cubicBezTo>
                    <a:cubicBezTo>
                      <a:pt x="818" y="2421"/>
                      <a:pt x="816" y="2418"/>
                      <a:pt x="814" y="2417"/>
                    </a:cubicBezTo>
                    <a:cubicBezTo>
                      <a:pt x="788" y="2399"/>
                      <a:pt x="762" y="2380"/>
                      <a:pt x="735" y="2362"/>
                    </a:cubicBezTo>
                    <a:cubicBezTo>
                      <a:pt x="733" y="2361"/>
                      <a:pt x="730" y="2362"/>
                      <a:pt x="728" y="2361"/>
                    </a:cubicBezTo>
                    <a:cubicBezTo>
                      <a:pt x="739" y="2373"/>
                      <a:pt x="737" y="2385"/>
                      <a:pt x="733" y="2397"/>
                    </a:cubicBezTo>
                    <a:cubicBezTo>
                      <a:pt x="721" y="2427"/>
                      <a:pt x="711" y="2456"/>
                      <a:pt x="700" y="2485"/>
                    </a:cubicBezTo>
                    <a:cubicBezTo>
                      <a:pt x="695" y="2497"/>
                      <a:pt x="692" y="2511"/>
                      <a:pt x="673" y="2506"/>
                    </a:cubicBezTo>
                    <a:cubicBezTo>
                      <a:pt x="673" y="2507"/>
                      <a:pt x="674" y="2508"/>
                      <a:pt x="674" y="2509"/>
                    </a:cubicBezTo>
                    <a:cubicBezTo>
                      <a:pt x="704" y="2529"/>
                      <a:pt x="734" y="2550"/>
                      <a:pt x="764" y="2570"/>
                    </a:cubicBezTo>
                    <a:cubicBezTo>
                      <a:pt x="772" y="2558"/>
                      <a:pt x="779" y="2546"/>
                      <a:pt x="787" y="2535"/>
                    </a:cubicBezTo>
                    <a:close/>
                    <a:moveTo>
                      <a:pt x="2330" y="2441"/>
                    </a:moveTo>
                    <a:cubicBezTo>
                      <a:pt x="2331" y="2442"/>
                      <a:pt x="2332" y="2442"/>
                      <a:pt x="2333" y="2443"/>
                    </a:cubicBezTo>
                    <a:cubicBezTo>
                      <a:pt x="2356" y="2421"/>
                      <a:pt x="2379" y="2400"/>
                      <a:pt x="2401" y="2377"/>
                    </a:cubicBezTo>
                    <a:cubicBezTo>
                      <a:pt x="2414" y="2363"/>
                      <a:pt x="2409" y="2335"/>
                      <a:pt x="2393" y="2327"/>
                    </a:cubicBezTo>
                    <a:cubicBezTo>
                      <a:pt x="2402" y="2364"/>
                      <a:pt x="2382" y="2387"/>
                      <a:pt x="2353" y="2406"/>
                    </a:cubicBezTo>
                    <a:cubicBezTo>
                      <a:pt x="2344" y="2389"/>
                      <a:pt x="2336" y="2373"/>
                      <a:pt x="2328" y="2356"/>
                    </a:cubicBezTo>
                    <a:cubicBezTo>
                      <a:pt x="2327" y="2354"/>
                      <a:pt x="2328" y="2350"/>
                      <a:pt x="2330" y="2348"/>
                    </a:cubicBezTo>
                    <a:cubicBezTo>
                      <a:pt x="2336" y="2342"/>
                      <a:pt x="2344" y="2336"/>
                      <a:pt x="2350" y="2329"/>
                    </a:cubicBezTo>
                    <a:cubicBezTo>
                      <a:pt x="2355" y="2325"/>
                      <a:pt x="2360" y="2325"/>
                      <a:pt x="2365" y="2328"/>
                    </a:cubicBezTo>
                    <a:cubicBezTo>
                      <a:pt x="2369" y="2330"/>
                      <a:pt x="2373" y="2331"/>
                      <a:pt x="2377" y="2333"/>
                    </a:cubicBezTo>
                    <a:cubicBezTo>
                      <a:pt x="2371" y="2316"/>
                      <a:pt x="2363" y="2301"/>
                      <a:pt x="2355" y="2287"/>
                    </a:cubicBezTo>
                    <a:cubicBezTo>
                      <a:pt x="2354" y="2285"/>
                      <a:pt x="2351" y="2284"/>
                      <a:pt x="2349" y="2282"/>
                    </a:cubicBezTo>
                    <a:cubicBezTo>
                      <a:pt x="2348" y="2283"/>
                      <a:pt x="2347" y="2283"/>
                      <a:pt x="2347" y="2283"/>
                    </a:cubicBezTo>
                    <a:cubicBezTo>
                      <a:pt x="2360" y="2313"/>
                      <a:pt x="2335" y="2324"/>
                      <a:pt x="2320" y="2340"/>
                    </a:cubicBezTo>
                    <a:cubicBezTo>
                      <a:pt x="2312" y="2326"/>
                      <a:pt x="2305" y="2313"/>
                      <a:pt x="2298" y="2299"/>
                    </a:cubicBezTo>
                    <a:cubicBezTo>
                      <a:pt x="2297" y="2295"/>
                      <a:pt x="2298" y="2288"/>
                      <a:pt x="2300" y="2285"/>
                    </a:cubicBezTo>
                    <a:cubicBezTo>
                      <a:pt x="2307" y="2278"/>
                      <a:pt x="2316" y="2271"/>
                      <a:pt x="2323" y="2264"/>
                    </a:cubicBezTo>
                    <a:cubicBezTo>
                      <a:pt x="2329" y="2259"/>
                      <a:pt x="2335" y="2258"/>
                      <a:pt x="2342" y="2261"/>
                    </a:cubicBezTo>
                    <a:cubicBezTo>
                      <a:pt x="2347" y="2263"/>
                      <a:pt x="2351" y="2265"/>
                      <a:pt x="2356" y="2267"/>
                    </a:cubicBezTo>
                    <a:cubicBezTo>
                      <a:pt x="2356" y="2266"/>
                      <a:pt x="2357" y="2266"/>
                      <a:pt x="2357" y="2265"/>
                    </a:cubicBezTo>
                    <a:cubicBezTo>
                      <a:pt x="2352" y="2254"/>
                      <a:pt x="2346" y="2244"/>
                      <a:pt x="2340" y="2232"/>
                    </a:cubicBezTo>
                    <a:cubicBezTo>
                      <a:pt x="2312" y="2258"/>
                      <a:pt x="2286" y="2283"/>
                      <a:pt x="2260" y="2308"/>
                    </a:cubicBezTo>
                    <a:cubicBezTo>
                      <a:pt x="2276" y="2308"/>
                      <a:pt x="2277" y="2309"/>
                      <a:pt x="2284" y="2323"/>
                    </a:cubicBezTo>
                    <a:cubicBezTo>
                      <a:pt x="2298" y="2350"/>
                      <a:pt x="2312" y="2378"/>
                      <a:pt x="2327" y="2405"/>
                    </a:cubicBezTo>
                    <a:cubicBezTo>
                      <a:pt x="2333" y="2417"/>
                      <a:pt x="2337" y="2428"/>
                      <a:pt x="2330" y="2441"/>
                    </a:cubicBezTo>
                    <a:close/>
                    <a:moveTo>
                      <a:pt x="2073" y="2565"/>
                    </a:moveTo>
                    <a:cubicBezTo>
                      <a:pt x="2068" y="2571"/>
                      <a:pt x="2075" y="2591"/>
                      <a:pt x="2088" y="2611"/>
                    </a:cubicBezTo>
                    <a:cubicBezTo>
                      <a:pt x="2097" y="2608"/>
                      <a:pt x="2106" y="2604"/>
                      <a:pt x="2115" y="2601"/>
                    </a:cubicBezTo>
                    <a:cubicBezTo>
                      <a:pt x="2139" y="2594"/>
                      <a:pt x="2153" y="2573"/>
                      <a:pt x="2152" y="2547"/>
                    </a:cubicBezTo>
                    <a:cubicBezTo>
                      <a:pt x="2152" y="2524"/>
                      <a:pt x="2137" y="2508"/>
                      <a:pt x="2113" y="2502"/>
                    </a:cubicBezTo>
                    <a:cubicBezTo>
                      <a:pt x="2103" y="2500"/>
                      <a:pt x="2093" y="2497"/>
                      <a:pt x="2083" y="2494"/>
                    </a:cubicBezTo>
                    <a:cubicBezTo>
                      <a:pt x="2074" y="2491"/>
                      <a:pt x="2067" y="2485"/>
                      <a:pt x="2067" y="2475"/>
                    </a:cubicBezTo>
                    <a:cubicBezTo>
                      <a:pt x="2066" y="2465"/>
                      <a:pt x="2074" y="2451"/>
                      <a:pt x="2083" y="2448"/>
                    </a:cubicBezTo>
                    <a:cubicBezTo>
                      <a:pt x="2093" y="2444"/>
                      <a:pt x="2101" y="2448"/>
                      <a:pt x="2108" y="2455"/>
                    </a:cubicBezTo>
                    <a:cubicBezTo>
                      <a:pt x="2109" y="2457"/>
                      <a:pt x="2110" y="2459"/>
                      <a:pt x="2112" y="2460"/>
                    </a:cubicBezTo>
                    <a:cubicBezTo>
                      <a:pt x="2116" y="2463"/>
                      <a:pt x="2119" y="2466"/>
                      <a:pt x="2123" y="2469"/>
                    </a:cubicBezTo>
                    <a:cubicBezTo>
                      <a:pt x="2122" y="2464"/>
                      <a:pt x="2123" y="2459"/>
                      <a:pt x="2121" y="2455"/>
                    </a:cubicBezTo>
                    <a:cubicBezTo>
                      <a:pt x="2117" y="2444"/>
                      <a:pt x="2112" y="2433"/>
                      <a:pt x="2108" y="2424"/>
                    </a:cubicBezTo>
                    <a:cubicBezTo>
                      <a:pt x="2097" y="2428"/>
                      <a:pt x="2088" y="2432"/>
                      <a:pt x="2078" y="2436"/>
                    </a:cubicBezTo>
                    <a:cubicBezTo>
                      <a:pt x="2065" y="2441"/>
                      <a:pt x="2055" y="2450"/>
                      <a:pt x="2052" y="2465"/>
                    </a:cubicBezTo>
                    <a:cubicBezTo>
                      <a:pt x="2044" y="2496"/>
                      <a:pt x="2059" y="2520"/>
                      <a:pt x="2090" y="2527"/>
                    </a:cubicBezTo>
                    <a:cubicBezTo>
                      <a:pt x="2099" y="2529"/>
                      <a:pt x="2107" y="2531"/>
                      <a:pt x="2115" y="2534"/>
                    </a:cubicBezTo>
                    <a:cubicBezTo>
                      <a:pt x="2128" y="2539"/>
                      <a:pt x="2132" y="2545"/>
                      <a:pt x="2133" y="2559"/>
                    </a:cubicBezTo>
                    <a:cubicBezTo>
                      <a:pt x="2133" y="2571"/>
                      <a:pt x="2131" y="2582"/>
                      <a:pt x="2118" y="2587"/>
                    </a:cubicBezTo>
                    <a:cubicBezTo>
                      <a:pt x="2107" y="2592"/>
                      <a:pt x="2096" y="2589"/>
                      <a:pt x="2086" y="2579"/>
                    </a:cubicBezTo>
                    <a:cubicBezTo>
                      <a:pt x="2082" y="2575"/>
                      <a:pt x="2078" y="2570"/>
                      <a:pt x="2073" y="2565"/>
                    </a:cubicBezTo>
                    <a:close/>
                    <a:moveTo>
                      <a:pt x="1964" y="2548"/>
                    </a:moveTo>
                    <a:cubicBezTo>
                      <a:pt x="1966" y="2573"/>
                      <a:pt x="1957" y="2582"/>
                      <a:pt x="1926" y="2587"/>
                    </a:cubicBezTo>
                    <a:cubicBezTo>
                      <a:pt x="1924" y="2576"/>
                      <a:pt x="1922" y="2564"/>
                      <a:pt x="1919" y="2553"/>
                    </a:cubicBezTo>
                    <a:cubicBezTo>
                      <a:pt x="1914" y="2531"/>
                      <a:pt x="1914" y="2530"/>
                      <a:pt x="1936" y="2523"/>
                    </a:cubicBezTo>
                    <a:cubicBezTo>
                      <a:pt x="1958" y="2516"/>
                      <a:pt x="1957" y="2509"/>
                      <a:pt x="1975" y="2532"/>
                    </a:cubicBezTo>
                    <a:cubicBezTo>
                      <a:pt x="1975" y="2533"/>
                      <a:pt x="1976" y="2533"/>
                      <a:pt x="1979" y="2533"/>
                    </a:cubicBezTo>
                    <a:cubicBezTo>
                      <a:pt x="1977" y="2520"/>
                      <a:pt x="1974" y="2508"/>
                      <a:pt x="1972" y="2495"/>
                    </a:cubicBezTo>
                    <a:cubicBezTo>
                      <a:pt x="1940" y="2507"/>
                      <a:pt x="1911" y="2519"/>
                      <a:pt x="1882" y="2531"/>
                    </a:cubicBezTo>
                    <a:cubicBezTo>
                      <a:pt x="1880" y="2532"/>
                      <a:pt x="1878" y="2535"/>
                      <a:pt x="1874" y="2539"/>
                    </a:cubicBezTo>
                    <a:cubicBezTo>
                      <a:pt x="1890" y="2537"/>
                      <a:pt x="1893" y="2540"/>
                      <a:pt x="1896" y="2553"/>
                    </a:cubicBezTo>
                    <a:cubicBezTo>
                      <a:pt x="1903" y="2587"/>
                      <a:pt x="1911" y="2622"/>
                      <a:pt x="1918" y="2656"/>
                    </a:cubicBezTo>
                    <a:cubicBezTo>
                      <a:pt x="1921" y="2669"/>
                      <a:pt x="1923" y="2681"/>
                      <a:pt x="1907" y="2688"/>
                    </a:cubicBezTo>
                    <a:cubicBezTo>
                      <a:pt x="1910" y="2690"/>
                      <a:pt x="1912" y="2693"/>
                      <a:pt x="1914" y="2692"/>
                    </a:cubicBezTo>
                    <a:cubicBezTo>
                      <a:pt x="1929" y="2687"/>
                      <a:pt x="1944" y="2681"/>
                      <a:pt x="1959" y="2675"/>
                    </a:cubicBezTo>
                    <a:cubicBezTo>
                      <a:pt x="1960" y="2674"/>
                      <a:pt x="1960" y="2673"/>
                      <a:pt x="1960" y="2672"/>
                    </a:cubicBezTo>
                    <a:cubicBezTo>
                      <a:pt x="1940" y="2667"/>
                      <a:pt x="1940" y="2650"/>
                      <a:pt x="1936" y="2635"/>
                    </a:cubicBezTo>
                    <a:cubicBezTo>
                      <a:pt x="1935" y="2632"/>
                      <a:pt x="1935" y="2629"/>
                      <a:pt x="1934" y="2627"/>
                    </a:cubicBezTo>
                    <a:cubicBezTo>
                      <a:pt x="1928" y="2598"/>
                      <a:pt x="1928" y="2598"/>
                      <a:pt x="1957" y="2592"/>
                    </a:cubicBezTo>
                    <a:cubicBezTo>
                      <a:pt x="1964" y="2591"/>
                      <a:pt x="1968" y="2593"/>
                      <a:pt x="1972" y="2598"/>
                    </a:cubicBezTo>
                    <a:cubicBezTo>
                      <a:pt x="1974" y="2601"/>
                      <a:pt x="1977" y="2604"/>
                      <a:pt x="1980" y="2607"/>
                    </a:cubicBezTo>
                    <a:cubicBezTo>
                      <a:pt x="1982" y="2591"/>
                      <a:pt x="1971" y="2551"/>
                      <a:pt x="1964" y="2548"/>
                    </a:cubicBezTo>
                    <a:close/>
                    <a:moveTo>
                      <a:pt x="2502" y="2020"/>
                    </a:moveTo>
                    <a:cubicBezTo>
                      <a:pt x="2492" y="2032"/>
                      <a:pt x="2482" y="2043"/>
                      <a:pt x="2473" y="2054"/>
                    </a:cubicBezTo>
                    <a:cubicBezTo>
                      <a:pt x="2439" y="2097"/>
                      <a:pt x="2445" y="2162"/>
                      <a:pt x="2486" y="2197"/>
                    </a:cubicBezTo>
                    <a:cubicBezTo>
                      <a:pt x="2507" y="2215"/>
                      <a:pt x="2531" y="2214"/>
                      <a:pt x="2551" y="2194"/>
                    </a:cubicBezTo>
                    <a:cubicBezTo>
                      <a:pt x="2564" y="2181"/>
                      <a:pt x="2574" y="2165"/>
                      <a:pt x="2577" y="2147"/>
                    </a:cubicBezTo>
                    <a:cubicBezTo>
                      <a:pt x="2579" y="2136"/>
                      <a:pt x="2579" y="2124"/>
                      <a:pt x="2580" y="2113"/>
                    </a:cubicBezTo>
                    <a:cubicBezTo>
                      <a:pt x="2580" y="2111"/>
                      <a:pt x="2576" y="2109"/>
                      <a:pt x="2575" y="2107"/>
                    </a:cubicBezTo>
                    <a:cubicBezTo>
                      <a:pt x="2574" y="2109"/>
                      <a:pt x="2573" y="2111"/>
                      <a:pt x="2572" y="2113"/>
                    </a:cubicBezTo>
                    <a:cubicBezTo>
                      <a:pt x="2566" y="2131"/>
                      <a:pt x="2563" y="2150"/>
                      <a:pt x="2555" y="2167"/>
                    </a:cubicBezTo>
                    <a:cubicBezTo>
                      <a:pt x="2546" y="2186"/>
                      <a:pt x="2528" y="2190"/>
                      <a:pt x="2510" y="2178"/>
                    </a:cubicBezTo>
                    <a:cubicBezTo>
                      <a:pt x="2502" y="2173"/>
                      <a:pt x="2494" y="2166"/>
                      <a:pt x="2488" y="2158"/>
                    </a:cubicBezTo>
                    <a:cubicBezTo>
                      <a:pt x="2468" y="2133"/>
                      <a:pt x="2460" y="2105"/>
                      <a:pt x="2474" y="2074"/>
                    </a:cubicBezTo>
                    <a:cubicBezTo>
                      <a:pt x="2482" y="2057"/>
                      <a:pt x="2495" y="2044"/>
                      <a:pt x="2520" y="2055"/>
                    </a:cubicBezTo>
                    <a:cubicBezTo>
                      <a:pt x="2521" y="2055"/>
                      <a:pt x="2523" y="2056"/>
                      <a:pt x="2524" y="2056"/>
                    </a:cubicBezTo>
                    <a:cubicBezTo>
                      <a:pt x="2526" y="2056"/>
                      <a:pt x="2528" y="2055"/>
                      <a:pt x="2530" y="2055"/>
                    </a:cubicBezTo>
                    <a:cubicBezTo>
                      <a:pt x="2529" y="2053"/>
                      <a:pt x="2529" y="2050"/>
                      <a:pt x="2528" y="2049"/>
                    </a:cubicBezTo>
                    <a:cubicBezTo>
                      <a:pt x="2520" y="2039"/>
                      <a:pt x="2511" y="2029"/>
                      <a:pt x="2502" y="2020"/>
                    </a:cubicBezTo>
                    <a:close/>
                    <a:moveTo>
                      <a:pt x="297" y="1985"/>
                    </a:moveTo>
                    <a:cubicBezTo>
                      <a:pt x="294" y="1984"/>
                      <a:pt x="291" y="1982"/>
                      <a:pt x="289" y="1981"/>
                    </a:cubicBezTo>
                    <a:cubicBezTo>
                      <a:pt x="274" y="1973"/>
                      <a:pt x="263" y="1961"/>
                      <a:pt x="257" y="1944"/>
                    </a:cubicBezTo>
                    <a:cubicBezTo>
                      <a:pt x="244" y="1903"/>
                      <a:pt x="266" y="1861"/>
                      <a:pt x="308" y="1848"/>
                    </a:cubicBezTo>
                    <a:cubicBezTo>
                      <a:pt x="322" y="1844"/>
                      <a:pt x="336" y="1848"/>
                      <a:pt x="345" y="1861"/>
                    </a:cubicBezTo>
                    <a:cubicBezTo>
                      <a:pt x="355" y="1875"/>
                      <a:pt x="361" y="1891"/>
                      <a:pt x="356" y="1909"/>
                    </a:cubicBezTo>
                    <a:cubicBezTo>
                      <a:pt x="354" y="1919"/>
                      <a:pt x="349" y="1929"/>
                      <a:pt x="345" y="1940"/>
                    </a:cubicBezTo>
                    <a:cubicBezTo>
                      <a:pt x="344" y="1942"/>
                      <a:pt x="344" y="1944"/>
                      <a:pt x="344" y="1946"/>
                    </a:cubicBezTo>
                    <a:cubicBezTo>
                      <a:pt x="346" y="1946"/>
                      <a:pt x="349" y="1946"/>
                      <a:pt x="350" y="1945"/>
                    </a:cubicBezTo>
                    <a:cubicBezTo>
                      <a:pt x="359" y="1939"/>
                      <a:pt x="367" y="1932"/>
                      <a:pt x="375" y="1925"/>
                    </a:cubicBezTo>
                    <a:cubicBezTo>
                      <a:pt x="376" y="1923"/>
                      <a:pt x="377" y="1919"/>
                      <a:pt x="376" y="1916"/>
                    </a:cubicBezTo>
                    <a:cubicBezTo>
                      <a:pt x="373" y="1903"/>
                      <a:pt x="370" y="1890"/>
                      <a:pt x="364" y="1877"/>
                    </a:cubicBezTo>
                    <a:cubicBezTo>
                      <a:pt x="358" y="1863"/>
                      <a:pt x="352" y="1849"/>
                      <a:pt x="342" y="1837"/>
                    </a:cubicBezTo>
                    <a:cubicBezTo>
                      <a:pt x="327" y="1818"/>
                      <a:pt x="303" y="1815"/>
                      <a:pt x="282" y="1826"/>
                    </a:cubicBezTo>
                    <a:cubicBezTo>
                      <a:pt x="256" y="1840"/>
                      <a:pt x="243" y="1863"/>
                      <a:pt x="238" y="1891"/>
                    </a:cubicBezTo>
                    <a:cubicBezTo>
                      <a:pt x="231" y="1933"/>
                      <a:pt x="253" y="1976"/>
                      <a:pt x="291" y="1993"/>
                    </a:cubicBezTo>
                    <a:cubicBezTo>
                      <a:pt x="293" y="1991"/>
                      <a:pt x="295" y="1989"/>
                      <a:pt x="297" y="1985"/>
                    </a:cubicBezTo>
                    <a:close/>
                    <a:moveTo>
                      <a:pt x="845" y="2621"/>
                    </a:moveTo>
                    <a:cubicBezTo>
                      <a:pt x="856" y="2626"/>
                      <a:pt x="867" y="2630"/>
                      <a:pt x="877" y="2635"/>
                    </a:cubicBezTo>
                    <a:cubicBezTo>
                      <a:pt x="878" y="2634"/>
                      <a:pt x="878" y="2634"/>
                      <a:pt x="879" y="2634"/>
                    </a:cubicBezTo>
                    <a:cubicBezTo>
                      <a:pt x="868" y="2620"/>
                      <a:pt x="874" y="2608"/>
                      <a:pt x="883" y="2596"/>
                    </a:cubicBezTo>
                    <a:cubicBezTo>
                      <a:pt x="892" y="2584"/>
                      <a:pt x="890" y="2585"/>
                      <a:pt x="903" y="2591"/>
                    </a:cubicBezTo>
                    <a:cubicBezTo>
                      <a:pt x="905" y="2592"/>
                      <a:pt x="908" y="2593"/>
                      <a:pt x="911" y="2594"/>
                    </a:cubicBezTo>
                    <a:cubicBezTo>
                      <a:pt x="930" y="2600"/>
                      <a:pt x="938" y="2612"/>
                      <a:pt x="935" y="2632"/>
                    </a:cubicBezTo>
                    <a:cubicBezTo>
                      <a:pt x="934" y="2641"/>
                      <a:pt x="935" y="2651"/>
                      <a:pt x="921" y="2654"/>
                    </a:cubicBezTo>
                    <a:cubicBezTo>
                      <a:pt x="935" y="2661"/>
                      <a:pt x="949" y="2667"/>
                      <a:pt x="964" y="2674"/>
                    </a:cubicBezTo>
                    <a:cubicBezTo>
                      <a:pt x="950" y="2610"/>
                      <a:pt x="954" y="2546"/>
                      <a:pt x="943" y="2483"/>
                    </a:cubicBezTo>
                    <a:cubicBezTo>
                      <a:pt x="938" y="2488"/>
                      <a:pt x="934" y="2493"/>
                      <a:pt x="931" y="2498"/>
                    </a:cubicBezTo>
                    <a:cubicBezTo>
                      <a:pt x="903" y="2539"/>
                      <a:pt x="881" y="2584"/>
                      <a:pt x="845" y="2621"/>
                    </a:cubicBezTo>
                    <a:close/>
                    <a:moveTo>
                      <a:pt x="1075" y="2678"/>
                    </a:moveTo>
                    <a:cubicBezTo>
                      <a:pt x="1070" y="2680"/>
                      <a:pt x="1067" y="2682"/>
                      <a:pt x="1063" y="2684"/>
                    </a:cubicBezTo>
                    <a:cubicBezTo>
                      <a:pt x="1036" y="2696"/>
                      <a:pt x="1013" y="2686"/>
                      <a:pt x="1004" y="2658"/>
                    </a:cubicBezTo>
                    <a:cubicBezTo>
                      <a:pt x="993" y="2622"/>
                      <a:pt x="998" y="2589"/>
                      <a:pt x="1019" y="2559"/>
                    </a:cubicBezTo>
                    <a:cubicBezTo>
                      <a:pt x="1034" y="2536"/>
                      <a:pt x="1062" y="2538"/>
                      <a:pt x="1074" y="2561"/>
                    </a:cubicBezTo>
                    <a:cubicBezTo>
                      <a:pt x="1079" y="2570"/>
                      <a:pt x="1081" y="2582"/>
                      <a:pt x="1084" y="2592"/>
                    </a:cubicBezTo>
                    <a:cubicBezTo>
                      <a:pt x="1085" y="2595"/>
                      <a:pt x="1086" y="2598"/>
                      <a:pt x="1087" y="2602"/>
                    </a:cubicBezTo>
                    <a:cubicBezTo>
                      <a:pt x="1090" y="2600"/>
                      <a:pt x="1091" y="2599"/>
                      <a:pt x="1091" y="2598"/>
                    </a:cubicBezTo>
                    <a:cubicBezTo>
                      <a:pt x="1094" y="2583"/>
                      <a:pt x="1096" y="2569"/>
                      <a:pt x="1098" y="2554"/>
                    </a:cubicBezTo>
                    <a:cubicBezTo>
                      <a:pt x="1098" y="2552"/>
                      <a:pt x="1096" y="2549"/>
                      <a:pt x="1093" y="2548"/>
                    </a:cubicBezTo>
                    <a:cubicBezTo>
                      <a:pt x="1084" y="2544"/>
                      <a:pt x="1074" y="2540"/>
                      <a:pt x="1065" y="2535"/>
                    </a:cubicBezTo>
                    <a:cubicBezTo>
                      <a:pt x="1039" y="2522"/>
                      <a:pt x="1014" y="2527"/>
                      <a:pt x="998" y="2549"/>
                    </a:cubicBezTo>
                    <a:cubicBezTo>
                      <a:pt x="972" y="2585"/>
                      <a:pt x="968" y="2624"/>
                      <a:pt x="985" y="2664"/>
                    </a:cubicBezTo>
                    <a:cubicBezTo>
                      <a:pt x="997" y="2693"/>
                      <a:pt x="1030" y="2708"/>
                      <a:pt x="1057" y="2699"/>
                    </a:cubicBezTo>
                    <a:cubicBezTo>
                      <a:pt x="1066" y="2695"/>
                      <a:pt x="1073" y="2690"/>
                      <a:pt x="1075" y="2678"/>
                    </a:cubicBezTo>
                    <a:close/>
                    <a:moveTo>
                      <a:pt x="2164" y="319"/>
                    </a:moveTo>
                    <a:cubicBezTo>
                      <a:pt x="2174" y="319"/>
                      <a:pt x="2179" y="312"/>
                      <a:pt x="2180" y="304"/>
                    </a:cubicBezTo>
                    <a:cubicBezTo>
                      <a:pt x="2184" y="287"/>
                      <a:pt x="2186" y="270"/>
                      <a:pt x="2188" y="254"/>
                    </a:cubicBezTo>
                    <a:cubicBezTo>
                      <a:pt x="2189" y="247"/>
                      <a:pt x="2184" y="244"/>
                      <a:pt x="2179" y="248"/>
                    </a:cubicBezTo>
                    <a:cubicBezTo>
                      <a:pt x="2164" y="257"/>
                      <a:pt x="2150" y="269"/>
                      <a:pt x="2142" y="285"/>
                    </a:cubicBezTo>
                    <a:cubicBezTo>
                      <a:pt x="2135" y="301"/>
                      <a:pt x="2147" y="319"/>
                      <a:pt x="2164" y="319"/>
                    </a:cubicBezTo>
                    <a:close/>
                    <a:moveTo>
                      <a:pt x="2709" y="885"/>
                    </a:moveTo>
                    <a:cubicBezTo>
                      <a:pt x="2707" y="877"/>
                      <a:pt x="2703" y="864"/>
                      <a:pt x="2698" y="851"/>
                    </a:cubicBezTo>
                    <a:cubicBezTo>
                      <a:pt x="2698" y="849"/>
                      <a:pt x="2695" y="847"/>
                      <a:pt x="2695" y="847"/>
                    </a:cubicBezTo>
                    <a:cubicBezTo>
                      <a:pt x="2693" y="848"/>
                      <a:pt x="2691" y="850"/>
                      <a:pt x="2690" y="852"/>
                    </a:cubicBezTo>
                    <a:cubicBezTo>
                      <a:pt x="2687" y="863"/>
                      <a:pt x="2680" y="868"/>
                      <a:pt x="2670" y="872"/>
                    </a:cubicBezTo>
                    <a:cubicBezTo>
                      <a:pt x="2662" y="875"/>
                      <a:pt x="2660" y="884"/>
                      <a:pt x="2666" y="890"/>
                    </a:cubicBezTo>
                    <a:cubicBezTo>
                      <a:pt x="2673" y="895"/>
                      <a:pt x="2680" y="901"/>
                      <a:pt x="2688" y="905"/>
                    </a:cubicBezTo>
                    <a:cubicBezTo>
                      <a:pt x="2700" y="911"/>
                      <a:pt x="2710" y="904"/>
                      <a:pt x="2709" y="885"/>
                    </a:cubicBezTo>
                    <a:close/>
                    <a:moveTo>
                      <a:pt x="2231" y="295"/>
                    </a:moveTo>
                    <a:cubicBezTo>
                      <a:pt x="2230" y="295"/>
                      <a:pt x="2228" y="295"/>
                      <a:pt x="2227" y="295"/>
                    </a:cubicBezTo>
                    <a:cubicBezTo>
                      <a:pt x="2222" y="302"/>
                      <a:pt x="2216" y="309"/>
                      <a:pt x="2213" y="317"/>
                    </a:cubicBezTo>
                    <a:cubicBezTo>
                      <a:pt x="2208" y="327"/>
                      <a:pt x="2216" y="338"/>
                      <a:pt x="2226" y="339"/>
                    </a:cubicBezTo>
                    <a:cubicBezTo>
                      <a:pt x="2241" y="339"/>
                      <a:pt x="2255" y="339"/>
                      <a:pt x="2269" y="339"/>
                    </a:cubicBezTo>
                    <a:cubicBezTo>
                      <a:pt x="2271" y="339"/>
                      <a:pt x="2274" y="337"/>
                      <a:pt x="2275" y="336"/>
                    </a:cubicBezTo>
                    <a:cubicBezTo>
                      <a:pt x="2275" y="334"/>
                      <a:pt x="2274" y="331"/>
                      <a:pt x="2272" y="330"/>
                    </a:cubicBezTo>
                    <a:cubicBezTo>
                      <a:pt x="2267" y="327"/>
                      <a:pt x="2261" y="324"/>
                      <a:pt x="2255" y="323"/>
                    </a:cubicBezTo>
                    <a:cubicBezTo>
                      <a:pt x="2241" y="319"/>
                      <a:pt x="2229" y="314"/>
                      <a:pt x="2231" y="2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7E7BCC8E-1AA8-4AE8-833D-942F406310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51463" y="1793874"/>
                <a:ext cx="3705225" cy="3694112"/>
              </a:xfrm>
              <a:custGeom>
                <a:avLst/>
                <a:gdLst>
                  <a:gd name="T0" fmla="*/ 993 w 2014"/>
                  <a:gd name="T1" fmla="*/ 2006 h 2013"/>
                  <a:gd name="T2" fmla="*/ 11 w 2014"/>
                  <a:gd name="T3" fmla="*/ 988 h 2013"/>
                  <a:gd name="T4" fmla="*/ 1028 w 2014"/>
                  <a:gd name="T5" fmla="*/ 10 h 2013"/>
                  <a:gd name="T6" fmla="*/ 2011 w 2014"/>
                  <a:gd name="T7" fmla="*/ 1012 h 2013"/>
                  <a:gd name="T8" fmla="*/ 993 w 2014"/>
                  <a:gd name="T9" fmla="*/ 2006 h 2013"/>
                  <a:gd name="T10" fmla="*/ 1009 w 2014"/>
                  <a:gd name="T11" fmla="*/ 1982 h 2013"/>
                  <a:gd name="T12" fmla="*/ 1987 w 2014"/>
                  <a:gd name="T13" fmla="*/ 1011 h 2013"/>
                  <a:gd name="T14" fmla="*/ 1011 w 2014"/>
                  <a:gd name="T15" fmla="*/ 33 h 2013"/>
                  <a:gd name="T16" fmla="*/ 35 w 2014"/>
                  <a:gd name="T17" fmla="*/ 1005 h 2013"/>
                  <a:gd name="T18" fmla="*/ 1009 w 2014"/>
                  <a:gd name="T19" fmla="*/ 1982 h 2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4" h="2013">
                    <a:moveTo>
                      <a:pt x="993" y="2006"/>
                    </a:moveTo>
                    <a:cubicBezTo>
                      <a:pt x="447" y="1999"/>
                      <a:pt x="0" y="1541"/>
                      <a:pt x="11" y="988"/>
                    </a:cubicBezTo>
                    <a:cubicBezTo>
                      <a:pt x="22" y="445"/>
                      <a:pt x="472" y="0"/>
                      <a:pt x="1028" y="10"/>
                    </a:cubicBezTo>
                    <a:cubicBezTo>
                      <a:pt x="1572" y="19"/>
                      <a:pt x="2014" y="462"/>
                      <a:pt x="2011" y="1012"/>
                    </a:cubicBezTo>
                    <a:cubicBezTo>
                      <a:pt x="2007" y="1577"/>
                      <a:pt x="1549" y="2013"/>
                      <a:pt x="993" y="2006"/>
                    </a:cubicBezTo>
                    <a:close/>
                    <a:moveTo>
                      <a:pt x="1009" y="1982"/>
                    </a:moveTo>
                    <a:cubicBezTo>
                      <a:pt x="1547" y="1982"/>
                      <a:pt x="1986" y="1546"/>
                      <a:pt x="1987" y="1011"/>
                    </a:cubicBezTo>
                    <a:cubicBezTo>
                      <a:pt x="1989" y="476"/>
                      <a:pt x="1552" y="34"/>
                      <a:pt x="1011" y="33"/>
                    </a:cubicBezTo>
                    <a:cubicBezTo>
                      <a:pt x="479" y="33"/>
                      <a:pt x="36" y="468"/>
                      <a:pt x="35" y="1005"/>
                    </a:cubicBezTo>
                    <a:cubicBezTo>
                      <a:pt x="35" y="1537"/>
                      <a:pt x="467" y="1981"/>
                      <a:pt x="1009" y="19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F977B0DD-130C-46EA-9EAF-44B00D0F38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07075" y="1530349"/>
                <a:ext cx="377825" cy="458787"/>
              </a:xfrm>
              <a:custGeom>
                <a:avLst/>
                <a:gdLst>
                  <a:gd name="T0" fmla="*/ 94 w 205"/>
                  <a:gd name="T1" fmla="*/ 176 h 250"/>
                  <a:gd name="T2" fmla="*/ 94 w 205"/>
                  <a:gd name="T3" fmla="*/ 162 h 250"/>
                  <a:gd name="T4" fmla="*/ 77 w 205"/>
                  <a:gd name="T5" fmla="*/ 120 h 250"/>
                  <a:gd name="T6" fmla="*/ 52 w 205"/>
                  <a:gd name="T7" fmla="*/ 96 h 250"/>
                  <a:gd name="T8" fmla="*/ 32 w 205"/>
                  <a:gd name="T9" fmla="*/ 91 h 250"/>
                  <a:gd name="T10" fmla="*/ 2 w 205"/>
                  <a:gd name="T11" fmla="*/ 92 h 250"/>
                  <a:gd name="T12" fmla="*/ 0 w 205"/>
                  <a:gd name="T13" fmla="*/ 88 h 250"/>
                  <a:gd name="T14" fmla="*/ 25 w 205"/>
                  <a:gd name="T15" fmla="*/ 30 h 250"/>
                  <a:gd name="T16" fmla="*/ 97 w 205"/>
                  <a:gd name="T17" fmla="*/ 28 h 250"/>
                  <a:gd name="T18" fmla="*/ 201 w 205"/>
                  <a:gd name="T19" fmla="*/ 181 h 250"/>
                  <a:gd name="T20" fmla="*/ 201 w 205"/>
                  <a:gd name="T21" fmla="*/ 198 h 250"/>
                  <a:gd name="T22" fmla="*/ 122 w 205"/>
                  <a:gd name="T23" fmla="*/ 249 h 250"/>
                  <a:gd name="T24" fmla="*/ 112 w 205"/>
                  <a:gd name="T25" fmla="*/ 247 h 250"/>
                  <a:gd name="T26" fmla="*/ 116 w 205"/>
                  <a:gd name="T27" fmla="*/ 237 h 250"/>
                  <a:gd name="T28" fmla="*/ 140 w 205"/>
                  <a:gd name="T29" fmla="*/ 214 h 250"/>
                  <a:gd name="T30" fmla="*/ 145 w 205"/>
                  <a:gd name="T31" fmla="*/ 185 h 250"/>
                  <a:gd name="T32" fmla="*/ 134 w 205"/>
                  <a:gd name="T33" fmla="*/ 171 h 250"/>
                  <a:gd name="T34" fmla="*/ 130 w 205"/>
                  <a:gd name="T35" fmla="*/ 139 h 250"/>
                  <a:gd name="T36" fmla="*/ 138 w 205"/>
                  <a:gd name="T37" fmla="*/ 116 h 250"/>
                  <a:gd name="T38" fmla="*/ 127 w 205"/>
                  <a:gd name="T39" fmla="*/ 109 h 250"/>
                  <a:gd name="T40" fmla="*/ 106 w 205"/>
                  <a:gd name="T41" fmla="*/ 127 h 250"/>
                  <a:gd name="T42" fmla="*/ 106 w 205"/>
                  <a:gd name="T43" fmla="*/ 150 h 250"/>
                  <a:gd name="T44" fmla="*/ 94 w 205"/>
                  <a:gd name="T45" fmla="*/ 176 h 250"/>
                  <a:gd name="T46" fmla="*/ 56 w 205"/>
                  <a:gd name="T47" fmla="*/ 66 h 250"/>
                  <a:gd name="T48" fmla="*/ 54 w 205"/>
                  <a:gd name="T49" fmla="*/ 70 h 250"/>
                  <a:gd name="T50" fmla="*/ 62 w 205"/>
                  <a:gd name="T51" fmla="*/ 93 h 250"/>
                  <a:gd name="T52" fmla="*/ 79 w 205"/>
                  <a:gd name="T53" fmla="*/ 102 h 250"/>
                  <a:gd name="T54" fmla="*/ 94 w 205"/>
                  <a:gd name="T55" fmla="*/ 87 h 250"/>
                  <a:gd name="T56" fmla="*/ 83 w 205"/>
                  <a:gd name="T57" fmla="*/ 69 h 250"/>
                  <a:gd name="T58" fmla="*/ 56 w 205"/>
                  <a:gd name="T59" fmla="*/ 6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5" h="250">
                    <a:moveTo>
                      <a:pt x="94" y="176"/>
                    </a:moveTo>
                    <a:cubicBezTo>
                      <a:pt x="94" y="170"/>
                      <a:pt x="94" y="166"/>
                      <a:pt x="94" y="162"/>
                    </a:cubicBezTo>
                    <a:cubicBezTo>
                      <a:pt x="96" y="145"/>
                      <a:pt x="90" y="131"/>
                      <a:pt x="77" y="120"/>
                    </a:cubicBezTo>
                    <a:cubicBezTo>
                      <a:pt x="69" y="112"/>
                      <a:pt x="60" y="104"/>
                      <a:pt x="52" y="96"/>
                    </a:cubicBezTo>
                    <a:cubicBezTo>
                      <a:pt x="46" y="91"/>
                      <a:pt x="42" y="87"/>
                      <a:pt x="32" y="91"/>
                    </a:cubicBezTo>
                    <a:cubicBezTo>
                      <a:pt x="23" y="95"/>
                      <a:pt x="12" y="92"/>
                      <a:pt x="2" y="92"/>
                    </a:cubicBezTo>
                    <a:cubicBezTo>
                      <a:pt x="1" y="90"/>
                      <a:pt x="0" y="89"/>
                      <a:pt x="0" y="88"/>
                    </a:cubicBezTo>
                    <a:cubicBezTo>
                      <a:pt x="8" y="69"/>
                      <a:pt x="14" y="48"/>
                      <a:pt x="25" y="30"/>
                    </a:cubicBezTo>
                    <a:cubicBezTo>
                      <a:pt x="43" y="1"/>
                      <a:pt x="77" y="0"/>
                      <a:pt x="97" y="28"/>
                    </a:cubicBezTo>
                    <a:cubicBezTo>
                      <a:pt x="133" y="78"/>
                      <a:pt x="167" y="130"/>
                      <a:pt x="201" y="181"/>
                    </a:cubicBezTo>
                    <a:cubicBezTo>
                      <a:pt x="205" y="186"/>
                      <a:pt x="205" y="193"/>
                      <a:pt x="201" y="198"/>
                    </a:cubicBezTo>
                    <a:cubicBezTo>
                      <a:pt x="181" y="226"/>
                      <a:pt x="155" y="242"/>
                      <a:pt x="122" y="249"/>
                    </a:cubicBezTo>
                    <a:cubicBezTo>
                      <a:pt x="119" y="250"/>
                      <a:pt x="116" y="248"/>
                      <a:pt x="112" y="247"/>
                    </a:cubicBezTo>
                    <a:cubicBezTo>
                      <a:pt x="113" y="243"/>
                      <a:pt x="113" y="239"/>
                      <a:pt x="116" y="237"/>
                    </a:cubicBezTo>
                    <a:cubicBezTo>
                      <a:pt x="123" y="229"/>
                      <a:pt x="132" y="221"/>
                      <a:pt x="140" y="214"/>
                    </a:cubicBezTo>
                    <a:cubicBezTo>
                      <a:pt x="152" y="205"/>
                      <a:pt x="153" y="198"/>
                      <a:pt x="145" y="185"/>
                    </a:cubicBezTo>
                    <a:cubicBezTo>
                      <a:pt x="142" y="180"/>
                      <a:pt x="138" y="175"/>
                      <a:pt x="134" y="171"/>
                    </a:cubicBezTo>
                    <a:cubicBezTo>
                      <a:pt x="125" y="161"/>
                      <a:pt x="125" y="150"/>
                      <a:pt x="130" y="139"/>
                    </a:cubicBezTo>
                    <a:cubicBezTo>
                      <a:pt x="133" y="132"/>
                      <a:pt x="136" y="124"/>
                      <a:pt x="138" y="116"/>
                    </a:cubicBezTo>
                    <a:cubicBezTo>
                      <a:pt x="139" y="109"/>
                      <a:pt x="133" y="105"/>
                      <a:pt x="127" y="109"/>
                    </a:cubicBezTo>
                    <a:cubicBezTo>
                      <a:pt x="120" y="114"/>
                      <a:pt x="111" y="119"/>
                      <a:pt x="106" y="127"/>
                    </a:cubicBezTo>
                    <a:cubicBezTo>
                      <a:pt x="103" y="133"/>
                      <a:pt x="105" y="142"/>
                      <a:pt x="106" y="150"/>
                    </a:cubicBezTo>
                    <a:cubicBezTo>
                      <a:pt x="107" y="160"/>
                      <a:pt x="103" y="168"/>
                      <a:pt x="94" y="176"/>
                    </a:cubicBezTo>
                    <a:close/>
                    <a:moveTo>
                      <a:pt x="56" y="66"/>
                    </a:moveTo>
                    <a:cubicBezTo>
                      <a:pt x="55" y="68"/>
                      <a:pt x="54" y="69"/>
                      <a:pt x="54" y="70"/>
                    </a:cubicBezTo>
                    <a:cubicBezTo>
                      <a:pt x="56" y="78"/>
                      <a:pt x="59" y="86"/>
                      <a:pt x="62" y="93"/>
                    </a:cubicBezTo>
                    <a:cubicBezTo>
                      <a:pt x="65" y="100"/>
                      <a:pt x="71" y="104"/>
                      <a:pt x="79" y="102"/>
                    </a:cubicBezTo>
                    <a:cubicBezTo>
                      <a:pt x="87" y="99"/>
                      <a:pt x="93" y="95"/>
                      <a:pt x="94" y="87"/>
                    </a:cubicBezTo>
                    <a:cubicBezTo>
                      <a:pt x="95" y="78"/>
                      <a:pt x="92" y="71"/>
                      <a:pt x="83" y="69"/>
                    </a:cubicBezTo>
                    <a:cubicBezTo>
                      <a:pt x="74" y="67"/>
                      <a:pt x="65" y="67"/>
                      <a:pt x="56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E829FB15-9DC4-4014-9814-05A580D16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325" y="1744662"/>
                <a:ext cx="203200" cy="231775"/>
              </a:xfrm>
              <a:custGeom>
                <a:avLst/>
                <a:gdLst>
                  <a:gd name="T0" fmla="*/ 17 w 111"/>
                  <a:gd name="T1" fmla="*/ 0 h 126"/>
                  <a:gd name="T2" fmla="*/ 17 w 111"/>
                  <a:gd name="T3" fmla="*/ 10 h 126"/>
                  <a:gd name="T4" fmla="*/ 26 w 111"/>
                  <a:gd name="T5" fmla="*/ 20 h 126"/>
                  <a:gd name="T6" fmla="*/ 44 w 111"/>
                  <a:gd name="T7" fmla="*/ 44 h 126"/>
                  <a:gd name="T8" fmla="*/ 53 w 111"/>
                  <a:gd name="T9" fmla="*/ 62 h 126"/>
                  <a:gd name="T10" fmla="*/ 62 w 111"/>
                  <a:gd name="T11" fmla="*/ 78 h 126"/>
                  <a:gd name="T12" fmla="*/ 79 w 111"/>
                  <a:gd name="T13" fmla="*/ 102 h 126"/>
                  <a:gd name="T14" fmla="*/ 87 w 111"/>
                  <a:gd name="T15" fmla="*/ 99 h 126"/>
                  <a:gd name="T16" fmla="*/ 103 w 111"/>
                  <a:gd name="T17" fmla="*/ 81 h 126"/>
                  <a:gd name="T18" fmla="*/ 108 w 111"/>
                  <a:gd name="T19" fmla="*/ 73 h 126"/>
                  <a:gd name="T20" fmla="*/ 111 w 111"/>
                  <a:gd name="T21" fmla="*/ 74 h 126"/>
                  <a:gd name="T22" fmla="*/ 105 w 111"/>
                  <a:gd name="T23" fmla="*/ 123 h 126"/>
                  <a:gd name="T24" fmla="*/ 17 w 111"/>
                  <a:gd name="T2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26">
                    <a:moveTo>
                      <a:pt x="17" y="0"/>
                    </a:moveTo>
                    <a:cubicBezTo>
                      <a:pt x="17" y="3"/>
                      <a:pt x="17" y="7"/>
                      <a:pt x="17" y="10"/>
                    </a:cubicBezTo>
                    <a:cubicBezTo>
                      <a:pt x="17" y="16"/>
                      <a:pt x="19" y="19"/>
                      <a:pt x="26" y="20"/>
                    </a:cubicBezTo>
                    <a:cubicBezTo>
                      <a:pt x="40" y="21"/>
                      <a:pt x="47" y="30"/>
                      <a:pt x="44" y="44"/>
                    </a:cubicBezTo>
                    <a:cubicBezTo>
                      <a:pt x="41" y="53"/>
                      <a:pt x="44" y="58"/>
                      <a:pt x="53" y="62"/>
                    </a:cubicBezTo>
                    <a:cubicBezTo>
                      <a:pt x="58" y="64"/>
                      <a:pt x="61" y="72"/>
                      <a:pt x="62" y="78"/>
                    </a:cubicBezTo>
                    <a:cubicBezTo>
                      <a:pt x="63" y="84"/>
                      <a:pt x="72" y="100"/>
                      <a:pt x="79" y="102"/>
                    </a:cubicBezTo>
                    <a:cubicBezTo>
                      <a:pt x="82" y="102"/>
                      <a:pt x="85" y="101"/>
                      <a:pt x="87" y="99"/>
                    </a:cubicBezTo>
                    <a:cubicBezTo>
                      <a:pt x="93" y="93"/>
                      <a:pt x="98" y="87"/>
                      <a:pt x="103" y="81"/>
                    </a:cubicBezTo>
                    <a:cubicBezTo>
                      <a:pt x="105" y="78"/>
                      <a:pt x="106" y="76"/>
                      <a:pt x="108" y="73"/>
                    </a:cubicBezTo>
                    <a:cubicBezTo>
                      <a:pt x="109" y="73"/>
                      <a:pt x="110" y="74"/>
                      <a:pt x="111" y="74"/>
                    </a:cubicBezTo>
                    <a:cubicBezTo>
                      <a:pt x="109" y="90"/>
                      <a:pt x="107" y="107"/>
                      <a:pt x="105" y="123"/>
                    </a:cubicBezTo>
                    <a:cubicBezTo>
                      <a:pt x="59" y="126"/>
                      <a:pt x="0" y="52"/>
                      <a:pt x="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C9A3EC3D-4B32-454C-B3EC-31220D760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5" y="1870074"/>
                <a:ext cx="31750" cy="52387"/>
              </a:xfrm>
              <a:custGeom>
                <a:avLst/>
                <a:gdLst>
                  <a:gd name="T0" fmla="*/ 0 w 17"/>
                  <a:gd name="T1" fmla="*/ 27 h 29"/>
                  <a:gd name="T2" fmla="*/ 7 w 17"/>
                  <a:gd name="T3" fmla="*/ 1 h 29"/>
                  <a:gd name="T4" fmla="*/ 10 w 17"/>
                  <a:gd name="T5" fmla="*/ 0 h 29"/>
                  <a:gd name="T6" fmla="*/ 16 w 17"/>
                  <a:gd name="T7" fmla="*/ 13 h 29"/>
                  <a:gd name="T8" fmla="*/ 4 w 17"/>
                  <a:gd name="T9" fmla="*/ 29 h 29"/>
                  <a:gd name="T10" fmla="*/ 0 w 17"/>
                  <a:gd name="T1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9">
                    <a:moveTo>
                      <a:pt x="0" y="27"/>
                    </a:moveTo>
                    <a:cubicBezTo>
                      <a:pt x="3" y="18"/>
                      <a:pt x="5" y="10"/>
                      <a:pt x="7" y="1"/>
                    </a:cubicBezTo>
                    <a:cubicBezTo>
                      <a:pt x="8" y="1"/>
                      <a:pt x="9" y="0"/>
                      <a:pt x="10" y="0"/>
                    </a:cubicBezTo>
                    <a:cubicBezTo>
                      <a:pt x="12" y="4"/>
                      <a:pt x="17" y="10"/>
                      <a:pt x="16" y="13"/>
                    </a:cubicBezTo>
                    <a:cubicBezTo>
                      <a:pt x="14" y="19"/>
                      <a:pt x="8" y="24"/>
                      <a:pt x="4" y="29"/>
                    </a:cubicBezTo>
                    <a:cubicBezTo>
                      <a:pt x="3" y="29"/>
                      <a:pt x="2" y="28"/>
                      <a:pt x="0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86134604-6A15-45BB-86D3-586FEA70A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963" y="1789112"/>
                <a:ext cx="26987" cy="44450"/>
              </a:xfrm>
              <a:custGeom>
                <a:avLst/>
                <a:gdLst>
                  <a:gd name="T0" fmla="*/ 12 w 14"/>
                  <a:gd name="T1" fmla="*/ 24 h 24"/>
                  <a:gd name="T2" fmla="*/ 5 w 14"/>
                  <a:gd name="T3" fmla="*/ 3 h 24"/>
                  <a:gd name="T4" fmla="*/ 12 w 14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4">
                    <a:moveTo>
                      <a:pt x="12" y="24"/>
                    </a:moveTo>
                    <a:cubicBezTo>
                      <a:pt x="0" y="19"/>
                      <a:pt x="8" y="9"/>
                      <a:pt x="5" y="3"/>
                    </a:cubicBezTo>
                    <a:cubicBezTo>
                      <a:pt x="14" y="0"/>
                      <a:pt x="14" y="1"/>
                      <a:pt x="12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298A68AF-3F82-4708-A239-907C8259A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3013" y="2611437"/>
                <a:ext cx="53975" cy="65087"/>
              </a:xfrm>
              <a:custGeom>
                <a:avLst/>
                <a:gdLst>
                  <a:gd name="T0" fmla="*/ 10 w 29"/>
                  <a:gd name="T1" fmla="*/ 0 h 36"/>
                  <a:gd name="T2" fmla="*/ 29 w 29"/>
                  <a:gd name="T3" fmla="*/ 36 h 36"/>
                  <a:gd name="T4" fmla="*/ 10 w 29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36">
                    <a:moveTo>
                      <a:pt x="10" y="0"/>
                    </a:moveTo>
                    <a:cubicBezTo>
                      <a:pt x="21" y="10"/>
                      <a:pt x="26" y="22"/>
                      <a:pt x="29" y="36"/>
                    </a:cubicBezTo>
                    <a:cubicBezTo>
                      <a:pt x="7" y="35"/>
                      <a:pt x="0" y="23"/>
                      <a:pt x="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6A2F1A96-1A03-42E7-BCC6-CFC651EA4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4338" y="2649537"/>
                <a:ext cx="150812" cy="125412"/>
              </a:xfrm>
              <a:custGeom>
                <a:avLst/>
                <a:gdLst>
                  <a:gd name="T0" fmla="*/ 82 w 82"/>
                  <a:gd name="T1" fmla="*/ 49 h 68"/>
                  <a:gd name="T2" fmla="*/ 55 w 82"/>
                  <a:gd name="T3" fmla="*/ 61 h 68"/>
                  <a:gd name="T4" fmla="*/ 3 w 82"/>
                  <a:gd name="T5" fmla="*/ 10 h 68"/>
                  <a:gd name="T6" fmla="*/ 0 w 82"/>
                  <a:gd name="T7" fmla="*/ 0 h 68"/>
                  <a:gd name="T8" fmla="*/ 82 w 82"/>
                  <a:gd name="T9" fmla="*/ 4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8">
                    <a:moveTo>
                      <a:pt x="82" y="49"/>
                    </a:moveTo>
                    <a:cubicBezTo>
                      <a:pt x="76" y="66"/>
                      <a:pt x="69" y="68"/>
                      <a:pt x="55" y="61"/>
                    </a:cubicBezTo>
                    <a:cubicBezTo>
                      <a:pt x="32" y="50"/>
                      <a:pt x="12" y="35"/>
                      <a:pt x="3" y="10"/>
                    </a:cubicBezTo>
                    <a:cubicBezTo>
                      <a:pt x="2" y="7"/>
                      <a:pt x="2" y="4"/>
                      <a:pt x="0" y="0"/>
                    </a:cubicBezTo>
                    <a:cubicBezTo>
                      <a:pt x="33" y="10"/>
                      <a:pt x="58" y="29"/>
                      <a:pt x="82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8E48E73D-CDD2-4059-99BB-BA3B02B04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5" y="1252537"/>
                <a:ext cx="47625" cy="149225"/>
              </a:xfrm>
              <a:custGeom>
                <a:avLst/>
                <a:gdLst>
                  <a:gd name="T0" fmla="*/ 25 w 26"/>
                  <a:gd name="T1" fmla="*/ 0 h 81"/>
                  <a:gd name="T2" fmla="*/ 25 w 26"/>
                  <a:gd name="T3" fmla="*/ 65 h 81"/>
                  <a:gd name="T4" fmla="*/ 20 w 26"/>
                  <a:gd name="T5" fmla="*/ 72 h 81"/>
                  <a:gd name="T6" fmla="*/ 0 w 26"/>
                  <a:gd name="T7" fmla="*/ 81 h 81"/>
                  <a:gd name="T8" fmla="*/ 12 w 26"/>
                  <a:gd name="T9" fmla="*/ 63 h 81"/>
                  <a:gd name="T10" fmla="*/ 17 w 26"/>
                  <a:gd name="T11" fmla="*/ 21 h 81"/>
                  <a:gd name="T12" fmla="*/ 25 w 26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81">
                    <a:moveTo>
                      <a:pt x="25" y="0"/>
                    </a:moveTo>
                    <a:cubicBezTo>
                      <a:pt x="25" y="22"/>
                      <a:pt x="26" y="44"/>
                      <a:pt x="25" y="65"/>
                    </a:cubicBezTo>
                    <a:cubicBezTo>
                      <a:pt x="25" y="67"/>
                      <a:pt x="22" y="70"/>
                      <a:pt x="20" y="72"/>
                    </a:cubicBezTo>
                    <a:cubicBezTo>
                      <a:pt x="14" y="76"/>
                      <a:pt x="8" y="79"/>
                      <a:pt x="0" y="81"/>
                    </a:cubicBezTo>
                    <a:cubicBezTo>
                      <a:pt x="4" y="75"/>
                      <a:pt x="7" y="68"/>
                      <a:pt x="12" y="63"/>
                    </a:cubicBezTo>
                    <a:cubicBezTo>
                      <a:pt x="23" y="50"/>
                      <a:pt x="26" y="36"/>
                      <a:pt x="17" y="21"/>
                    </a:cubicBezTo>
                    <a:cubicBezTo>
                      <a:pt x="12" y="13"/>
                      <a:pt x="15" y="6"/>
                      <a:pt x="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82B4BD8B-CCD5-4114-A04C-F115DDEBF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663" y="5773737"/>
                <a:ext cx="150812" cy="271462"/>
              </a:xfrm>
              <a:custGeom>
                <a:avLst/>
                <a:gdLst>
                  <a:gd name="T0" fmla="*/ 3 w 82"/>
                  <a:gd name="T1" fmla="*/ 128 h 148"/>
                  <a:gd name="T2" fmla="*/ 14 w 82"/>
                  <a:gd name="T3" fmla="*/ 12 h 148"/>
                  <a:gd name="T4" fmla="*/ 28 w 82"/>
                  <a:gd name="T5" fmla="*/ 2 h 148"/>
                  <a:gd name="T6" fmla="*/ 67 w 82"/>
                  <a:gd name="T7" fmla="*/ 35 h 148"/>
                  <a:gd name="T8" fmla="*/ 58 w 82"/>
                  <a:gd name="T9" fmla="*/ 128 h 148"/>
                  <a:gd name="T10" fmla="*/ 10 w 82"/>
                  <a:gd name="T11" fmla="*/ 144 h 148"/>
                  <a:gd name="T12" fmla="*/ 3 w 82"/>
                  <a:gd name="T13" fmla="*/ 12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48">
                    <a:moveTo>
                      <a:pt x="3" y="128"/>
                    </a:moveTo>
                    <a:cubicBezTo>
                      <a:pt x="7" y="88"/>
                      <a:pt x="10" y="50"/>
                      <a:pt x="14" y="12"/>
                    </a:cubicBezTo>
                    <a:cubicBezTo>
                      <a:pt x="15" y="1"/>
                      <a:pt x="18" y="0"/>
                      <a:pt x="28" y="2"/>
                    </a:cubicBezTo>
                    <a:cubicBezTo>
                      <a:pt x="47" y="6"/>
                      <a:pt x="60" y="18"/>
                      <a:pt x="67" y="35"/>
                    </a:cubicBezTo>
                    <a:cubicBezTo>
                      <a:pt x="82" y="68"/>
                      <a:pt x="74" y="99"/>
                      <a:pt x="58" y="128"/>
                    </a:cubicBezTo>
                    <a:cubicBezTo>
                      <a:pt x="48" y="147"/>
                      <a:pt x="29" y="148"/>
                      <a:pt x="10" y="144"/>
                    </a:cubicBezTo>
                    <a:cubicBezTo>
                      <a:pt x="0" y="142"/>
                      <a:pt x="3" y="133"/>
                      <a:pt x="3" y="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49">
                <a:extLst>
                  <a:ext uri="{FF2B5EF4-FFF2-40B4-BE49-F238E27FC236}">
                    <a16:creationId xmlns:a16="http://schemas.microsoft.com/office/drawing/2014/main" id="{E4524AC3-FCA2-4158-AF48-92F72F19C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7650" y="5697537"/>
                <a:ext cx="149225" cy="284162"/>
              </a:xfrm>
              <a:custGeom>
                <a:avLst/>
                <a:gdLst>
                  <a:gd name="T0" fmla="*/ 0 w 81"/>
                  <a:gd name="T1" fmla="*/ 58 h 155"/>
                  <a:gd name="T2" fmla="*/ 8 w 81"/>
                  <a:gd name="T3" fmla="*/ 21 h 155"/>
                  <a:gd name="T4" fmla="*/ 36 w 81"/>
                  <a:gd name="T5" fmla="*/ 0 h 155"/>
                  <a:gd name="T6" fmla="*/ 62 w 81"/>
                  <a:gd name="T7" fmla="*/ 20 h 155"/>
                  <a:gd name="T8" fmla="*/ 79 w 81"/>
                  <a:gd name="T9" fmla="*/ 83 h 155"/>
                  <a:gd name="T10" fmla="*/ 64 w 81"/>
                  <a:gd name="T11" fmla="*/ 140 h 155"/>
                  <a:gd name="T12" fmla="*/ 22 w 81"/>
                  <a:gd name="T13" fmla="*/ 137 h 155"/>
                  <a:gd name="T14" fmla="*/ 0 w 81"/>
                  <a:gd name="T15" fmla="*/ 5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155">
                    <a:moveTo>
                      <a:pt x="0" y="58"/>
                    </a:moveTo>
                    <a:cubicBezTo>
                      <a:pt x="2" y="50"/>
                      <a:pt x="4" y="35"/>
                      <a:pt x="8" y="21"/>
                    </a:cubicBezTo>
                    <a:cubicBezTo>
                      <a:pt x="13" y="7"/>
                      <a:pt x="23" y="0"/>
                      <a:pt x="36" y="0"/>
                    </a:cubicBezTo>
                    <a:cubicBezTo>
                      <a:pt x="48" y="0"/>
                      <a:pt x="58" y="6"/>
                      <a:pt x="62" y="20"/>
                    </a:cubicBezTo>
                    <a:cubicBezTo>
                      <a:pt x="69" y="41"/>
                      <a:pt x="77" y="62"/>
                      <a:pt x="79" y="83"/>
                    </a:cubicBezTo>
                    <a:cubicBezTo>
                      <a:pt x="81" y="103"/>
                      <a:pt x="77" y="123"/>
                      <a:pt x="64" y="140"/>
                    </a:cubicBezTo>
                    <a:cubicBezTo>
                      <a:pt x="52" y="155"/>
                      <a:pt x="33" y="153"/>
                      <a:pt x="22" y="137"/>
                    </a:cubicBezTo>
                    <a:cubicBezTo>
                      <a:pt x="7" y="116"/>
                      <a:pt x="1" y="91"/>
                      <a:pt x="0" y="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50">
                <a:extLst>
                  <a:ext uri="{FF2B5EF4-FFF2-40B4-BE49-F238E27FC236}">
                    <a16:creationId xmlns:a16="http://schemas.microsoft.com/office/drawing/2014/main" id="{4966A5BA-AB79-4910-9193-A0B3FB2DA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3950" y="5637212"/>
                <a:ext cx="71437" cy="119062"/>
              </a:xfrm>
              <a:custGeom>
                <a:avLst/>
                <a:gdLst>
                  <a:gd name="T0" fmla="*/ 34 w 39"/>
                  <a:gd name="T1" fmla="*/ 0 h 65"/>
                  <a:gd name="T2" fmla="*/ 39 w 39"/>
                  <a:gd name="T3" fmla="*/ 65 h 65"/>
                  <a:gd name="T4" fmla="*/ 0 w 39"/>
                  <a:gd name="T5" fmla="*/ 49 h 65"/>
                  <a:gd name="T6" fmla="*/ 32 w 39"/>
                  <a:gd name="T7" fmla="*/ 0 h 65"/>
                  <a:gd name="T8" fmla="*/ 34 w 3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5">
                    <a:moveTo>
                      <a:pt x="34" y="0"/>
                    </a:moveTo>
                    <a:cubicBezTo>
                      <a:pt x="36" y="21"/>
                      <a:pt x="37" y="42"/>
                      <a:pt x="39" y="65"/>
                    </a:cubicBezTo>
                    <a:cubicBezTo>
                      <a:pt x="26" y="59"/>
                      <a:pt x="14" y="54"/>
                      <a:pt x="0" y="49"/>
                    </a:cubicBezTo>
                    <a:cubicBezTo>
                      <a:pt x="11" y="32"/>
                      <a:pt x="21" y="16"/>
                      <a:pt x="32" y="0"/>
                    </a:cubicBezTo>
                    <a:cubicBezTo>
                      <a:pt x="33" y="0"/>
                      <a:pt x="33" y="0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53">
                <a:extLst>
                  <a:ext uri="{FF2B5EF4-FFF2-40B4-BE49-F238E27FC236}">
                    <a16:creationId xmlns:a16="http://schemas.microsoft.com/office/drawing/2014/main" id="{1CA734E1-D9BE-4EF6-BA26-C6FCFDE06C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4663" y="1925637"/>
                <a:ext cx="3311525" cy="3430587"/>
              </a:xfrm>
              <a:custGeom>
                <a:avLst/>
                <a:gdLst>
                  <a:gd name="T0" fmla="*/ 679 w 1801"/>
                  <a:gd name="T1" fmla="*/ 472 h 1869"/>
                  <a:gd name="T2" fmla="*/ 809 w 1801"/>
                  <a:gd name="T3" fmla="*/ 114 h 1869"/>
                  <a:gd name="T4" fmla="*/ 1085 w 1801"/>
                  <a:gd name="T5" fmla="*/ 10 h 1869"/>
                  <a:gd name="T6" fmla="*/ 1226 w 1801"/>
                  <a:gd name="T7" fmla="*/ 291 h 1869"/>
                  <a:gd name="T8" fmla="*/ 1128 w 1801"/>
                  <a:gd name="T9" fmla="*/ 525 h 1869"/>
                  <a:gd name="T10" fmla="*/ 1499 w 1801"/>
                  <a:gd name="T11" fmla="*/ 445 h 1869"/>
                  <a:gd name="T12" fmla="*/ 1567 w 1801"/>
                  <a:gd name="T13" fmla="*/ 446 h 1869"/>
                  <a:gd name="T14" fmla="*/ 1801 w 1801"/>
                  <a:gd name="T15" fmla="*/ 621 h 1869"/>
                  <a:gd name="T16" fmla="*/ 1644 w 1801"/>
                  <a:gd name="T17" fmla="*/ 879 h 1869"/>
                  <a:gd name="T18" fmla="*/ 1444 w 1801"/>
                  <a:gd name="T19" fmla="*/ 917 h 1869"/>
                  <a:gd name="T20" fmla="*/ 1370 w 1801"/>
                  <a:gd name="T21" fmla="*/ 928 h 1869"/>
                  <a:gd name="T22" fmla="*/ 1651 w 1801"/>
                  <a:gd name="T23" fmla="*/ 1237 h 1869"/>
                  <a:gd name="T24" fmla="*/ 1638 w 1801"/>
                  <a:gd name="T25" fmla="*/ 1429 h 1869"/>
                  <a:gd name="T26" fmla="*/ 1613 w 1801"/>
                  <a:gd name="T27" fmla="*/ 1556 h 1869"/>
                  <a:gd name="T28" fmla="*/ 1295 w 1801"/>
                  <a:gd name="T29" fmla="*/ 1538 h 1869"/>
                  <a:gd name="T30" fmla="*/ 1141 w 1801"/>
                  <a:gd name="T31" fmla="*/ 1337 h 1869"/>
                  <a:gd name="T32" fmla="*/ 1015 w 1801"/>
                  <a:gd name="T33" fmla="*/ 1731 h 1869"/>
                  <a:gd name="T34" fmla="*/ 731 w 1801"/>
                  <a:gd name="T35" fmla="*/ 1866 h 1869"/>
                  <a:gd name="T36" fmla="*/ 579 w 1801"/>
                  <a:gd name="T37" fmla="*/ 1610 h 1869"/>
                  <a:gd name="T38" fmla="*/ 663 w 1801"/>
                  <a:gd name="T39" fmla="*/ 1367 h 1869"/>
                  <a:gd name="T40" fmla="*/ 627 w 1801"/>
                  <a:gd name="T41" fmla="*/ 1353 h 1869"/>
                  <a:gd name="T42" fmla="*/ 233 w 1801"/>
                  <a:gd name="T43" fmla="*/ 1424 h 1869"/>
                  <a:gd name="T44" fmla="*/ 0 w 1801"/>
                  <a:gd name="T45" fmla="*/ 1248 h 1869"/>
                  <a:gd name="T46" fmla="*/ 148 w 1801"/>
                  <a:gd name="T47" fmla="*/ 1003 h 1869"/>
                  <a:gd name="T48" fmla="*/ 391 w 1801"/>
                  <a:gd name="T49" fmla="*/ 948 h 1869"/>
                  <a:gd name="T50" fmla="*/ 431 w 1801"/>
                  <a:gd name="T51" fmla="*/ 942 h 1869"/>
                  <a:gd name="T52" fmla="*/ 151 w 1801"/>
                  <a:gd name="T53" fmla="*/ 636 h 1869"/>
                  <a:gd name="T54" fmla="*/ 161 w 1801"/>
                  <a:gd name="T55" fmla="*/ 452 h 1869"/>
                  <a:gd name="T56" fmla="*/ 186 w 1801"/>
                  <a:gd name="T57" fmla="*/ 315 h 1869"/>
                  <a:gd name="T58" fmla="*/ 476 w 1801"/>
                  <a:gd name="T59" fmla="*/ 320 h 1869"/>
                  <a:gd name="T60" fmla="*/ 646 w 1801"/>
                  <a:gd name="T61" fmla="*/ 517 h 1869"/>
                  <a:gd name="T62" fmla="*/ 1031 w 1801"/>
                  <a:gd name="T63" fmla="*/ 1092 h 1869"/>
                  <a:gd name="T64" fmla="*/ 1063 w 1801"/>
                  <a:gd name="T65" fmla="*/ 899 h 1869"/>
                  <a:gd name="T66" fmla="*/ 1104 w 1801"/>
                  <a:gd name="T67" fmla="*/ 898 h 1869"/>
                  <a:gd name="T68" fmla="*/ 969 w 1801"/>
                  <a:gd name="T69" fmla="*/ 751 h 1869"/>
                  <a:gd name="T70" fmla="*/ 964 w 1801"/>
                  <a:gd name="T71" fmla="*/ 743 h 1869"/>
                  <a:gd name="T72" fmla="*/ 833 w 1801"/>
                  <a:gd name="T73" fmla="*/ 796 h 1869"/>
                  <a:gd name="T74" fmla="*/ 767 w 1801"/>
                  <a:gd name="T75" fmla="*/ 777 h 1869"/>
                  <a:gd name="T76" fmla="*/ 700 w 1801"/>
                  <a:gd name="T77" fmla="*/ 970 h 1869"/>
                  <a:gd name="T78" fmla="*/ 853 w 1801"/>
                  <a:gd name="T79" fmla="*/ 1092 h 1869"/>
                  <a:gd name="T80" fmla="*/ 832 w 1801"/>
                  <a:gd name="T81" fmla="*/ 1129 h 1869"/>
                  <a:gd name="T82" fmla="*/ 1031 w 1801"/>
                  <a:gd name="T83" fmla="*/ 1092 h 1869"/>
                  <a:gd name="T84" fmla="*/ 569 w 1801"/>
                  <a:gd name="T85" fmla="*/ 1119 h 1869"/>
                  <a:gd name="T86" fmla="*/ 694 w 1801"/>
                  <a:gd name="T87" fmla="*/ 1122 h 1869"/>
                  <a:gd name="T88" fmla="*/ 938 w 1801"/>
                  <a:gd name="T89" fmla="*/ 611 h 1869"/>
                  <a:gd name="T90" fmla="*/ 813 w 1801"/>
                  <a:gd name="T91" fmla="*/ 610 h 1869"/>
                  <a:gd name="T92" fmla="*/ 938 w 1801"/>
                  <a:gd name="T93" fmla="*/ 611 h 1869"/>
                  <a:gd name="T94" fmla="*/ 1170 w 1801"/>
                  <a:gd name="T95" fmla="*/ 688 h 1869"/>
                  <a:gd name="T96" fmla="*/ 1169 w 1801"/>
                  <a:gd name="T97" fmla="*/ 813 h 1869"/>
                  <a:gd name="T98" fmla="*/ 989 w 1801"/>
                  <a:gd name="T99" fmla="*/ 1260 h 1869"/>
                  <a:gd name="T100" fmla="*/ 864 w 1801"/>
                  <a:gd name="T101" fmla="*/ 1260 h 1869"/>
                  <a:gd name="T102" fmla="*/ 989 w 1801"/>
                  <a:gd name="T103" fmla="*/ 1260 h 1869"/>
                  <a:gd name="T104" fmla="*/ 606 w 1801"/>
                  <a:gd name="T105" fmla="*/ 733 h 1869"/>
                  <a:gd name="T106" fmla="*/ 605 w 1801"/>
                  <a:gd name="T107" fmla="*/ 857 h 1869"/>
                  <a:gd name="T108" fmla="*/ 1257 w 1801"/>
                  <a:gd name="T109" fmla="*/ 1076 h 1869"/>
                  <a:gd name="T110" fmla="*/ 1133 w 1801"/>
                  <a:gd name="T111" fmla="*/ 1075 h 1869"/>
                  <a:gd name="T112" fmla="*/ 1257 w 1801"/>
                  <a:gd name="T113" fmla="*/ 1076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01" h="1869">
                    <a:moveTo>
                      <a:pt x="659" y="533"/>
                    </a:moveTo>
                    <a:cubicBezTo>
                      <a:pt x="666" y="512"/>
                      <a:pt x="673" y="492"/>
                      <a:pt x="679" y="472"/>
                    </a:cubicBezTo>
                    <a:cubicBezTo>
                      <a:pt x="714" y="362"/>
                      <a:pt x="750" y="251"/>
                      <a:pt x="785" y="140"/>
                    </a:cubicBezTo>
                    <a:cubicBezTo>
                      <a:pt x="789" y="127"/>
                      <a:pt x="796" y="119"/>
                      <a:pt x="809" y="114"/>
                    </a:cubicBezTo>
                    <a:cubicBezTo>
                      <a:pt x="895" y="78"/>
                      <a:pt x="981" y="41"/>
                      <a:pt x="1067" y="4"/>
                    </a:cubicBezTo>
                    <a:cubicBezTo>
                      <a:pt x="1076" y="0"/>
                      <a:pt x="1080" y="1"/>
                      <a:pt x="1085" y="10"/>
                    </a:cubicBezTo>
                    <a:cubicBezTo>
                      <a:pt x="1131" y="95"/>
                      <a:pt x="1178" y="180"/>
                      <a:pt x="1224" y="266"/>
                    </a:cubicBezTo>
                    <a:cubicBezTo>
                      <a:pt x="1229" y="274"/>
                      <a:pt x="1230" y="282"/>
                      <a:pt x="1226" y="291"/>
                    </a:cubicBezTo>
                    <a:cubicBezTo>
                      <a:pt x="1195" y="364"/>
                      <a:pt x="1164" y="438"/>
                      <a:pt x="1134" y="511"/>
                    </a:cubicBezTo>
                    <a:cubicBezTo>
                      <a:pt x="1132" y="515"/>
                      <a:pt x="1131" y="519"/>
                      <a:pt x="1128" y="525"/>
                    </a:cubicBezTo>
                    <a:cubicBezTo>
                      <a:pt x="1144" y="522"/>
                      <a:pt x="1157" y="520"/>
                      <a:pt x="1171" y="517"/>
                    </a:cubicBezTo>
                    <a:cubicBezTo>
                      <a:pt x="1280" y="493"/>
                      <a:pt x="1390" y="469"/>
                      <a:pt x="1499" y="445"/>
                    </a:cubicBezTo>
                    <a:cubicBezTo>
                      <a:pt x="1510" y="443"/>
                      <a:pt x="1521" y="441"/>
                      <a:pt x="1532" y="438"/>
                    </a:cubicBezTo>
                    <a:cubicBezTo>
                      <a:pt x="1546" y="434"/>
                      <a:pt x="1556" y="438"/>
                      <a:pt x="1567" y="446"/>
                    </a:cubicBezTo>
                    <a:cubicBezTo>
                      <a:pt x="1643" y="503"/>
                      <a:pt x="1719" y="560"/>
                      <a:pt x="1795" y="616"/>
                    </a:cubicBezTo>
                    <a:cubicBezTo>
                      <a:pt x="1797" y="618"/>
                      <a:pt x="1798" y="619"/>
                      <a:pt x="1801" y="621"/>
                    </a:cubicBezTo>
                    <a:cubicBezTo>
                      <a:pt x="1788" y="644"/>
                      <a:pt x="1774" y="665"/>
                      <a:pt x="1761" y="687"/>
                    </a:cubicBezTo>
                    <a:cubicBezTo>
                      <a:pt x="1722" y="751"/>
                      <a:pt x="1683" y="815"/>
                      <a:pt x="1644" y="879"/>
                    </a:cubicBezTo>
                    <a:cubicBezTo>
                      <a:pt x="1638" y="889"/>
                      <a:pt x="1630" y="894"/>
                      <a:pt x="1618" y="895"/>
                    </a:cubicBezTo>
                    <a:cubicBezTo>
                      <a:pt x="1560" y="902"/>
                      <a:pt x="1502" y="910"/>
                      <a:pt x="1444" y="917"/>
                    </a:cubicBezTo>
                    <a:cubicBezTo>
                      <a:pt x="1423" y="920"/>
                      <a:pt x="1402" y="923"/>
                      <a:pt x="1380" y="926"/>
                    </a:cubicBezTo>
                    <a:cubicBezTo>
                      <a:pt x="1377" y="926"/>
                      <a:pt x="1374" y="927"/>
                      <a:pt x="1370" y="928"/>
                    </a:cubicBezTo>
                    <a:cubicBezTo>
                      <a:pt x="1378" y="938"/>
                      <a:pt x="1386" y="946"/>
                      <a:pt x="1394" y="955"/>
                    </a:cubicBezTo>
                    <a:cubicBezTo>
                      <a:pt x="1479" y="1049"/>
                      <a:pt x="1565" y="1143"/>
                      <a:pt x="1651" y="1237"/>
                    </a:cubicBezTo>
                    <a:cubicBezTo>
                      <a:pt x="1658" y="1244"/>
                      <a:pt x="1660" y="1252"/>
                      <a:pt x="1659" y="1263"/>
                    </a:cubicBezTo>
                    <a:cubicBezTo>
                      <a:pt x="1652" y="1318"/>
                      <a:pt x="1645" y="1374"/>
                      <a:pt x="1638" y="1429"/>
                    </a:cubicBezTo>
                    <a:cubicBezTo>
                      <a:pt x="1634" y="1468"/>
                      <a:pt x="1628" y="1508"/>
                      <a:pt x="1624" y="1547"/>
                    </a:cubicBezTo>
                    <a:cubicBezTo>
                      <a:pt x="1623" y="1554"/>
                      <a:pt x="1620" y="1556"/>
                      <a:pt x="1613" y="1556"/>
                    </a:cubicBezTo>
                    <a:cubicBezTo>
                      <a:pt x="1515" y="1554"/>
                      <a:pt x="1416" y="1552"/>
                      <a:pt x="1318" y="1550"/>
                    </a:cubicBezTo>
                    <a:cubicBezTo>
                      <a:pt x="1308" y="1550"/>
                      <a:pt x="1301" y="1545"/>
                      <a:pt x="1295" y="1538"/>
                    </a:cubicBezTo>
                    <a:cubicBezTo>
                      <a:pt x="1247" y="1475"/>
                      <a:pt x="1199" y="1412"/>
                      <a:pt x="1151" y="1349"/>
                    </a:cubicBezTo>
                    <a:cubicBezTo>
                      <a:pt x="1149" y="1346"/>
                      <a:pt x="1146" y="1342"/>
                      <a:pt x="1141" y="1337"/>
                    </a:cubicBezTo>
                    <a:cubicBezTo>
                      <a:pt x="1138" y="1346"/>
                      <a:pt x="1136" y="1352"/>
                      <a:pt x="1133" y="1359"/>
                    </a:cubicBezTo>
                    <a:cubicBezTo>
                      <a:pt x="1094" y="1483"/>
                      <a:pt x="1054" y="1607"/>
                      <a:pt x="1015" y="1731"/>
                    </a:cubicBezTo>
                    <a:cubicBezTo>
                      <a:pt x="1011" y="1743"/>
                      <a:pt x="1005" y="1750"/>
                      <a:pt x="993" y="1755"/>
                    </a:cubicBezTo>
                    <a:cubicBezTo>
                      <a:pt x="905" y="1792"/>
                      <a:pt x="818" y="1829"/>
                      <a:pt x="731" y="1866"/>
                    </a:cubicBezTo>
                    <a:cubicBezTo>
                      <a:pt x="724" y="1869"/>
                      <a:pt x="720" y="1869"/>
                      <a:pt x="716" y="1861"/>
                    </a:cubicBezTo>
                    <a:cubicBezTo>
                      <a:pt x="671" y="1777"/>
                      <a:pt x="625" y="1693"/>
                      <a:pt x="579" y="1610"/>
                    </a:cubicBezTo>
                    <a:cubicBezTo>
                      <a:pt x="572" y="1597"/>
                      <a:pt x="572" y="1586"/>
                      <a:pt x="577" y="1572"/>
                    </a:cubicBezTo>
                    <a:cubicBezTo>
                      <a:pt x="606" y="1504"/>
                      <a:pt x="635" y="1436"/>
                      <a:pt x="663" y="1367"/>
                    </a:cubicBezTo>
                    <a:cubicBezTo>
                      <a:pt x="666" y="1360"/>
                      <a:pt x="668" y="1353"/>
                      <a:pt x="672" y="1344"/>
                    </a:cubicBezTo>
                    <a:cubicBezTo>
                      <a:pt x="656" y="1347"/>
                      <a:pt x="642" y="1350"/>
                      <a:pt x="627" y="1353"/>
                    </a:cubicBezTo>
                    <a:cubicBezTo>
                      <a:pt x="508" y="1379"/>
                      <a:pt x="389" y="1406"/>
                      <a:pt x="269" y="1432"/>
                    </a:cubicBezTo>
                    <a:cubicBezTo>
                      <a:pt x="255" y="1435"/>
                      <a:pt x="244" y="1433"/>
                      <a:pt x="233" y="1424"/>
                    </a:cubicBezTo>
                    <a:cubicBezTo>
                      <a:pt x="158" y="1368"/>
                      <a:pt x="84" y="1312"/>
                      <a:pt x="10" y="1256"/>
                    </a:cubicBezTo>
                    <a:cubicBezTo>
                      <a:pt x="6" y="1254"/>
                      <a:pt x="4" y="1252"/>
                      <a:pt x="0" y="1248"/>
                    </a:cubicBezTo>
                    <a:cubicBezTo>
                      <a:pt x="7" y="1235"/>
                      <a:pt x="15" y="1222"/>
                      <a:pt x="23" y="1209"/>
                    </a:cubicBezTo>
                    <a:cubicBezTo>
                      <a:pt x="65" y="1140"/>
                      <a:pt x="107" y="1072"/>
                      <a:pt x="148" y="1003"/>
                    </a:cubicBezTo>
                    <a:cubicBezTo>
                      <a:pt x="160" y="983"/>
                      <a:pt x="174" y="975"/>
                      <a:pt x="197" y="972"/>
                    </a:cubicBezTo>
                    <a:cubicBezTo>
                      <a:pt x="262" y="965"/>
                      <a:pt x="326" y="956"/>
                      <a:pt x="391" y="948"/>
                    </a:cubicBezTo>
                    <a:cubicBezTo>
                      <a:pt x="398" y="947"/>
                      <a:pt x="406" y="946"/>
                      <a:pt x="414" y="945"/>
                    </a:cubicBezTo>
                    <a:cubicBezTo>
                      <a:pt x="419" y="945"/>
                      <a:pt x="424" y="943"/>
                      <a:pt x="431" y="942"/>
                    </a:cubicBezTo>
                    <a:cubicBezTo>
                      <a:pt x="418" y="928"/>
                      <a:pt x="407" y="915"/>
                      <a:pt x="395" y="903"/>
                    </a:cubicBezTo>
                    <a:cubicBezTo>
                      <a:pt x="314" y="814"/>
                      <a:pt x="233" y="724"/>
                      <a:pt x="151" y="636"/>
                    </a:cubicBezTo>
                    <a:cubicBezTo>
                      <a:pt x="143" y="627"/>
                      <a:pt x="141" y="618"/>
                      <a:pt x="142" y="606"/>
                    </a:cubicBezTo>
                    <a:cubicBezTo>
                      <a:pt x="149" y="554"/>
                      <a:pt x="155" y="503"/>
                      <a:pt x="161" y="452"/>
                    </a:cubicBezTo>
                    <a:cubicBezTo>
                      <a:pt x="166" y="409"/>
                      <a:pt x="171" y="366"/>
                      <a:pt x="176" y="323"/>
                    </a:cubicBezTo>
                    <a:cubicBezTo>
                      <a:pt x="177" y="316"/>
                      <a:pt x="180" y="315"/>
                      <a:pt x="186" y="315"/>
                    </a:cubicBezTo>
                    <a:cubicBezTo>
                      <a:pt x="239" y="316"/>
                      <a:pt x="292" y="316"/>
                      <a:pt x="346" y="316"/>
                    </a:cubicBezTo>
                    <a:cubicBezTo>
                      <a:pt x="389" y="317"/>
                      <a:pt x="433" y="319"/>
                      <a:pt x="476" y="320"/>
                    </a:cubicBezTo>
                    <a:cubicBezTo>
                      <a:pt x="489" y="320"/>
                      <a:pt x="498" y="324"/>
                      <a:pt x="506" y="334"/>
                    </a:cubicBezTo>
                    <a:cubicBezTo>
                      <a:pt x="553" y="396"/>
                      <a:pt x="600" y="456"/>
                      <a:pt x="646" y="517"/>
                    </a:cubicBezTo>
                    <a:cubicBezTo>
                      <a:pt x="650" y="522"/>
                      <a:pt x="654" y="527"/>
                      <a:pt x="659" y="533"/>
                    </a:cubicBezTo>
                    <a:close/>
                    <a:moveTo>
                      <a:pt x="1031" y="1092"/>
                    </a:moveTo>
                    <a:cubicBezTo>
                      <a:pt x="1032" y="1091"/>
                      <a:pt x="1034" y="1091"/>
                      <a:pt x="1035" y="1091"/>
                    </a:cubicBezTo>
                    <a:cubicBezTo>
                      <a:pt x="1044" y="1027"/>
                      <a:pt x="1053" y="963"/>
                      <a:pt x="1063" y="899"/>
                    </a:cubicBezTo>
                    <a:cubicBezTo>
                      <a:pt x="1077" y="899"/>
                      <a:pt x="1090" y="900"/>
                      <a:pt x="1103" y="901"/>
                    </a:cubicBezTo>
                    <a:cubicBezTo>
                      <a:pt x="1103" y="900"/>
                      <a:pt x="1103" y="899"/>
                      <a:pt x="1104" y="898"/>
                    </a:cubicBezTo>
                    <a:cubicBezTo>
                      <a:pt x="1052" y="858"/>
                      <a:pt x="1001" y="818"/>
                      <a:pt x="949" y="778"/>
                    </a:cubicBezTo>
                    <a:cubicBezTo>
                      <a:pt x="956" y="769"/>
                      <a:pt x="963" y="760"/>
                      <a:pt x="969" y="751"/>
                    </a:cubicBezTo>
                    <a:cubicBezTo>
                      <a:pt x="971" y="749"/>
                      <a:pt x="970" y="746"/>
                      <a:pt x="971" y="744"/>
                    </a:cubicBezTo>
                    <a:cubicBezTo>
                      <a:pt x="968" y="744"/>
                      <a:pt x="966" y="743"/>
                      <a:pt x="964" y="743"/>
                    </a:cubicBezTo>
                    <a:cubicBezTo>
                      <a:pt x="962" y="744"/>
                      <a:pt x="961" y="745"/>
                      <a:pt x="959" y="745"/>
                    </a:cubicBezTo>
                    <a:cubicBezTo>
                      <a:pt x="917" y="762"/>
                      <a:pt x="875" y="779"/>
                      <a:pt x="833" y="796"/>
                    </a:cubicBezTo>
                    <a:cubicBezTo>
                      <a:pt x="818" y="802"/>
                      <a:pt x="803" y="808"/>
                      <a:pt x="789" y="814"/>
                    </a:cubicBezTo>
                    <a:cubicBezTo>
                      <a:pt x="781" y="802"/>
                      <a:pt x="779" y="788"/>
                      <a:pt x="767" y="777"/>
                    </a:cubicBezTo>
                    <a:cubicBezTo>
                      <a:pt x="758" y="843"/>
                      <a:pt x="749" y="907"/>
                      <a:pt x="739" y="972"/>
                    </a:cubicBezTo>
                    <a:cubicBezTo>
                      <a:pt x="726" y="971"/>
                      <a:pt x="713" y="970"/>
                      <a:pt x="700" y="970"/>
                    </a:cubicBezTo>
                    <a:cubicBezTo>
                      <a:pt x="700" y="971"/>
                      <a:pt x="699" y="972"/>
                      <a:pt x="699" y="973"/>
                    </a:cubicBezTo>
                    <a:cubicBezTo>
                      <a:pt x="750" y="1013"/>
                      <a:pt x="801" y="1052"/>
                      <a:pt x="853" y="1092"/>
                    </a:cubicBezTo>
                    <a:cubicBezTo>
                      <a:pt x="844" y="1104"/>
                      <a:pt x="837" y="1115"/>
                      <a:pt x="829" y="1125"/>
                    </a:cubicBezTo>
                    <a:cubicBezTo>
                      <a:pt x="830" y="1127"/>
                      <a:pt x="831" y="1128"/>
                      <a:pt x="832" y="1129"/>
                    </a:cubicBezTo>
                    <a:cubicBezTo>
                      <a:pt x="892" y="1105"/>
                      <a:pt x="952" y="1080"/>
                      <a:pt x="1013" y="1056"/>
                    </a:cubicBezTo>
                    <a:cubicBezTo>
                      <a:pt x="1019" y="1068"/>
                      <a:pt x="1025" y="1080"/>
                      <a:pt x="1031" y="1092"/>
                    </a:cubicBezTo>
                    <a:close/>
                    <a:moveTo>
                      <a:pt x="633" y="1058"/>
                    </a:moveTo>
                    <a:cubicBezTo>
                      <a:pt x="597" y="1058"/>
                      <a:pt x="569" y="1084"/>
                      <a:pt x="569" y="1119"/>
                    </a:cubicBezTo>
                    <a:cubicBezTo>
                      <a:pt x="569" y="1153"/>
                      <a:pt x="598" y="1183"/>
                      <a:pt x="632" y="1184"/>
                    </a:cubicBezTo>
                    <a:cubicBezTo>
                      <a:pt x="666" y="1184"/>
                      <a:pt x="694" y="1156"/>
                      <a:pt x="694" y="1122"/>
                    </a:cubicBezTo>
                    <a:cubicBezTo>
                      <a:pt x="695" y="1086"/>
                      <a:pt x="668" y="1058"/>
                      <a:pt x="633" y="1058"/>
                    </a:cubicBezTo>
                    <a:close/>
                    <a:moveTo>
                      <a:pt x="938" y="611"/>
                    </a:moveTo>
                    <a:cubicBezTo>
                      <a:pt x="938" y="576"/>
                      <a:pt x="910" y="548"/>
                      <a:pt x="876" y="548"/>
                    </a:cubicBezTo>
                    <a:cubicBezTo>
                      <a:pt x="840" y="547"/>
                      <a:pt x="813" y="575"/>
                      <a:pt x="813" y="610"/>
                    </a:cubicBezTo>
                    <a:cubicBezTo>
                      <a:pt x="813" y="644"/>
                      <a:pt x="842" y="673"/>
                      <a:pt x="876" y="673"/>
                    </a:cubicBezTo>
                    <a:cubicBezTo>
                      <a:pt x="910" y="673"/>
                      <a:pt x="938" y="645"/>
                      <a:pt x="938" y="611"/>
                    </a:cubicBezTo>
                    <a:close/>
                    <a:moveTo>
                      <a:pt x="1232" y="751"/>
                    </a:moveTo>
                    <a:cubicBezTo>
                      <a:pt x="1232" y="717"/>
                      <a:pt x="1204" y="688"/>
                      <a:pt x="1170" y="688"/>
                    </a:cubicBezTo>
                    <a:cubicBezTo>
                      <a:pt x="1136" y="688"/>
                      <a:pt x="1108" y="715"/>
                      <a:pt x="1107" y="749"/>
                    </a:cubicBezTo>
                    <a:cubicBezTo>
                      <a:pt x="1107" y="783"/>
                      <a:pt x="1135" y="813"/>
                      <a:pt x="1169" y="813"/>
                    </a:cubicBezTo>
                    <a:cubicBezTo>
                      <a:pt x="1204" y="813"/>
                      <a:pt x="1232" y="786"/>
                      <a:pt x="1232" y="751"/>
                    </a:cubicBezTo>
                    <a:close/>
                    <a:moveTo>
                      <a:pt x="989" y="1260"/>
                    </a:moveTo>
                    <a:cubicBezTo>
                      <a:pt x="989" y="1226"/>
                      <a:pt x="960" y="1198"/>
                      <a:pt x="925" y="1198"/>
                    </a:cubicBezTo>
                    <a:cubicBezTo>
                      <a:pt x="891" y="1198"/>
                      <a:pt x="864" y="1226"/>
                      <a:pt x="864" y="1260"/>
                    </a:cubicBezTo>
                    <a:cubicBezTo>
                      <a:pt x="864" y="1295"/>
                      <a:pt x="892" y="1322"/>
                      <a:pt x="928" y="1322"/>
                    </a:cubicBezTo>
                    <a:cubicBezTo>
                      <a:pt x="962" y="1322"/>
                      <a:pt x="989" y="1294"/>
                      <a:pt x="989" y="1260"/>
                    </a:cubicBezTo>
                    <a:close/>
                    <a:moveTo>
                      <a:pt x="668" y="795"/>
                    </a:moveTo>
                    <a:cubicBezTo>
                      <a:pt x="668" y="761"/>
                      <a:pt x="639" y="733"/>
                      <a:pt x="606" y="733"/>
                    </a:cubicBezTo>
                    <a:cubicBezTo>
                      <a:pt x="571" y="733"/>
                      <a:pt x="544" y="760"/>
                      <a:pt x="544" y="794"/>
                    </a:cubicBezTo>
                    <a:cubicBezTo>
                      <a:pt x="544" y="829"/>
                      <a:pt x="571" y="857"/>
                      <a:pt x="605" y="857"/>
                    </a:cubicBezTo>
                    <a:cubicBezTo>
                      <a:pt x="639" y="857"/>
                      <a:pt x="668" y="829"/>
                      <a:pt x="668" y="795"/>
                    </a:cubicBezTo>
                    <a:close/>
                    <a:moveTo>
                      <a:pt x="1257" y="1076"/>
                    </a:moveTo>
                    <a:cubicBezTo>
                      <a:pt x="1257" y="1041"/>
                      <a:pt x="1230" y="1013"/>
                      <a:pt x="1196" y="1013"/>
                    </a:cubicBezTo>
                    <a:cubicBezTo>
                      <a:pt x="1162" y="1013"/>
                      <a:pt x="1133" y="1041"/>
                      <a:pt x="1133" y="1075"/>
                    </a:cubicBezTo>
                    <a:cubicBezTo>
                      <a:pt x="1133" y="1108"/>
                      <a:pt x="1162" y="1138"/>
                      <a:pt x="1195" y="1138"/>
                    </a:cubicBezTo>
                    <a:cubicBezTo>
                      <a:pt x="1230" y="1138"/>
                      <a:pt x="1257" y="1111"/>
                      <a:pt x="1257" y="10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61">
                <a:extLst>
                  <a:ext uri="{FF2B5EF4-FFF2-40B4-BE49-F238E27FC236}">
                    <a16:creationId xmlns:a16="http://schemas.microsoft.com/office/drawing/2014/main" id="{8DA9DE8B-868B-477E-A4A2-183B2109C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0563" y="3471862"/>
                <a:ext cx="342900" cy="342900"/>
              </a:xfrm>
              <a:custGeom>
                <a:avLst/>
                <a:gdLst>
                  <a:gd name="T0" fmla="*/ 93 w 187"/>
                  <a:gd name="T1" fmla="*/ 187 h 187"/>
                  <a:gd name="T2" fmla="*/ 0 w 187"/>
                  <a:gd name="T3" fmla="*/ 94 h 187"/>
                  <a:gd name="T4" fmla="*/ 94 w 187"/>
                  <a:gd name="T5" fmla="*/ 0 h 187"/>
                  <a:gd name="T6" fmla="*/ 187 w 187"/>
                  <a:gd name="T7" fmla="*/ 94 h 187"/>
                  <a:gd name="T8" fmla="*/ 93 w 187"/>
                  <a:gd name="T9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87">
                    <a:moveTo>
                      <a:pt x="93" y="187"/>
                    </a:moveTo>
                    <a:cubicBezTo>
                      <a:pt x="42" y="187"/>
                      <a:pt x="0" y="145"/>
                      <a:pt x="0" y="94"/>
                    </a:cubicBezTo>
                    <a:cubicBezTo>
                      <a:pt x="0" y="41"/>
                      <a:pt x="41" y="0"/>
                      <a:pt x="94" y="0"/>
                    </a:cubicBezTo>
                    <a:cubicBezTo>
                      <a:pt x="146" y="0"/>
                      <a:pt x="187" y="42"/>
                      <a:pt x="187" y="94"/>
                    </a:cubicBezTo>
                    <a:cubicBezTo>
                      <a:pt x="187" y="145"/>
                      <a:pt x="145" y="187"/>
                      <a:pt x="93" y="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50">
                <a:extLst>
                  <a:ext uri="{FF2B5EF4-FFF2-40B4-BE49-F238E27FC236}">
                    <a16:creationId xmlns:a16="http://schemas.microsoft.com/office/drawing/2014/main" id="{7EA3A47A-CBCD-4F02-BA04-8C6F1A75A351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54236">
                <a:off x="6621171" y="5783362"/>
                <a:ext cx="71437" cy="119062"/>
              </a:xfrm>
              <a:custGeom>
                <a:avLst/>
                <a:gdLst>
                  <a:gd name="T0" fmla="*/ 34 w 39"/>
                  <a:gd name="T1" fmla="*/ 0 h 65"/>
                  <a:gd name="T2" fmla="*/ 39 w 39"/>
                  <a:gd name="T3" fmla="*/ 65 h 65"/>
                  <a:gd name="T4" fmla="*/ 0 w 39"/>
                  <a:gd name="T5" fmla="*/ 49 h 65"/>
                  <a:gd name="T6" fmla="*/ 32 w 39"/>
                  <a:gd name="T7" fmla="*/ 0 h 65"/>
                  <a:gd name="T8" fmla="*/ 34 w 3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5">
                    <a:moveTo>
                      <a:pt x="34" y="0"/>
                    </a:moveTo>
                    <a:cubicBezTo>
                      <a:pt x="36" y="21"/>
                      <a:pt x="37" y="42"/>
                      <a:pt x="39" y="65"/>
                    </a:cubicBezTo>
                    <a:cubicBezTo>
                      <a:pt x="26" y="59"/>
                      <a:pt x="14" y="54"/>
                      <a:pt x="0" y="49"/>
                    </a:cubicBezTo>
                    <a:cubicBezTo>
                      <a:pt x="11" y="32"/>
                      <a:pt x="21" y="16"/>
                      <a:pt x="32" y="0"/>
                    </a:cubicBezTo>
                    <a:cubicBezTo>
                      <a:pt x="33" y="0"/>
                      <a:pt x="33" y="0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32E0A4-1678-4295-A72D-EFF568FFBAD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46825" y="6356349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15AB8F-1C56-49E9-90C8-78D22B0C1B9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5084C8D4-D68A-4E67-9B40-F2BF543819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7474" y="6466911"/>
            <a:ext cx="514410" cy="144000"/>
            <a:chOff x="1913731" y="2709767"/>
            <a:chExt cx="1412079" cy="395287"/>
          </a:xfrm>
        </p:grpSpPr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12281BC0-CB4D-4F6B-A2C1-E291354B66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4573" y="2734013"/>
              <a:ext cx="282575" cy="360362"/>
            </a:xfrm>
            <a:custGeom>
              <a:avLst/>
              <a:gdLst>
                <a:gd name="T0" fmla="*/ 41 w 153"/>
                <a:gd name="T1" fmla="*/ 70 h 196"/>
                <a:gd name="T2" fmla="*/ 37 w 153"/>
                <a:gd name="T3" fmla="*/ 30 h 196"/>
                <a:gd name="T4" fmla="*/ 81 w 153"/>
                <a:gd name="T5" fmla="*/ 17 h 196"/>
                <a:gd name="T6" fmla="*/ 92 w 153"/>
                <a:gd name="T7" fmla="*/ 35 h 196"/>
                <a:gd name="T8" fmla="*/ 115 w 153"/>
                <a:gd name="T9" fmla="*/ 18 h 196"/>
                <a:gd name="T10" fmla="*/ 105 w 153"/>
                <a:gd name="T11" fmla="*/ 10 h 196"/>
                <a:gd name="T12" fmla="*/ 124 w 153"/>
                <a:gd name="T13" fmla="*/ 6 h 196"/>
                <a:gd name="T14" fmla="*/ 139 w 153"/>
                <a:gd name="T15" fmla="*/ 28 h 196"/>
                <a:gd name="T16" fmla="*/ 119 w 153"/>
                <a:gd name="T17" fmla="*/ 33 h 196"/>
                <a:gd name="T18" fmla="*/ 90 w 153"/>
                <a:gd name="T19" fmla="*/ 47 h 196"/>
                <a:gd name="T20" fmla="*/ 113 w 153"/>
                <a:gd name="T21" fmla="*/ 43 h 196"/>
                <a:gd name="T22" fmla="*/ 142 w 153"/>
                <a:gd name="T23" fmla="*/ 49 h 196"/>
                <a:gd name="T24" fmla="*/ 145 w 153"/>
                <a:gd name="T25" fmla="*/ 70 h 196"/>
                <a:gd name="T26" fmla="*/ 111 w 153"/>
                <a:gd name="T27" fmla="*/ 95 h 196"/>
                <a:gd name="T28" fmla="*/ 92 w 153"/>
                <a:gd name="T29" fmla="*/ 115 h 196"/>
                <a:gd name="T30" fmla="*/ 146 w 153"/>
                <a:gd name="T31" fmla="*/ 115 h 196"/>
                <a:gd name="T32" fmla="*/ 151 w 153"/>
                <a:gd name="T33" fmla="*/ 123 h 196"/>
                <a:gd name="T34" fmla="*/ 104 w 153"/>
                <a:gd name="T35" fmla="*/ 133 h 196"/>
                <a:gd name="T36" fmla="*/ 111 w 153"/>
                <a:gd name="T37" fmla="*/ 153 h 196"/>
                <a:gd name="T38" fmla="*/ 114 w 153"/>
                <a:gd name="T39" fmla="*/ 166 h 196"/>
                <a:gd name="T40" fmla="*/ 102 w 153"/>
                <a:gd name="T41" fmla="*/ 194 h 196"/>
                <a:gd name="T42" fmla="*/ 71 w 153"/>
                <a:gd name="T43" fmla="*/ 184 h 196"/>
                <a:gd name="T44" fmla="*/ 80 w 153"/>
                <a:gd name="T45" fmla="*/ 143 h 196"/>
                <a:gd name="T46" fmla="*/ 19 w 153"/>
                <a:gd name="T47" fmla="*/ 163 h 196"/>
                <a:gd name="T48" fmla="*/ 11 w 153"/>
                <a:gd name="T49" fmla="*/ 165 h 196"/>
                <a:gd name="T50" fmla="*/ 0 w 153"/>
                <a:gd name="T51" fmla="*/ 161 h 196"/>
                <a:gd name="T52" fmla="*/ 8 w 153"/>
                <a:gd name="T53" fmla="*/ 152 h 196"/>
                <a:gd name="T54" fmla="*/ 57 w 153"/>
                <a:gd name="T55" fmla="*/ 136 h 196"/>
                <a:gd name="T56" fmla="*/ 74 w 153"/>
                <a:gd name="T57" fmla="*/ 112 h 196"/>
                <a:gd name="T58" fmla="*/ 48 w 153"/>
                <a:gd name="T59" fmla="*/ 100 h 196"/>
                <a:gd name="T60" fmla="*/ 41 w 153"/>
                <a:gd name="T61" fmla="*/ 114 h 196"/>
                <a:gd name="T62" fmla="*/ 19 w 153"/>
                <a:gd name="T63" fmla="*/ 107 h 196"/>
                <a:gd name="T64" fmla="*/ 30 w 153"/>
                <a:gd name="T65" fmla="*/ 80 h 196"/>
                <a:gd name="T66" fmla="*/ 41 w 153"/>
                <a:gd name="T67" fmla="*/ 70 h 196"/>
                <a:gd name="T68" fmla="*/ 54 w 153"/>
                <a:gd name="T69" fmla="*/ 91 h 196"/>
                <a:gd name="T70" fmla="*/ 108 w 153"/>
                <a:gd name="T71" fmla="*/ 77 h 196"/>
                <a:gd name="T72" fmla="*/ 121 w 153"/>
                <a:gd name="T73" fmla="*/ 66 h 196"/>
                <a:gd name="T74" fmla="*/ 122 w 153"/>
                <a:gd name="T75" fmla="*/ 55 h 196"/>
                <a:gd name="T76" fmla="*/ 112 w 153"/>
                <a:gd name="T77" fmla="*/ 53 h 196"/>
                <a:gd name="T78" fmla="*/ 56 w 153"/>
                <a:gd name="T79" fmla="*/ 83 h 196"/>
                <a:gd name="T80" fmla="*/ 54 w 153"/>
                <a:gd name="T81" fmla="*/ 91 h 196"/>
                <a:gd name="T82" fmla="*/ 84 w 153"/>
                <a:gd name="T83" fmla="*/ 41 h 196"/>
                <a:gd name="T84" fmla="*/ 62 w 153"/>
                <a:gd name="T85" fmla="*/ 33 h 196"/>
                <a:gd name="T86" fmla="*/ 62 w 153"/>
                <a:gd name="T87" fmla="*/ 56 h 196"/>
                <a:gd name="T88" fmla="*/ 84 w 153"/>
                <a:gd name="T89" fmla="*/ 4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3" h="196">
                  <a:moveTo>
                    <a:pt x="41" y="70"/>
                  </a:moveTo>
                  <a:cubicBezTo>
                    <a:pt x="28" y="57"/>
                    <a:pt x="27" y="43"/>
                    <a:pt x="37" y="30"/>
                  </a:cubicBezTo>
                  <a:cubicBezTo>
                    <a:pt x="42" y="22"/>
                    <a:pt x="74" y="12"/>
                    <a:pt x="81" y="17"/>
                  </a:cubicBezTo>
                  <a:cubicBezTo>
                    <a:pt x="86" y="21"/>
                    <a:pt x="88" y="28"/>
                    <a:pt x="92" y="35"/>
                  </a:cubicBezTo>
                  <a:cubicBezTo>
                    <a:pt x="98" y="30"/>
                    <a:pt x="106" y="24"/>
                    <a:pt x="115" y="18"/>
                  </a:cubicBezTo>
                  <a:cubicBezTo>
                    <a:pt x="111" y="14"/>
                    <a:pt x="108" y="12"/>
                    <a:pt x="105" y="10"/>
                  </a:cubicBezTo>
                  <a:cubicBezTo>
                    <a:pt x="110" y="0"/>
                    <a:pt x="118" y="0"/>
                    <a:pt x="124" y="6"/>
                  </a:cubicBezTo>
                  <a:cubicBezTo>
                    <a:pt x="131" y="12"/>
                    <a:pt x="134" y="20"/>
                    <a:pt x="139" y="28"/>
                  </a:cubicBezTo>
                  <a:cubicBezTo>
                    <a:pt x="132" y="30"/>
                    <a:pt x="126" y="34"/>
                    <a:pt x="119" y="33"/>
                  </a:cubicBezTo>
                  <a:cubicBezTo>
                    <a:pt x="107" y="31"/>
                    <a:pt x="98" y="35"/>
                    <a:pt x="90" y="47"/>
                  </a:cubicBezTo>
                  <a:cubicBezTo>
                    <a:pt x="99" y="45"/>
                    <a:pt x="106" y="43"/>
                    <a:pt x="113" y="43"/>
                  </a:cubicBezTo>
                  <a:cubicBezTo>
                    <a:pt x="123" y="44"/>
                    <a:pt x="133" y="45"/>
                    <a:pt x="142" y="49"/>
                  </a:cubicBezTo>
                  <a:cubicBezTo>
                    <a:pt x="150" y="53"/>
                    <a:pt x="153" y="61"/>
                    <a:pt x="145" y="70"/>
                  </a:cubicBezTo>
                  <a:cubicBezTo>
                    <a:pt x="136" y="80"/>
                    <a:pt x="131" y="95"/>
                    <a:pt x="111" y="95"/>
                  </a:cubicBezTo>
                  <a:cubicBezTo>
                    <a:pt x="106" y="94"/>
                    <a:pt x="99" y="107"/>
                    <a:pt x="92" y="115"/>
                  </a:cubicBezTo>
                  <a:cubicBezTo>
                    <a:pt x="113" y="123"/>
                    <a:pt x="129" y="97"/>
                    <a:pt x="146" y="115"/>
                  </a:cubicBezTo>
                  <a:cubicBezTo>
                    <a:pt x="148" y="117"/>
                    <a:pt x="149" y="121"/>
                    <a:pt x="151" y="123"/>
                  </a:cubicBezTo>
                  <a:cubicBezTo>
                    <a:pt x="134" y="126"/>
                    <a:pt x="120" y="129"/>
                    <a:pt x="104" y="133"/>
                  </a:cubicBezTo>
                  <a:cubicBezTo>
                    <a:pt x="106" y="141"/>
                    <a:pt x="109" y="147"/>
                    <a:pt x="111" y="153"/>
                  </a:cubicBezTo>
                  <a:cubicBezTo>
                    <a:pt x="112" y="157"/>
                    <a:pt x="114" y="162"/>
                    <a:pt x="114" y="166"/>
                  </a:cubicBezTo>
                  <a:cubicBezTo>
                    <a:pt x="116" y="178"/>
                    <a:pt x="113" y="191"/>
                    <a:pt x="102" y="194"/>
                  </a:cubicBezTo>
                  <a:cubicBezTo>
                    <a:pt x="93" y="196"/>
                    <a:pt x="82" y="189"/>
                    <a:pt x="71" y="184"/>
                  </a:cubicBezTo>
                  <a:cubicBezTo>
                    <a:pt x="89" y="172"/>
                    <a:pt x="91" y="159"/>
                    <a:pt x="80" y="143"/>
                  </a:cubicBezTo>
                  <a:cubicBezTo>
                    <a:pt x="59" y="150"/>
                    <a:pt x="39" y="156"/>
                    <a:pt x="19" y="163"/>
                  </a:cubicBezTo>
                  <a:cubicBezTo>
                    <a:pt x="16" y="163"/>
                    <a:pt x="13" y="166"/>
                    <a:pt x="11" y="165"/>
                  </a:cubicBezTo>
                  <a:cubicBezTo>
                    <a:pt x="7" y="165"/>
                    <a:pt x="3" y="162"/>
                    <a:pt x="0" y="161"/>
                  </a:cubicBezTo>
                  <a:cubicBezTo>
                    <a:pt x="2" y="158"/>
                    <a:pt x="4" y="153"/>
                    <a:pt x="8" y="152"/>
                  </a:cubicBezTo>
                  <a:cubicBezTo>
                    <a:pt x="24" y="146"/>
                    <a:pt x="40" y="141"/>
                    <a:pt x="57" y="136"/>
                  </a:cubicBezTo>
                  <a:cubicBezTo>
                    <a:pt x="70" y="132"/>
                    <a:pt x="77" y="124"/>
                    <a:pt x="74" y="112"/>
                  </a:cubicBezTo>
                  <a:cubicBezTo>
                    <a:pt x="64" y="107"/>
                    <a:pt x="56" y="104"/>
                    <a:pt x="48" y="100"/>
                  </a:cubicBezTo>
                  <a:cubicBezTo>
                    <a:pt x="47" y="103"/>
                    <a:pt x="44" y="108"/>
                    <a:pt x="41" y="114"/>
                  </a:cubicBezTo>
                  <a:cubicBezTo>
                    <a:pt x="33" y="112"/>
                    <a:pt x="26" y="109"/>
                    <a:pt x="19" y="107"/>
                  </a:cubicBezTo>
                  <a:cubicBezTo>
                    <a:pt x="22" y="98"/>
                    <a:pt x="25" y="88"/>
                    <a:pt x="30" y="80"/>
                  </a:cubicBezTo>
                  <a:cubicBezTo>
                    <a:pt x="32" y="76"/>
                    <a:pt x="38" y="74"/>
                    <a:pt x="41" y="70"/>
                  </a:cubicBezTo>
                  <a:close/>
                  <a:moveTo>
                    <a:pt x="54" y="91"/>
                  </a:moveTo>
                  <a:cubicBezTo>
                    <a:pt x="72" y="86"/>
                    <a:pt x="90" y="83"/>
                    <a:pt x="108" y="77"/>
                  </a:cubicBezTo>
                  <a:cubicBezTo>
                    <a:pt x="113" y="76"/>
                    <a:pt x="117" y="70"/>
                    <a:pt x="121" y="66"/>
                  </a:cubicBezTo>
                  <a:cubicBezTo>
                    <a:pt x="123" y="63"/>
                    <a:pt x="123" y="58"/>
                    <a:pt x="122" y="55"/>
                  </a:cubicBezTo>
                  <a:cubicBezTo>
                    <a:pt x="121" y="53"/>
                    <a:pt x="115" y="52"/>
                    <a:pt x="112" y="53"/>
                  </a:cubicBezTo>
                  <a:cubicBezTo>
                    <a:pt x="94" y="63"/>
                    <a:pt x="75" y="72"/>
                    <a:pt x="56" y="83"/>
                  </a:cubicBezTo>
                  <a:cubicBezTo>
                    <a:pt x="54" y="84"/>
                    <a:pt x="54" y="88"/>
                    <a:pt x="54" y="91"/>
                  </a:cubicBezTo>
                  <a:close/>
                  <a:moveTo>
                    <a:pt x="84" y="41"/>
                  </a:moveTo>
                  <a:cubicBezTo>
                    <a:pt x="76" y="38"/>
                    <a:pt x="70" y="36"/>
                    <a:pt x="62" y="33"/>
                  </a:cubicBezTo>
                  <a:cubicBezTo>
                    <a:pt x="62" y="40"/>
                    <a:pt x="62" y="47"/>
                    <a:pt x="62" y="56"/>
                  </a:cubicBezTo>
                  <a:cubicBezTo>
                    <a:pt x="70" y="51"/>
                    <a:pt x="76" y="47"/>
                    <a:pt x="84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CC45E449-9955-46FF-A9AF-14265AC46EC9}"/>
                </a:ext>
              </a:extLst>
            </p:cNvPr>
            <p:cNvGrpSpPr/>
            <p:nvPr/>
          </p:nvGrpSpPr>
          <p:grpSpPr>
            <a:xfrm>
              <a:off x="3011484" y="2709767"/>
              <a:ext cx="314326" cy="395287"/>
              <a:chOff x="2400694" y="3942167"/>
              <a:chExt cx="314326" cy="395287"/>
            </a:xfrm>
          </p:grpSpPr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195627C9-2D77-43C6-AB27-0987CB80A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907" y="3942167"/>
                <a:ext cx="171450" cy="209550"/>
              </a:xfrm>
              <a:custGeom>
                <a:avLst/>
                <a:gdLst>
                  <a:gd name="T0" fmla="*/ 71 w 93"/>
                  <a:gd name="T1" fmla="*/ 65 h 114"/>
                  <a:gd name="T2" fmla="*/ 90 w 93"/>
                  <a:gd name="T3" fmla="*/ 83 h 114"/>
                  <a:gd name="T4" fmla="*/ 70 w 93"/>
                  <a:gd name="T5" fmla="*/ 95 h 114"/>
                  <a:gd name="T6" fmla="*/ 33 w 93"/>
                  <a:gd name="T7" fmla="*/ 107 h 114"/>
                  <a:gd name="T8" fmla="*/ 0 w 93"/>
                  <a:gd name="T9" fmla="*/ 102 h 114"/>
                  <a:gd name="T10" fmla="*/ 40 w 93"/>
                  <a:gd name="T11" fmla="*/ 64 h 114"/>
                  <a:gd name="T12" fmla="*/ 5 w 93"/>
                  <a:gd name="T13" fmla="*/ 68 h 114"/>
                  <a:gd name="T14" fmla="*/ 0 w 93"/>
                  <a:gd name="T15" fmla="*/ 58 h 114"/>
                  <a:gd name="T16" fmla="*/ 20 w 93"/>
                  <a:gd name="T17" fmla="*/ 53 h 114"/>
                  <a:gd name="T18" fmla="*/ 45 w 93"/>
                  <a:gd name="T19" fmla="*/ 20 h 114"/>
                  <a:gd name="T20" fmla="*/ 54 w 93"/>
                  <a:gd name="T21" fmla="*/ 0 h 114"/>
                  <a:gd name="T22" fmla="*/ 74 w 93"/>
                  <a:gd name="T23" fmla="*/ 13 h 114"/>
                  <a:gd name="T24" fmla="*/ 87 w 93"/>
                  <a:gd name="T25" fmla="*/ 25 h 114"/>
                  <a:gd name="T26" fmla="*/ 93 w 93"/>
                  <a:gd name="T27" fmla="*/ 34 h 114"/>
                  <a:gd name="T28" fmla="*/ 87 w 93"/>
                  <a:gd name="T29" fmla="*/ 41 h 114"/>
                  <a:gd name="T30" fmla="*/ 71 w 93"/>
                  <a:gd name="T31" fmla="*/ 6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114">
                    <a:moveTo>
                      <a:pt x="71" y="65"/>
                    </a:moveTo>
                    <a:cubicBezTo>
                      <a:pt x="80" y="72"/>
                      <a:pt x="90" y="77"/>
                      <a:pt x="90" y="83"/>
                    </a:cubicBezTo>
                    <a:cubicBezTo>
                      <a:pt x="91" y="95"/>
                      <a:pt x="78" y="92"/>
                      <a:pt x="70" y="95"/>
                    </a:cubicBezTo>
                    <a:cubicBezTo>
                      <a:pt x="58" y="99"/>
                      <a:pt x="45" y="103"/>
                      <a:pt x="33" y="107"/>
                    </a:cubicBezTo>
                    <a:cubicBezTo>
                      <a:pt x="22" y="110"/>
                      <a:pt x="11" y="114"/>
                      <a:pt x="0" y="102"/>
                    </a:cubicBezTo>
                    <a:cubicBezTo>
                      <a:pt x="17" y="92"/>
                      <a:pt x="47" y="95"/>
                      <a:pt x="40" y="64"/>
                    </a:cubicBezTo>
                    <a:cubicBezTo>
                      <a:pt x="29" y="65"/>
                      <a:pt x="17" y="67"/>
                      <a:pt x="5" y="68"/>
                    </a:cubicBezTo>
                    <a:cubicBezTo>
                      <a:pt x="4" y="68"/>
                      <a:pt x="2" y="62"/>
                      <a:pt x="0" y="58"/>
                    </a:cubicBezTo>
                    <a:cubicBezTo>
                      <a:pt x="8" y="56"/>
                      <a:pt x="14" y="55"/>
                      <a:pt x="20" y="53"/>
                    </a:cubicBezTo>
                    <a:cubicBezTo>
                      <a:pt x="36" y="48"/>
                      <a:pt x="47" y="40"/>
                      <a:pt x="45" y="20"/>
                    </a:cubicBezTo>
                    <a:cubicBezTo>
                      <a:pt x="45" y="14"/>
                      <a:pt x="51" y="7"/>
                      <a:pt x="54" y="0"/>
                    </a:cubicBezTo>
                    <a:cubicBezTo>
                      <a:pt x="61" y="4"/>
                      <a:pt x="68" y="8"/>
                      <a:pt x="74" y="13"/>
                    </a:cubicBezTo>
                    <a:cubicBezTo>
                      <a:pt x="79" y="17"/>
                      <a:pt x="83" y="21"/>
                      <a:pt x="87" y="25"/>
                    </a:cubicBezTo>
                    <a:cubicBezTo>
                      <a:pt x="89" y="28"/>
                      <a:pt x="93" y="30"/>
                      <a:pt x="93" y="34"/>
                    </a:cubicBezTo>
                    <a:cubicBezTo>
                      <a:pt x="93" y="36"/>
                      <a:pt x="89" y="40"/>
                      <a:pt x="87" y="41"/>
                    </a:cubicBezTo>
                    <a:cubicBezTo>
                      <a:pt x="70" y="44"/>
                      <a:pt x="69" y="56"/>
                      <a:pt x="71" y="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64B4AC6B-776F-42B7-A86B-4487A095D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694" y="4162829"/>
                <a:ext cx="279400" cy="174625"/>
              </a:xfrm>
              <a:custGeom>
                <a:avLst/>
                <a:gdLst>
                  <a:gd name="T0" fmla="*/ 57 w 151"/>
                  <a:gd name="T1" fmla="*/ 0 h 95"/>
                  <a:gd name="T2" fmla="*/ 50 w 151"/>
                  <a:gd name="T3" fmla="*/ 27 h 95"/>
                  <a:gd name="T4" fmla="*/ 66 w 151"/>
                  <a:gd name="T5" fmla="*/ 48 h 95"/>
                  <a:gd name="T6" fmla="*/ 127 w 151"/>
                  <a:gd name="T7" fmla="*/ 56 h 95"/>
                  <a:gd name="T8" fmla="*/ 145 w 151"/>
                  <a:gd name="T9" fmla="*/ 52 h 95"/>
                  <a:gd name="T10" fmla="*/ 150 w 151"/>
                  <a:gd name="T11" fmla="*/ 62 h 95"/>
                  <a:gd name="T12" fmla="*/ 137 w 151"/>
                  <a:gd name="T13" fmla="*/ 78 h 95"/>
                  <a:gd name="T14" fmla="*/ 38 w 151"/>
                  <a:gd name="T15" fmla="*/ 46 h 95"/>
                  <a:gd name="T16" fmla="*/ 36 w 151"/>
                  <a:gd name="T17" fmla="*/ 42 h 95"/>
                  <a:gd name="T18" fmla="*/ 17 w 151"/>
                  <a:gd name="T19" fmla="*/ 58 h 95"/>
                  <a:gd name="T20" fmla="*/ 0 w 151"/>
                  <a:gd name="T21" fmla="*/ 51 h 95"/>
                  <a:gd name="T22" fmla="*/ 57 w 151"/>
                  <a:gd name="T2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1" h="95">
                    <a:moveTo>
                      <a:pt x="57" y="0"/>
                    </a:moveTo>
                    <a:cubicBezTo>
                      <a:pt x="56" y="6"/>
                      <a:pt x="53" y="16"/>
                      <a:pt x="50" y="27"/>
                    </a:cubicBezTo>
                    <a:cubicBezTo>
                      <a:pt x="55" y="33"/>
                      <a:pt x="60" y="41"/>
                      <a:pt x="66" y="48"/>
                    </a:cubicBezTo>
                    <a:cubicBezTo>
                      <a:pt x="80" y="67"/>
                      <a:pt x="110" y="71"/>
                      <a:pt x="127" y="56"/>
                    </a:cubicBezTo>
                    <a:cubicBezTo>
                      <a:pt x="131" y="53"/>
                      <a:pt x="139" y="52"/>
                      <a:pt x="145" y="52"/>
                    </a:cubicBezTo>
                    <a:cubicBezTo>
                      <a:pt x="146" y="52"/>
                      <a:pt x="151" y="60"/>
                      <a:pt x="150" y="62"/>
                    </a:cubicBezTo>
                    <a:cubicBezTo>
                      <a:pt x="146" y="68"/>
                      <a:pt x="143" y="76"/>
                      <a:pt x="137" y="78"/>
                    </a:cubicBezTo>
                    <a:cubicBezTo>
                      <a:pt x="98" y="95"/>
                      <a:pt x="60" y="82"/>
                      <a:pt x="38" y="46"/>
                    </a:cubicBezTo>
                    <a:cubicBezTo>
                      <a:pt x="37" y="45"/>
                      <a:pt x="37" y="44"/>
                      <a:pt x="36" y="42"/>
                    </a:cubicBezTo>
                    <a:cubicBezTo>
                      <a:pt x="29" y="48"/>
                      <a:pt x="24" y="55"/>
                      <a:pt x="17" y="58"/>
                    </a:cubicBezTo>
                    <a:cubicBezTo>
                      <a:pt x="13" y="59"/>
                      <a:pt x="6" y="54"/>
                      <a:pt x="0" y="51"/>
                    </a:cubicBezTo>
                    <a:cubicBezTo>
                      <a:pt x="20" y="33"/>
                      <a:pt x="39" y="16"/>
                      <a:pt x="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21">
                <a:extLst>
                  <a:ext uri="{FF2B5EF4-FFF2-40B4-BE49-F238E27FC236}">
                    <a16:creationId xmlns:a16="http://schemas.microsoft.com/office/drawing/2014/main" id="{14560EF4-4509-430D-80E3-76660F5095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107" y="4119967"/>
                <a:ext cx="188913" cy="109537"/>
              </a:xfrm>
              <a:custGeom>
                <a:avLst/>
                <a:gdLst>
                  <a:gd name="T0" fmla="*/ 34 w 102"/>
                  <a:gd name="T1" fmla="*/ 50 h 60"/>
                  <a:gd name="T2" fmla="*/ 19 w 102"/>
                  <a:gd name="T3" fmla="*/ 59 h 60"/>
                  <a:gd name="T4" fmla="*/ 0 w 102"/>
                  <a:gd name="T5" fmla="*/ 44 h 60"/>
                  <a:gd name="T6" fmla="*/ 9 w 102"/>
                  <a:gd name="T7" fmla="*/ 36 h 60"/>
                  <a:gd name="T8" fmla="*/ 55 w 102"/>
                  <a:gd name="T9" fmla="*/ 15 h 60"/>
                  <a:gd name="T10" fmla="*/ 94 w 102"/>
                  <a:gd name="T11" fmla="*/ 11 h 60"/>
                  <a:gd name="T12" fmla="*/ 101 w 102"/>
                  <a:gd name="T13" fmla="*/ 22 h 60"/>
                  <a:gd name="T14" fmla="*/ 92 w 102"/>
                  <a:gd name="T15" fmla="*/ 32 h 60"/>
                  <a:gd name="T16" fmla="*/ 64 w 102"/>
                  <a:gd name="T17" fmla="*/ 28 h 60"/>
                  <a:gd name="T18" fmla="*/ 34 w 102"/>
                  <a:gd name="T19" fmla="*/ 5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60">
                    <a:moveTo>
                      <a:pt x="34" y="50"/>
                    </a:moveTo>
                    <a:cubicBezTo>
                      <a:pt x="33" y="55"/>
                      <a:pt x="28" y="60"/>
                      <a:pt x="19" y="59"/>
                    </a:cubicBezTo>
                    <a:cubicBezTo>
                      <a:pt x="9" y="59"/>
                      <a:pt x="0" y="56"/>
                      <a:pt x="0" y="44"/>
                    </a:cubicBezTo>
                    <a:cubicBezTo>
                      <a:pt x="0" y="41"/>
                      <a:pt x="5" y="37"/>
                      <a:pt x="9" y="36"/>
                    </a:cubicBezTo>
                    <a:cubicBezTo>
                      <a:pt x="24" y="28"/>
                      <a:pt x="40" y="22"/>
                      <a:pt x="55" y="15"/>
                    </a:cubicBezTo>
                    <a:cubicBezTo>
                      <a:pt x="68" y="9"/>
                      <a:pt x="80" y="0"/>
                      <a:pt x="94" y="11"/>
                    </a:cubicBezTo>
                    <a:cubicBezTo>
                      <a:pt x="98" y="13"/>
                      <a:pt x="102" y="19"/>
                      <a:pt x="101" y="22"/>
                    </a:cubicBezTo>
                    <a:cubicBezTo>
                      <a:pt x="101" y="26"/>
                      <a:pt x="95" y="32"/>
                      <a:pt x="92" y="32"/>
                    </a:cubicBezTo>
                    <a:cubicBezTo>
                      <a:pt x="82" y="32"/>
                      <a:pt x="73" y="31"/>
                      <a:pt x="64" y="28"/>
                    </a:cubicBezTo>
                    <a:cubicBezTo>
                      <a:pt x="49" y="23"/>
                      <a:pt x="34" y="31"/>
                      <a:pt x="34" y="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6FD50C41-01B9-4D79-A644-2EFAD29BA33B}"/>
                </a:ext>
              </a:extLst>
            </p:cNvPr>
            <p:cNvGrpSpPr/>
            <p:nvPr/>
          </p:nvGrpSpPr>
          <p:grpSpPr>
            <a:xfrm>
              <a:off x="2675728" y="2733579"/>
              <a:ext cx="257176" cy="347662"/>
              <a:chOff x="2406650" y="3605213"/>
              <a:chExt cx="257176" cy="347662"/>
            </a:xfrm>
          </p:grpSpPr>
          <p:sp>
            <p:nvSpPr>
              <p:cNvPr id="54" name="Freeform 10">
                <a:extLst>
                  <a:ext uri="{FF2B5EF4-FFF2-40B4-BE49-F238E27FC236}">
                    <a16:creationId xmlns:a16="http://schemas.microsoft.com/office/drawing/2014/main" id="{218F6CFF-C24E-4960-AB51-3A7C2AA0D9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14588" y="3605213"/>
                <a:ext cx="249238" cy="347662"/>
              </a:xfrm>
              <a:custGeom>
                <a:avLst/>
                <a:gdLst>
                  <a:gd name="T0" fmla="*/ 34 w 135"/>
                  <a:gd name="T1" fmla="*/ 74 h 189"/>
                  <a:gd name="T2" fmla="*/ 17 w 135"/>
                  <a:gd name="T3" fmla="*/ 73 h 189"/>
                  <a:gd name="T4" fmla="*/ 1 w 135"/>
                  <a:gd name="T5" fmla="*/ 57 h 189"/>
                  <a:gd name="T6" fmla="*/ 39 w 135"/>
                  <a:gd name="T7" fmla="*/ 9 h 189"/>
                  <a:gd name="T8" fmla="*/ 68 w 135"/>
                  <a:gd name="T9" fmla="*/ 36 h 189"/>
                  <a:gd name="T10" fmla="*/ 92 w 135"/>
                  <a:gd name="T11" fmla="*/ 9 h 189"/>
                  <a:gd name="T12" fmla="*/ 109 w 135"/>
                  <a:gd name="T13" fmla="*/ 9 h 189"/>
                  <a:gd name="T14" fmla="*/ 115 w 135"/>
                  <a:gd name="T15" fmla="*/ 15 h 189"/>
                  <a:gd name="T16" fmla="*/ 128 w 135"/>
                  <a:gd name="T17" fmla="*/ 29 h 189"/>
                  <a:gd name="T18" fmla="*/ 112 w 135"/>
                  <a:gd name="T19" fmla="*/ 37 h 189"/>
                  <a:gd name="T20" fmla="*/ 105 w 135"/>
                  <a:gd name="T21" fmla="*/ 72 h 189"/>
                  <a:gd name="T22" fmla="*/ 92 w 135"/>
                  <a:gd name="T23" fmla="*/ 101 h 189"/>
                  <a:gd name="T24" fmla="*/ 98 w 135"/>
                  <a:gd name="T25" fmla="*/ 102 h 189"/>
                  <a:gd name="T26" fmla="*/ 135 w 135"/>
                  <a:gd name="T27" fmla="*/ 135 h 189"/>
                  <a:gd name="T28" fmla="*/ 125 w 135"/>
                  <a:gd name="T29" fmla="*/ 178 h 189"/>
                  <a:gd name="T30" fmla="*/ 99 w 135"/>
                  <a:gd name="T31" fmla="*/ 176 h 189"/>
                  <a:gd name="T32" fmla="*/ 95 w 135"/>
                  <a:gd name="T33" fmla="*/ 168 h 189"/>
                  <a:gd name="T34" fmla="*/ 111 w 135"/>
                  <a:gd name="T35" fmla="*/ 155 h 189"/>
                  <a:gd name="T36" fmla="*/ 110 w 135"/>
                  <a:gd name="T37" fmla="*/ 119 h 189"/>
                  <a:gd name="T38" fmla="*/ 96 w 135"/>
                  <a:gd name="T39" fmla="*/ 115 h 189"/>
                  <a:gd name="T40" fmla="*/ 58 w 135"/>
                  <a:gd name="T41" fmla="*/ 130 h 189"/>
                  <a:gd name="T42" fmla="*/ 40 w 135"/>
                  <a:gd name="T43" fmla="*/ 132 h 189"/>
                  <a:gd name="T44" fmla="*/ 41 w 135"/>
                  <a:gd name="T45" fmla="*/ 115 h 189"/>
                  <a:gd name="T46" fmla="*/ 54 w 135"/>
                  <a:gd name="T47" fmla="*/ 86 h 189"/>
                  <a:gd name="T48" fmla="*/ 44 w 135"/>
                  <a:gd name="T49" fmla="*/ 91 h 189"/>
                  <a:gd name="T50" fmla="*/ 25 w 135"/>
                  <a:gd name="T51" fmla="*/ 93 h 189"/>
                  <a:gd name="T52" fmla="*/ 34 w 135"/>
                  <a:gd name="T53" fmla="*/ 74 h 189"/>
                  <a:gd name="T54" fmla="*/ 90 w 135"/>
                  <a:gd name="T55" fmla="*/ 71 h 189"/>
                  <a:gd name="T56" fmla="*/ 88 w 135"/>
                  <a:gd name="T57" fmla="*/ 66 h 189"/>
                  <a:gd name="T58" fmla="*/ 76 w 135"/>
                  <a:gd name="T59" fmla="*/ 71 h 189"/>
                  <a:gd name="T60" fmla="*/ 65 w 135"/>
                  <a:gd name="T61" fmla="*/ 107 h 189"/>
                  <a:gd name="T62" fmla="*/ 69 w 135"/>
                  <a:gd name="T63" fmla="*/ 109 h 189"/>
                  <a:gd name="T64" fmla="*/ 90 w 135"/>
                  <a:gd name="T65" fmla="*/ 7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5" h="189">
                    <a:moveTo>
                      <a:pt x="34" y="74"/>
                    </a:moveTo>
                    <a:cubicBezTo>
                      <a:pt x="30" y="74"/>
                      <a:pt x="23" y="72"/>
                      <a:pt x="17" y="73"/>
                    </a:cubicBezTo>
                    <a:cubicBezTo>
                      <a:pt x="5" y="73"/>
                      <a:pt x="0" y="68"/>
                      <a:pt x="1" y="57"/>
                    </a:cubicBezTo>
                    <a:cubicBezTo>
                      <a:pt x="2" y="38"/>
                      <a:pt x="20" y="14"/>
                      <a:pt x="39" y="9"/>
                    </a:cubicBezTo>
                    <a:cubicBezTo>
                      <a:pt x="52" y="6"/>
                      <a:pt x="62" y="14"/>
                      <a:pt x="68" y="36"/>
                    </a:cubicBezTo>
                    <a:cubicBezTo>
                      <a:pt x="76" y="26"/>
                      <a:pt x="84" y="17"/>
                      <a:pt x="92" y="9"/>
                    </a:cubicBezTo>
                    <a:cubicBezTo>
                      <a:pt x="98" y="3"/>
                      <a:pt x="103" y="0"/>
                      <a:pt x="109" y="9"/>
                    </a:cubicBezTo>
                    <a:cubicBezTo>
                      <a:pt x="111" y="11"/>
                      <a:pt x="113" y="13"/>
                      <a:pt x="115" y="15"/>
                    </a:cubicBezTo>
                    <a:cubicBezTo>
                      <a:pt x="120" y="19"/>
                      <a:pt x="124" y="24"/>
                      <a:pt x="128" y="29"/>
                    </a:cubicBezTo>
                    <a:cubicBezTo>
                      <a:pt x="123" y="31"/>
                      <a:pt x="118" y="34"/>
                      <a:pt x="112" y="37"/>
                    </a:cubicBezTo>
                    <a:cubicBezTo>
                      <a:pt x="123" y="50"/>
                      <a:pt x="109" y="60"/>
                      <a:pt x="105" y="72"/>
                    </a:cubicBezTo>
                    <a:cubicBezTo>
                      <a:pt x="102" y="82"/>
                      <a:pt x="97" y="91"/>
                      <a:pt x="92" y="101"/>
                    </a:cubicBezTo>
                    <a:cubicBezTo>
                      <a:pt x="94" y="102"/>
                      <a:pt x="96" y="102"/>
                      <a:pt x="98" y="102"/>
                    </a:cubicBezTo>
                    <a:cubicBezTo>
                      <a:pt x="128" y="99"/>
                      <a:pt x="135" y="106"/>
                      <a:pt x="135" y="135"/>
                    </a:cubicBezTo>
                    <a:cubicBezTo>
                      <a:pt x="135" y="150"/>
                      <a:pt x="135" y="165"/>
                      <a:pt x="125" y="178"/>
                    </a:cubicBezTo>
                    <a:cubicBezTo>
                      <a:pt x="115" y="189"/>
                      <a:pt x="107" y="189"/>
                      <a:pt x="99" y="176"/>
                    </a:cubicBezTo>
                    <a:cubicBezTo>
                      <a:pt x="97" y="172"/>
                      <a:pt x="96" y="169"/>
                      <a:pt x="95" y="168"/>
                    </a:cubicBezTo>
                    <a:cubicBezTo>
                      <a:pt x="102" y="163"/>
                      <a:pt x="111" y="159"/>
                      <a:pt x="111" y="155"/>
                    </a:cubicBezTo>
                    <a:cubicBezTo>
                      <a:pt x="113" y="143"/>
                      <a:pt x="111" y="131"/>
                      <a:pt x="110" y="119"/>
                    </a:cubicBezTo>
                    <a:cubicBezTo>
                      <a:pt x="109" y="117"/>
                      <a:pt x="100" y="114"/>
                      <a:pt x="96" y="115"/>
                    </a:cubicBezTo>
                    <a:cubicBezTo>
                      <a:pt x="84" y="119"/>
                      <a:pt x="71" y="125"/>
                      <a:pt x="58" y="130"/>
                    </a:cubicBezTo>
                    <a:cubicBezTo>
                      <a:pt x="53" y="132"/>
                      <a:pt x="46" y="132"/>
                      <a:pt x="40" y="132"/>
                    </a:cubicBezTo>
                    <a:cubicBezTo>
                      <a:pt x="40" y="127"/>
                      <a:pt x="39" y="120"/>
                      <a:pt x="41" y="115"/>
                    </a:cubicBezTo>
                    <a:cubicBezTo>
                      <a:pt x="45" y="105"/>
                      <a:pt x="51" y="97"/>
                      <a:pt x="54" y="86"/>
                    </a:cubicBezTo>
                    <a:cubicBezTo>
                      <a:pt x="51" y="88"/>
                      <a:pt x="48" y="91"/>
                      <a:pt x="44" y="91"/>
                    </a:cubicBezTo>
                    <a:cubicBezTo>
                      <a:pt x="38" y="92"/>
                      <a:pt x="31" y="92"/>
                      <a:pt x="25" y="93"/>
                    </a:cubicBezTo>
                    <a:cubicBezTo>
                      <a:pt x="27" y="87"/>
                      <a:pt x="30" y="82"/>
                      <a:pt x="34" y="74"/>
                    </a:cubicBezTo>
                    <a:close/>
                    <a:moveTo>
                      <a:pt x="90" y="71"/>
                    </a:moveTo>
                    <a:cubicBezTo>
                      <a:pt x="89" y="69"/>
                      <a:pt x="89" y="68"/>
                      <a:pt x="88" y="66"/>
                    </a:cubicBezTo>
                    <a:cubicBezTo>
                      <a:pt x="84" y="68"/>
                      <a:pt x="77" y="68"/>
                      <a:pt x="76" y="71"/>
                    </a:cubicBezTo>
                    <a:cubicBezTo>
                      <a:pt x="72" y="83"/>
                      <a:pt x="69" y="95"/>
                      <a:pt x="65" y="107"/>
                    </a:cubicBezTo>
                    <a:cubicBezTo>
                      <a:pt x="66" y="108"/>
                      <a:pt x="68" y="109"/>
                      <a:pt x="69" y="109"/>
                    </a:cubicBezTo>
                    <a:cubicBezTo>
                      <a:pt x="76" y="96"/>
                      <a:pt x="83" y="84"/>
                      <a:pt x="90" y="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22">
                <a:extLst>
                  <a:ext uri="{FF2B5EF4-FFF2-40B4-BE49-F238E27FC236}">
                    <a16:creationId xmlns:a16="http://schemas.microsoft.com/office/drawing/2014/main" id="{E73DAD15-6888-4992-9C97-DBA741D10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650" y="3860800"/>
                <a:ext cx="187325" cy="87312"/>
              </a:xfrm>
              <a:custGeom>
                <a:avLst/>
                <a:gdLst>
                  <a:gd name="T0" fmla="*/ 25 w 101"/>
                  <a:gd name="T1" fmla="*/ 22 h 47"/>
                  <a:gd name="T2" fmla="*/ 21 w 101"/>
                  <a:gd name="T3" fmla="*/ 34 h 47"/>
                  <a:gd name="T4" fmla="*/ 14 w 101"/>
                  <a:gd name="T5" fmla="*/ 47 h 47"/>
                  <a:gd name="T6" fmla="*/ 1 w 101"/>
                  <a:gd name="T7" fmla="*/ 37 h 47"/>
                  <a:gd name="T8" fmla="*/ 9 w 101"/>
                  <a:gd name="T9" fmla="*/ 20 h 47"/>
                  <a:gd name="T10" fmla="*/ 39 w 101"/>
                  <a:gd name="T11" fmla="*/ 12 h 47"/>
                  <a:gd name="T12" fmla="*/ 74 w 101"/>
                  <a:gd name="T13" fmla="*/ 2 h 47"/>
                  <a:gd name="T14" fmla="*/ 92 w 101"/>
                  <a:gd name="T15" fmla="*/ 1 h 47"/>
                  <a:gd name="T16" fmla="*/ 101 w 101"/>
                  <a:gd name="T17" fmla="*/ 11 h 47"/>
                  <a:gd name="T18" fmla="*/ 87 w 101"/>
                  <a:gd name="T19" fmla="*/ 19 h 47"/>
                  <a:gd name="T20" fmla="*/ 74 w 101"/>
                  <a:gd name="T21" fmla="*/ 16 h 47"/>
                  <a:gd name="T22" fmla="*/ 63 w 101"/>
                  <a:gd name="T23" fmla="*/ 19 h 47"/>
                  <a:gd name="T24" fmla="*/ 34 w 101"/>
                  <a:gd name="T25" fmla="*/ 26 h 47"/>
                  <a:gd name="T26" fmla="*/ 25 w 101"/>
                  <a:gd name="T27" fmla="*/ 2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47">
                    <a:moveTo>
                      <a:pt x="25" y="22"/>
                    </a:moveTo>
                    <a:cubicBezTo>
                      <a:pt x="24" y="26"/>
                      <a:pt x="23" y="30"/>
                      <a:pt x="21" y="34"/>
                    </a:cubicBezTo>
                    <a:cubicBezTo>
                      <a:pt x="19" y="38"/>
                      <a:pt x="17" y="43"/>
                      <a:pt x="14" y="47"/>
                    </a:cubicBezTo>
                    <a:cubicBezTo>
                      <a:pt x="10" y="44"/>
                      <a:pt x="1" y="41"/>
                      <a:pt x="1" y="37"/>
                    </a:cubicBezTo>
                    <a:cubicBezTo>
                      <a:pt x="0" y="31"/>
                      <a:pt x="4" y="22"/>
                      <a:pt x="9" y="20"/>
                    </a:cubicBezTo>
                    <a:cubicBezTo>
                      <a:pt x="18" y="16"/>
                      <a:pt x="29" y="15"/>
                      <a:pt x="39" y="12"/>
                    </a:cubicBezTo>
                    <a:cubicBezTo>
                      <a:pt x="51" y="9"/>
                      <a:pt x="62" y="5"/>
                      <a:pt x="74" y="2"/>
                    </a:cubicBezTo>
                    <a:cubicBezTo>
                      <a:pt x="80" y="1"/>
                      <a:pt x="86" y="0"/>
                      <a:pt x="92" y="1"/>
                    </a:cubicBezTo>
                    <a:cubicBezTo>
                      <a:pt x="95" y="2"/>
                      <a:pt x="98" y="7"/>
                      <a:pt x="101" y="11"/>
                    </a:cubicBezTo>
                    <a:cubicBezTo>
                      <a:pt x="96" y="14"/>
                      <a:pt x="92" y="18"/>
                      <a:pt x="87" y="19"/>
                    </a:cubicBezTo>
                    <a:cubicBezTo>
                      <a:pt x="83" y="20"/>
                      <a:pt x="79" y="16"/>
                      <a:pt x="74" y="16"/>
                    </a:cubicBezTo>
                    <a:cubicBezTo>
                      <a:pt x="71" y="15"/>
                      <a:pt x="65" y="17"/>
                      <a:pt x="63" y="19"/>
                    </a:cubicBezTo>
                    <a:cubicBezTo>
                      <a:pt x="52" y="38"/>
                      <a:pt x="52" y="38"/>
                      <a:pt x="34" y="26"/>
                    </a:cubicBezTo>
                    <a:cubicBezTo>
                      <a:pt x="32" y="24"/>
                      <a:pt x="29" y="23"/>
                      <a:pt x="25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7F799086-6597-4BC9-9F8D-B8B4B78FE0D7}"/>
                </a:ext>
              </a:extLst>
            </p:cNvPr>
            <p:cNvGrpSpPr/>
            <p:nvPr/>
          </p:nvGrpSpPr>
          <p:grpSpPr>
            <a:xfrm>
              <a:off x="1913731" y="2720879"/>
              <a:ext cx="322262" cy="373062"/>
              <a:chOff x="2395538" y="2817813"/>
              <a:chExt cx="322262" cy="373062"/>
            </a:xfrm>
          </p:grpSpPr>
          <p:sp>
            <p:nvSpPr>
              <p:cNvPr id="52" name="Freeform 6">
                <a:extLst>
                  <a:ext uri="{FF2B5EF4-FFF2-40B4-BE49-F238E27FC236}">
                    <a16:creationId xmlns:a16="http://schemas.microsoft.com/office/drawing/2014/main" id="{A6EC2FCA-BA3D-4A1A-8081-F45A7AA82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538" y="2835275"/>
                <a:ext cx="296863" cy="355600"/>
              </a:xfrm>
              <a:custGeom>
                <a:avLst/>
                <a:gdLst>
                  <a:gd name="T0" fmla="*/ 114 w 161"/>
                  <a:gd name="T1" fmla="*/ 124 h 193"/>
                  <a:gd name="T2" fmla="*/ 58 w 161"/>
                  <a:gd name="T3" fmla="*/ 156 h 193"/>
                  <a:gd name="T4" fmla="*/ 38 w 161"/>
                  <a:gd name="T5" fmla="*/ 168 h 193"/>
                  <a:gd name="T6" fmla="*/ 18 w 161"/>
                  <a:gd name="T7" fmla="*/ 154 h 193"/>
                  <a:gd name="T8" fmla="*/ 21 w 161"/>
                  <a:gd name="T9" fmla="*/ 114 h 193"/>
                  <a:gd name="T10" fmla="*/ 15 w 161"/>
                  <a:gd name="T11" fmla="*/ 102 h 193"/>
                  <a:gd name="T12" fmla="*/ 13 w 161"/>
                  <a:gd name="T13" fmla="*/ 72 h 193"/>
                  <a:gd name="T14" fmla="*/ 30 w 161"/>
                  <a:gd name="T15" fmla="*/ 30 h 193"/>
                  <a:gd name="T16" fmla="*/ 41 w 161"/>
                  <a:gd name="T17" fmla="*/ 12 h 193"/>
                  <a:gd name="T18" fmla="*/ 55 w 161"/>
                  <a:gd name="T19" fmla="*/ 15 h 193"/>
                  <a:gd name="T20" fmla="*/ 60 w 161"/>
                  <a:gd name="T21" fmla="*/ 36 h 193"/>
                  <a:gd name="T22" fmla="*/ 61 w 161"/>
                  <a:gd name="T23" fmla="*/ 41 h 193"/>
                  <a:gd name="T24" fmla="*/ 68 w 161"/>
                  <a:gd name="T25" fmla="*/ 72 h 193"/>
                  <a:gd name="T26" fmla="*/ 51 w 161"/>
                  <a:gd name="T27" fmla="*/ 140 h 193"/>
                  <a:gd name="T28" fmla="*/ 69 w 161"/>
                  <a:gd name="T29" fmla="*/ 136 h 193"/>
                  <a:gd name="T30" fmla="*/ 60 w 161"/>
                  <a:gd name="T31" fmla="*/ 106 h 193"/>
                  <a:gd name="T32" fmla="*/ 66 w 161"/>
                  <a:gd name="T33" fmla="*/ 89 h 193"/>
                  <a:gd name="T34" fmla="*/ 83 w 161"/>
                  <a:gd name="T35" fmla="*/ 96 h 193"/>
                  <a:gd name="T36" fmla="*/ 79 w 161"/>
                  <a:gd name="T37" fmla="*/ 76 h 193"/>
                  <a:gd name="T38" fmla="*/ 96 w 161"/>
                  <a:gd name="T39" fmla="*/ 69 h 193"/>
                  <a:gd name="T40" fmla="*/ 82 w 161"/>
                  <a:gd name="T41" fmla="*/ 63 h 193"/>
                  <a:gd name="T42" fmla="*/ 102 w 161"/>
                  <a:gd name="T43" fmla="*/ 42 h 193"/>
                  <a:gd name="T44" fmla="*/ 97 w 161"/>
                  <a:gd name="T45" fmla="*/ 20 h 193"/>
                  <a:gd name="T46" fmla="*/ 101 w 161"/>
                  <a:gd name="T47" fmla="*/ 11 h 193"/>
                  <a:gd name="T48" fmla="*/ 115 w 161"/>
                  <a:gd name="T49" fmla="*/ 6 h 193"/>
                  <a:gd name="T50" fmla="*/ 140 w 161"/>
                  <a:gd name="T51" fmla="*/ 16 h 193"/>
                  <a:gd name="T52" fmla="*/ 124 w 161"/>
                  <a:gd name="T53" fmla="*/ 35 h 193"/>
                  <a:gd name="T54" fmla="*/ 136 w 161"/>
                  <a:gd name="T55" fmla="*/ 33 h 193"/>
                  <a:gd name="T56" fmla="*/ 152 w 161"/>
                  <a:gd name="T57" fmla="*/ 51 h 193"/>
                  <a:gd name="T58" fmla="*/ 148 w 161"/>
                  <a:gd name="T59" fmla="*/ 87 h 193"/>
                  <a:gd name="T60" fmla="*/ 149 w 161"/>
                  <a:gd name="T61" fmla="*/ 96 h 193"/>
                  <a:gd name="T62" fmla="*/ 148 w 161"/>
                  <a:gd name="T63" fmla="*/ 116 h 193"/>
                  <a:gd name="T64" fmla="*/ 141 w 161"/>
                  <a:gd name="T65" fmla="*/ 140 h 193"/>
                  <a:gd name="T66" fmla="*/ 143 w 161"/>
                  <a:gd name="T67" fmla="*/ 172 h 193"/>
                  <a:gd name="T68" fmla="*/ 121 w 161"/>
                  <a:gd name="T69" fmla="*/ 188 h 193"/>
                  <a:gd name="T70" fmla="*/ 87 w 161"/>
                  <a:gd name="T71" fmla="*/ 162 h 193"/>
                  <a:gd name="T72" fmla="*/ 88 w 161"/>
                  <a:gd name="T73" fmla="*/ 144 h 193"/>
                  <a:gd name="T74" fmla="*/ 103 w 161"/>
                  <a:gd name="T75" fmla="*/ 150 h 193"/>
                  <a:gd name="T76" fmla="*/ 107 w 161"/>
                  <a:gd name="T77" fmla="*/ 156 h 193"/>
                  <a:gd name="T78" fmla="*/ 114 w 161"/>
                  <a:gd name="T79" fmla="*/ 161 h 193"/>
                  <a:gd name="T80" fmla="*/ 118 w 161"/>
                  <a:gd name="T81" fmla="*/ 154 h 193"/>
                  <a:gd name="T82" fmla="*/ 114 w 161"/>
                  <a:gd name="T83" fmla="*/ 12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1" h="193">
                    <a:moveTo>
                      <a:pt x="114" y="124"/>
                    </a:moveTo>
                    <a:cubicBezTo>
                      <a:pt x="93" y="136"/>
                      <a:pt x="76" y="146"/>
                      <a:pt x="58" y="156"/>
                    </a:cubicBezTo>
                    <a:cubicBezTo>
                      <a:pt x="51" y="160"/>
                      <a:pt x="45" y="164"/>
                      <a:pt x="38" y="168"/>
                    </a:cubicBezTo>
                    <a:cubicBezTo>
                      <a:pt x="24" y="174"/>
                      <a:pt x="18" y="170"/>
                      <a:pt x="18" y="154"/>
                    </a:cubicBezTo>
                    <a:cubicBezTo>
                      <a:pt x="19" y="141"/>
                      <a:pt x="21" y="128"/>
                      <a:pt x="21" y="114"/>
                    </a:cubicBezTo>
                    <a:cubicBezTo>
                      <a:pt x="21" y="110"/>
                      <a:pt x="19" y="104"/>
                      <a:pt x="15" y="102"/>
                    </a:cubicBezTo>
                    <a:cubicBezTo>
                      <a:pt x="2" y="91"/>
                      <a:pt x="0" y="81"/>
                      <a:pt x="13" y="72"/>
                    </a:cubicBezTo>
                    <a:cubicBezTo>
                      <a:pt x="28" y="60"/>
                      <a:pt x="30" y="47"/>
                      <a:pt x="30" y="30"/>
                    </a:cubicBezTo>
                    <a:cubicBezTo>
                      <a:pt x="30" y="24"/>
                      <a:pt x="36" y="16"/>
                      <a:pt x="41" y="12"/>
                    </a:cubicBezTo>
                    <a:cubicBezTo>
                      <a:pt x="43" y="10"/>
                      <a:pt x="53" y="12"/>
                      <a:pt x="55" y="15"/>
                    </a:cubicBezTo>
                    <a:cubicBezTo>
                      <a:pt x="59" y="21"/>
                      <a:pt x="59" y="29"/>
                      <a:pt x="60" y="36"/>
                    </a:cubicBezTo>
                    <a:cubicBezTo>
                      <a:pt x="61" y="38"/>
                      <a:pt x="61" y="40"/>
                      <a:pt x="61" y="41"/>
                    </a:cubicBezTo>
                    <a:cubicBezTo>
                      <a:pt x="82" y="49"/>
                      <a:pt x="82" y="54"/>
                      <a:pt x="68" y="72"/>
                    </a:cubicBezTo>
                    <a:cubicBezTo>
                      <a:pt x="53" y="91"/>
                      <a:pt x="37" y="111"/>
                      <a:pt x="51" y="140"/>
                    </a:cubicBezTo>
                    <a:cubicBezTo>
                      <a:pt x="57" y="139"/>
                      <a:pt x="64" y="137"/>
                      <a:pt x="69" y="136"/>
                    </a:cubicBezTo>
                    <a:cubicBezTo>
                      <a:pt x="66" y="125"/>
                      <a:pt x="61" y="116"/>
                      <a:pt x="60" y="106"/>
                    </a:cubicBezTo>
                    <a:cubicBezTo>
                      <a:pt x="59" y="101"/>
                      <a:pt x="64" y="95"/>
                      <a:pt x="66" y="89"/>
                    </a:cubicBezTo>
                    <a:cubicBezTo>
                      <a:pt x="70" y="91"/>
                      <a:pt x="75" y="93"/>
                      <a:pt x="83" y="96"/>
                    </a:cubicBezTo>
                    <a:cubicBezTo>
                      <a:pt x="82" y="89"/>
                      <a:pt x="80" y="83"/>
                      <a:pt x="79" y="76"/>
                    </a:cubicBezTo>
                    <a:cubicBezTo>
                      <a:pt x="84" y="74"/>
                      <a:pt x="88" y="72"/>
                      <a:pt x="96" y="69"/>
                    </a:cubicBezTo>
                    <a:cubicBezTo>
                      <a:pt x="90" y="66"/>
                      <a:pt x="87" y="65"/>
                      <a:pt x="82" y="63"/>
                    </a:cubicBezTo>
                    <a:cubicBezTo>
                      <a:pt x="88" y="56"/>
                      <a:pt x="94" y="49"/>
                      <a:pt x="102" y="42"/>
                    </a:cubicBezTo>
                    <a:cubicBezTo>
                      <a:pt x="84" y="36"/>
                      <a:pt x="85" y="29"/>
                      <a:pt x="97" y="20"/>
                    </a:cubicBezTo>
                    <a:cubicBezTo>
                      <a:pt x="99" y="18"/>
                      <a:pt x="99" y="14"/>
                      <a:pt x="101" y="11"/>
                    </a:cubicBezTo>
                    <a:cubicBezTo>
                      <a:pt x="104" y="4"/>
                      <a:pt x="106" y="0"/>
                      <a:pt x="115" y="6"/>
                    </a:cubicBezTo>
                    <a:cubicBezTo>
                      <a:pt x="122" y="10"/>
                      <a:pt x="130" y="12"/>
                      <a:pt x="140" y="16"/>
                    </a:cubicBezTo>
                    <a:cubicBezTo>
                      <a:pt x="134" y="23"/>
                      <a:pt x="130" y="29"/>
                      <a:pt x="124" y="35"/>
                    </a:cubicBezTo>
                    <a:cubicBezTo>
                      <a:pt x="128" y="35"/>
                      <a:pt x="132" y="34"/>
                      <a:pt x="136" y="33"/>
                    </a:cubicBezTo>
                    <a:cubicBezTo>
                      <a:pt x="149" y="32"/>
                      <a:pt x="154" y="38"/>
                      <a:pt x="152" y="51"/>
                    </a:cubicBezTo>
                    <a:cubicBezTo>
                      <a:pt x="150" y="63"/>
                      <a:pt x="149" y="75"/>
                      <a:pt x="148" y="87"/>
                    </a:cubicBezTo>
                    <a:cubicBezTo>
                      <a:pt x="147" y="90"/>
                      <a:pt x="147" y="95"/>
                      <a:pt x="149" y="96"/>
                    </a:cubicBezTo>
                    <a:cubicBezTo>
                      <a:pt x="161" y="104"/>
                      <a:pt x="154" y="109"/>
                      <a:pt x="148" y="116"/>
                    </a:cubicBezTo>
                    <a:cubicBezTo>
                      <a:pt x="143" y="122"/>
                      <a:pt x="141" y="132"/>
                      <a:pt x="141" y="140"/>
                    </a:cubicBezTo>
                    <a:cubicBezTo>
                      <a:pt x="141" y="151"/>
                      <a:pt x="144" y="162"/>
                      <a:pt x="143" y="172"/>
                    </a:cubicBezTo>
                    <a:cubicBezTo>
                      <a:pt x="142" y="185"/>
                      <a:pt x="132" y="193"/>
                      <a:pt x="121" y="188"/>
                    </a:cubicBezTo>
                    <a:cubicBezTo>
                      <a:pt x="109" y="182"/>
                      <a:pt x="93" y="177"/>
                      <a:pt x="87" y="162"/>
                    </a:cubicBezTo>
                    <a:cubicBezTo>
                      <a:pt x="85" y="157"/>
                      <a:pt x="88" y="150"/>
                      <a:pt x="88" y="144"/>
                    </a:cubicBezTo>
                    <a:cubicBezTo>
                      <a:pt x="93" y="146"/>
                      <a:pt x="99" y="148"/>
                      <a:pt x="103" y="150"/>
                    </a:cubicBezTo>
                    <a:cubicBezTo>
                      <a:pt x="105" y="151"/>
                      <a:pt x="106" y="155"/>
                      <a:pt x="107" y="156"/>
                    </a:cubicBezTo>
                    <a:cubicBezTo>
                      <a:pt x="109" y="158"/>
                      <a:pt x="112" y="159"/>
                      <a:pt x="114" y="161"/>
                    </a:cubicBezTo>
                    <a:cubicBezTo>
                      <a:pt x="115" y="158"/>
                      <a:pt x="118" y="156"/>
                      <a:pt x="118" y="154"/>
                    </a:cubicBezTo>
                    <a:cubicBezTo>
                      <a:pt x="117" y="146"/>
                      <a:pt x="116" y="137"/>
                      <a:pt x="114" y="1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25">
                <a:extLst>
                  <a:ext uri="{FF2B5EF4-FFF2-40B4-BE49-F238E27FC236}">
                    <a16:creationId xmlns:a16="http://schemas.microsoft.com/office/drawing/2014/main" id="{4070183B-B4E3-4447-9CE5-F9221DE7E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175" y="2817813"/>
                <a:ext cx="47625" cy="61912"/>
              </a:xfrm>
              <a:custGeom>
                <a:avLst/>
                <a:gdLst>
                  <a:gd name="T0" fmla="*/ 9 w 25"/>
                  <a:gd name="T1" fmla="*/ 0 h 34"/>
                  <a:gd name="T2" fmla="*/ 24 w 25"/>
                  <a:gd name="T3" fmla="*/ 23 h 34"/>
                  <a:gd name="T4" fmla="*/ 11 w 25"/>
                  <a:gd name="T5" fmla="*/ 33 h 34"/>
                  <a:gd name="T6" fmla="*/ 0 w 25"/>
                  <a:gd name="T7" fmla="*/ 17 h 34"/>
                  <a:gd name="T8" fmla="*/ 9 w 2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4">
                    <a:moveTo>
                      <a:pt x="9" y="0"/>
                    </a:moveTo>
                    <a:cubicBezTo>
                      <a:pt x="16" y="10"/>
                      <a:pt x="22" y="16"/>
                      <a:pt x="24" y="23"/>
                    </a:cubicBezTo>
                    <a:cubicBezTo>
                      <a:pt x="25" y="24"/>
                      <a:pt x="16" y="32"/>
                      <a:pt x="11" y="33"/>
                    </a:cubicBezTo>
                    <a:cubicBezTo>
                      <a:pt x="0" y="34"/>
                      <a:pt x="0" y="24"/>
                      <a:pt x="0" y="17"/>
                    </a:cubicBezTo>
                    <a:cubicBezTo>
                      <a:pt x="0" y="13"/>
                      <a:pt x="4" y="9"/>
                      <a:pt x="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693E5294-E46F-46F9-9911-4AA2A3BE67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18480" y="6466911"/>
            <a:ext cx="593033" cy="144000"/>
            <a:chOff x="3565256" y="2734541"/>
            <a:chExt cx="1464463" cy="355600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907959A3-78C2-4720-832B-89A6F47183ED}"/>
                </a:ext>
              </a:extLst>
            </p:cNvPr>
            <p:cNvGrpSpPr/>
            <p:nvPr/>
          </p:nvGrpSpPr>
          <p:grpSpPr>
            <a:xfrm>
              <a:off x="4005786" y="2749623"/>
              <a:ext cx="304800" cy="325437"/>
              <a:chOff x="2027238" y="3278188"/>
              <a:chExt cx="304800" cy="325437"/>
            </a:xfrm>
          </p:grpSpPr>
          <p:sp>
            <p:nvSpPr>
              <p:cNvPr id="88" name="Freeform 11">
                <a:extLst>
                  <a:ext uri="{FF2B5EF4-FFF2-40B4-BE49-F238E27FC236}">
                    <a16:creationId xmlns:a16="http://schemas.microsoft.com/office/drawing/2014/main" id="{57604EDD-C29A-437A-830A-4DCFC9EC5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363" y="3281363"/>
                <a:ext cx="193675" cy="322262"/>
              </a:xfrm>
              <a:custGeom>
                <a:avLst/>
                <a:gdLst>
                  <a:gd name="T0" fmla="*/ 23 w 105"/>
                  <a:gd name="T1" fmla="*/ 132 h 176"/>
                  <a:gd name="T2" fmla="*/ 15 w 105"/>
                  <a:gd name="T3" fmla="*/ 109 h 176"/>
                  <a:gd name="T4" fmla="*/ 34 w 105"/>
                  <a:gd name="T5" fmla="*/ 76 h 176"/>
                  <a:gd name="T6" fmla="*/ 27 w 105"/>
                  <a:gd name="T7" fmla="*/ 72 h 176"/>
                  <a:gd name="T8" fmla="*/ 20 w 105"/>
                  <a:gd name="T9" fmla="*/ 46 h 176"/>
                  <a:gd name="T10" fmla="*/ 29 w 105"/>
                  <a:gd name="T11" fmla="*/ 15 h 176"/>
                  <a:gd name="T12" fmla="*/ 42 w 105"/>
                  <a:gd name="T13" fmla="*/ 1 h 176"/>
                  <a:gd name="T14" fmla="*/ 56 w 105"/>
                  <a:gd name="T15" fmla="*/ 20 h 176"/>
                  <a:gd name="T16" fmla="*/ 48 w 105"/>
                  <a:gd name="T17" fmla="*/ 49 h 176"/>
                  <a:gd name="T18" fmla="*/ 82 w 105"/>
                  <a:gd name="T19" fmla="*/ 42 h 176"/>
                  <a:gd name="T20" fmla="*/ 104 w 105"/>
                  <a:gd name="T21" fmla="*/ 61 h 176"/>
                  <a:gd name="T22" fmla="*/ 101 w 105"/>
                  <a:gd name="T23" fmla="*/ 114 h 176"/>
                  <a:gd name="T24" fmla="*/ 92 w 105"/>
                  <a:gd name="T25" fmla="*/ 141 h 176"/>
                  <a:gd name="T26" fmla="*/ 51 w 105"/>
                  <a:gd name="T27" fmla="*/ 130 h 176"/>
                  <a:gd name="T28" fmla="*/ 11 w 105"/>
                  <a:gd name="T29" fmla="*/ 176 h 176"/>
                  <a:gd name="T30" fmla="*/ 7 w 105"/>
                  <a:gd name="T31" fmla="*/ 155 h 176"/>
                  <a:gd name="T32" fmla="*/ 23 w 105"/>
                  <a:gd name="T33" fmla="*/ 132 h 176"/>
                  <a:gd name="T34" fmla="*/ 47 w 105"/>
                  <a:gd name="T35" fmla="*/ 103 h 176"/>
                  <a:gd name="T36" fmla="*/ 62 w 105"/>
                  <a:gd name="T37" fmla="*/ 77 h 176"/>
                  <a:gd name="T38" fmla="*/ 67 w 105"/>
                  <a:gd name="T39" fmla="*/ 78 h 176"/>
                  <a:gd name="T40" fmla="*/ 68 w 105"/>
                  <a:gd name="T41" fmla="*/ 98 h 176"/>
                  <a:gd name="T42" fmla="*/ 59 w 105"/>
                  <a:gd name="T43" fmla="*/ 119 h 176"/>
                  <a:gd name="T44" fmla="*/ 63 w 105"/>
                  <a:gd name="T45" fmla="*/ 124 h 176"/>
                  <a:gd name="T46" fmla="*/ 80 w 105"/>
                  <a:gd name="T47" fmla="*/ 114 h 176"/>
                  <a:gd name="T48" fmla="*/ 79 w 105"/>
                  <a:gd name="T49" fmla="*/ 68 h 176"/>
                  <a:gd name="T50" fmla="*/ 74 w 105"/>
                  <a:gd name="T51" fmla="*/ 60 h 176"/>
                  <a:gd name="T52" fmla="*/ 36 w 105"/>
                  <a:gd name="T53" fmla="*/ 73 h 176"/>
                  <a:gd name="T54" fmla="*/ 40 w 105"/>
                  <a:gd name="T55" fmla="*/ 103 h 176"/>
                  <a:gd name="T56" fmla="*/ 23 w 105"/>
                  <a:gd name="T57" fmla="*/ 13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5" h="176">
                    <a:moveTo>
                      <a:pt x="23" y="132"/>
                    </a:moveTo>
                    <a:cubicBezTo>
                      <a:pt x="9" y="128"/>
                      <a:pt x="7" y="121"/>
                      <a:pt x="15" y="109"/>
                    </a:cubicBezTo>
                    <a:cubicBezTo>
                      <a:pt x="22" y="99"/>
                      <a:pt x="27" y="88"/>
                      <a:pt x="34" y="76"/>
                    </a:cubicBezTo>
                    <a:cubicBezTo>
                      <a:pt x="31" y="74"/>
                      <a:pt x="29" y="73"/>
                      <a:pt x="27" y="72"/>
                    </a:cubicBezTo>
                    <a:cubicBezTo>
                      <a:pt x="10" y="63"/>
                      <a:pt x="11" y="62"/>
                      <a:pt x="20" y="46"/>
                    </a:cubicBezTo>
                    <a:cubicBezTo>
                      <a:pt x="25" y="37"/>
                      <a:pt x="27" y="26"/>
                      <a:pt x="29" y="15"/>
                    </a:cubicBezTo>
                    <a:cubicBezTo>
                      <a:pt x="30" y="7"/>
                      <a:pt x="32" y="0"/>
                      <a:pt x="42" y="1"/>
                    </a:cubicBezTo>
                    <a:cubicBezTo>
                      <a:pt x="51" y="3"/>
                      <a:pt x="59" y="8"/>
                      <a:pt x="56" y="20"/>
                    </a:cubicBezTo>
                    <a:cubicBezTo>
                      <a:pt x="53" y="29"/>
                      <a:pt x="51" y="37"/>
                      <a:pt x="48" y="49"/>
                    </a:cubicBezTo>
                    <a:cubicBezTo>
                      <a:pt x="61" y="46"/>
                      <a:pt x="71" y="44"/>
                      <a:pt x="82" y="42"/>
                    </a:cubicBezTo>
                    <a:cubicBezTo>
                      <a:pt x="96" y="39"/>
                      <a:pt x="105" y="46"/>
                      <a:pt x="104" y="61"/>
                    </a:cubicBezTo>
                    <a:cubicBezTo>
                      <a:pt x="103" y="79"/>
                      <a:pt x="103" y="97"/>
                      <a:pt x="101" y="114"/>
                    </a:cubicBezTo>
                    <a:cubicBezTo>
                      <a:pt x="100" y="123"/>
                      <a:pt x="98" y="134"/>
                      <a:pt x="92" y="141"/>
                    </a:cubicBezTo>
                    <a:cubicBezTo>
                      <a:pt x="88" y="147"/>
                      <a:pt x="60" y="139"/>
                      <a:pt x="51" y="130"/>
                    </a:cubicBezTo>
                    <a:cubicBezTo>
                      <a:pt x="38" y="145"/>
                      <a:pt x="25" y="160"/>
                      <a:pt x="11" y="176"/>
                    </a:cubicBezTo>
                    <a:cubicBezTo>
                      <a:pt x="2" y="170"/>
                      <a:pt x="0" y="164"/>
                      <a:pt x="7" y="155"/>
                    </a:cubicBezTo>
                    <a:cubicBezTo>
                      <a:pt x="13" y="148"/>
                      <a:pt x="18" y="140"/>
                      <a:pt x="23" y="132"/>
                    </a:cubicBezTo>
                    <a:cubicBezTo>
                      <a:pt x="31" y="122"/>
                      <a:pt x="40" y="113"/>
                      <a:pt x="47" y="103"/>
                    </a:cubicBezTo>
                    <a:cubicBezTo>
                      <a:pt x="53" y="95"/>
                      <a:pt x="57" y="86"/>
                      <a:pt x="62" y="77"/>
                    </a:cubicBezTo>
                    <a:cubicBezTo>
                      <a:pt x="64" y="77"/>
                      <a:pt x="66" y="77"/>
                      <a:pt x="67" y="78"/>
                    </a:cubicBezTo>
                    <a:cubicBezTo>
                      <a:pt x="68" y="85"/>
                      <a:pt x="69" y="92"/>
                      <a:pt x="68" y="98"/>
                    </a:cubicBezTo>
                    <a:cubicBezTo>
                      <a:pt x="66" y="105"/>
                      <a:pt x="62" y="112"/>
                      <a:pt x="59" y="119"/>
                    </a:cubicBezTo>
                    <a:cubicBezTo>
                      <a:pt x="61" y="121"/>
                      <a:pt x="62" y="122"/>
                      <a:pt x="63" y="124"/>
                    </a:cubicBezTo>
                    <a:cubicBezTo>
                      <a:pt x="69" y="120"/>
                      <a:pt x="79" y="117"/>
                      <a:pt x="80" y="114"/>
                    </a:cubicBezTo>
                    <a:cubicBezTo>
                      <a:pt x="81" y="99"/>
                      <a:pt x="80" y="83"/>
                      <a:pt x="79" y="68"/>
                    </a:cubicBezTo>
                    <a:cubicBezTo>
                      <a:pt x="79" y="65"/>
                      <a:pt x="76" y="61"/>
                      <a:pt x="74" y="60"/>
                    </a:cubicBezTo>
                    <a:cubicBezTo>
                      <a:pt x="63" y="55"/>
                      <a:pt x="44" y="62"/>
                      <a:pt x="36" y="73"/>
                    </a:cubicBezTo>
                    <a:cubicBezTo>
                      <a:pt x="49" y="81"/>
                      <a:pt x="46" y="92"/>
                      <a:pt x="40" y="103"/>
                    </a:cubicBezTo>
                    <a:cubicBezTo>
                      <a:pt x="34" y="112"/>
                      <a:pt x="29" y="122"/>
                      <a:pt x="23" y="1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14">
                <a:extLst>
                  <a:ext uri="{FF2B5EF4-FFF2-40B4-BE49-F238E27FC236}">
                    <a16:creationId xmlns:a16="http://schemas.microsoft.com/office/drawing/2014/main" id="{3D2319D5-F8D3-47F1-973B-5A39FDA5B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7238" y="3278188"/>
                <a:ext cx="123825" cy="290512"/>
              </a:xfrm>
              <a:custGeom>
                <a:avLst/>
                <a:gdLst>
                  <a:gd name="T0" fmla="*/ 67 w 67"/>
                  <a:gd name="T1" fmla="*/ 50 h 158"/>
                  <a:gd name="T2" fmla="*/ 56 w 67"/>
                  <a:gd name="T3" fmla="*/ 69 h 158"/>
                  <a:gd name="T4" fmla="*/ 61 w 67"/>
                  <a:gd name="T5" fmla="*/ 84 h 158"/>
                  <a:gd name="T6" fmla="*/ 56 w 67"/>
                  <a:gd name="T7" fmla="*/ 105 h 158"/>
                  <a:gd name="T8" fmla="*/ 55 w 67"/>
                  <a:gd name="T9" fmla="*/ 132 h 158"/>
                  <a:gd name="T10" fmla="*/ 48 w 67"/>
                  <a:gd name="T11" fmla="*/ 155 h 158"/>
                  <a:gd name="T12" fmla="*/ 31 w 67"/>
                  <a:gd name="T13" fmla="*/ 139 h 158"/>
                  <a:gd name="T14" fmla="*/ 30 w 67"/>
                  <a:gd name="T15" fmla="*/ 137 h 158"/>
                  <a:gd name="T16" fmla="*/ 15 w 67"/>
                  <a:gd name="T17" fmla="*/ 144 h 158"/>
                  <a:gd name="T18" fmla="*/ 4 w 67"/>
                  <a:gd name="T19" fmla="*/ 139 h 158"/>
                  <a:gd name="T20" fmla="*/ 10 w 67"/>
                  <a:gd name="T21" fmla="*/ 130 h 158"/>
                  <a:gd name="T22" fmla="*/ 36 w 67"/>
                  <a:gd name="T23" fmla="*/ 80 h 158"/>
                  <a:gd name="T24" fmla="*/ 22 w 67"/>
                  <a:gd name="T25" fmla="*/ 90 h 158"/>
                  <a:gd name="T26" fmla="*/ 2 w 67"/>
                  <a:gd name="T27" fmla="*/ 90 h 158"/>
                  <a:gd name="T28" fmla="*/ 5 w 67"/>
                  <a:gd name="T29" fmla="*/ 75 h 158"/>
                  <a:gd name="T30" fmla="*/ 24 w 67"/>
                  <a:gd name="T31" fmla="*/ 27 h 158"/>
                  <a:gd name="T32" fmla="*/ 40 w 67"/>
                  <a:gd name="T33" fmla="*/ 35 h 158"/>
                  <a:gd name="T34" fmla="*/ 40 w 67"/>
                  <a:gd name="T35" fmla="*/ 0 h 158"/>
                  <a:gd name="T36" fmla="*/ 59 w 67"/>
                  <a:gd name="T37" fmla="*/ 21 h 158"/>
                  <a:gd name="T38" fmla="*/ 63 w 67"/>
                  <a:gd name="T39" fmla="*/ 49 h 158"/>
                  <a:gd name="T40" fmla="*/ 67 w 67"/>
                  <a:gd name="T41" fmla="*/ 5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7" h="158">
                    <a:moveTo>
                      <a:pt x="67" y="50"/>
                    </a:moveTo>
                    <a:cubicBezTo>
                      <a:pt x="63" y="56"/>
                      <a:pt x="58" y="62"/>
                      <a:pt x="56" y="69"/>
                    </a:cubicBezTo>
                    <a:cubicBezTo>
                      <a:pt x="55" y="72"/>
                      <a:pt x="46" y="83"/>
                      <a:pt x="61" y="84"/>
                    </a:cubicBezTo>
                    <a:cubicBezTo>
                      <a:pt x="59" y="91"/>
                      <a:pt x="57" y="98"/>
                      <a:pt x="56" y="105"/>
                    </a:cubicBezTo>
                    <a:cubicBezTo>
                      <a:pt x="55" y="114"/>
                      <a:pt x="52" y="124"/>
                      <a:pt x="55" y="132"/>
                    </a:cubicBezTo>
                    <a:cubicBezTo>
                      <a:pt x="58" y="143"/>
                      <a:pt x="60" y="152"/>
                      <a:pt x="48" y="155"/>
                    </a:cubicBezTo>
                    <a:cubicBezTo>
                      <a:pt x="37" y="158"/>
                      <a:pt x="33" y="149"/>
                      <a:pt x="31" y="139"/>
                    </a:cubicBezTo>
                    <a:cubicBezTo>
                      <a:pt x="31" y="138"/>
                      <a:pt x="30" y="138"/>
                      <a:pt x="30" y="137"/>
                    </a:cubicBezTo>
                    <a:cubicBezTo>
                      <a:pt x="25" y="139"/>
                      <a:pt x="20" y="143"/>
                      <a:pt x="15" y="144"/>
                    </a:cubicBezTo>
                    <a:cubicBezTo>
                      <a:pt x="12" y="144"/>
                      <a:pt x="8" y="141"/>
                      <a:pt x="4" y="139"/>
                    </a:cubicBezTo>
                    <a:cubicBezTo>
                      <a:pt x="6" y="136"/>
                      <a:pt x="7" y="132"/>
                      <a:pt x="10" y="130"/>
                    </a:cubicBezTo>
                    <a:cubicBezTo>
                      <a:pt x="33" y="116"/>
                      <a:pt x="34" y="113"/>
                      <a:pt x="36" y="80"/>
                    </a:cubicBezTo>
                    <a:cubicBezTo>
                      <a:pt x="30" y="84"/>
                      <a:pt x="25" y="86"/>
                      <a:pt x="22" y="90"/>
                    </a:cubicBezTo>
                    <a:cubicBezTo>
                      <a:pt x="15" y="100"/>
                      <a:pt x="8" y="95"/>
                      <a:pt x="2" y="90"/>
                    </a:cubicBezTo>
                    <a:cubicBezTo>
                      <a:pt x="0" y="88"/>
                      <a:pt x="3" y="80"/>
                      <a:pt x="5" y="75"/>
                    </a:cubicBezTo>
                    <a:cubicBezTo>
                      <a:pt x="10" y="60"/>
                      <a:pt x="17" y="44"/>
                      <a:pt x="24" y="27"/>
                    </a:cubicBezTo>
                    <a:cubicBezTo>
                      <a:pt x="27" y="28"/>
                      <a:pt x="33" y="32"/>
                      <a:pt x="40" y="35"/>
                    </a:cubicBezTo>
                    <a:cubicBezTo>
                      <a:pt x="40" y="24"/>
                      <a:pt x="40" y="13"/>
                      <a:pt x="40" y="0"/>
                    </a:cubicBezTo>
                    <a:cubicBezTo>
                      <a:pt x="55" y="2"/>
                      <a:pt x="59" y="10"/>
                      <a:pt x="59" y="21"/>
                    </a:cubicBezTo>
                    <a:cubicBezTo>
                      <a:pt x="60" y="31"/>
                      <a:pt x="62" y="40"/>
                      <a:pt x="63" y="49"/>
                    </a:cubicBezTo>
                    <a:cubicBezTo>
                      <a:pt x="65" y="49"/>
                      <a:pt x="66" y="50"/>
                      <a:pt x="67" y="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FDACC597-FD3A-4468-9F64-985D460589FC}"/>
                </a:ext>
              </a:extLst>
            </p:cNvPr>
            <p:cNvGrpSpPr/>
            <p:nvPr/>
          </p:nvGrpSpPr>
          <p:grpSpPr>
            <a:xfrm>
              <a:off x="4389166" y="2771054"/>
              <a:ext cx="261938" cy="282575"/>
              <a:chOff x="2032000" y="3644900"/>
              <a:chExt cx="261938" cy="282575"/>
            </a:xfrm>
          </p:grpSpPr>
          <p:sp>
            <p:nvSpPr>
              <p:cNvPr id="69" name="Freeform 12">
                <a:extLst>
                  <a:ext uri="{FF2B5EF4-FFF2-40B4-BE49-F238E27FC236}">
                    <a16:creationId xmlns:a16="http://schemas.microsoft.com/office/drawing/2014/main" id="{29200496-7E85-4448-B7B3-0F11B23991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98675" y="3644900"/>
                <a:ext cx="195263" cy="282575"/>
              </a:xfrm>
              <a:custGeom>
                <a:avLst/>
                <a:gdLst>
                  <a:gd name="T0" fmla="*/ 57 w 106"/>
                  <a:gd name="T1" fmla="*/ 120 h 154"/>
                  <a:gd name="T2" fmla="*/ 77 w 106"/>
                  <a:gd name="T3" fmla="*/ 121 h 154"/>
                  <a:gd name="T4" fmla="*/ 77 w 106"/>
                  <a:gd name="T5" fmla="*/ 68 h 154"/>
                  <a:gd name="T6" fmla="*/ 39 w 106"/>
                  <a:gd name="T7" fmla="*/ 65 h 154"/>
                  <a:gd name="T8" fmla="*/ 48 w 106"/>
                  <a:gd name="T9" fmla="*/ 75 h 154"/>
                  <a:gd name="T10" fmla="*/ 65 w 106"/>
                  <a:gd name="T11" fmla="*/ 81 h 154"/>
                  <a:gd name="T12" fmla="*/ 69 w 106"/>
                  <a:gd name="T13" fmla="*/ 96 h 154"/>
                  <a:gd name="T14" fmla="*/ 57 w 106"/>
                  <a:gd name="T15" fmla="*/ 98 h 154"/>
                  <a:gd name="T16" fmla="*/ 38 w 106"/>
                  <a:gd name="T17" fmla="*/ 91 h 154"/>
                  <a:gd name="T18" fmla="*/ 13 w 106"/>
                  <a:gd name="T19" fmla="*/ 154 h 154"/>
                  <a:gd name="T20" fmla="*/ 9 w 106"/>
                  <a:gd name="T21" fmla="*/ 127 h 154"/>
                  <a:gd name="T22" fmla="*/ 28 w 106"/>
                  <a:gd name="T23" fmla="*/ 47 h 154"/>
                  <a:gd name="T24" fmla="*/ 20 w 106"/>
                  <a:gd name="T25" fmla="*/ 39 h 154"/>
                  <a:gd name="T26" fmla="*/ 53 w 106"/>
                  <a:gd name="T27" fmla="*/ 16 h 154"/>
                  <a:gd name="T28" fmla="*/ 92 w 106"/>
                  <a:gd name="T29" fmla="*/ 38 h 154"/>
                  <a:gd name="T30" fmla="*/ 104 w 106"/>
                  <a:gd name="T31" fmla="*/ 125 h 154"/>
                  <a:gd name="T32" fmla="*/ 85 w 106"/>
                  <a:gd name="T33" fmla="*/ 142 h 154"/>
                  <a:gd name="T34" fmla="*/ 56 w 106"/>
                  <a:gd name="T35" fmla="*/ 122 h 154"/>
                  <a:gd name="T36" fmla="*/ 57 w 106"/>
                  <a:gd name="T37" fmla="*/ 120 h 154"/>
                  <a:gd name="T38" fmla="*/ 42 w 106"/>
                  <a:gd name="T39" fmla="*/ 52 h 154"/>
                  <a:gd name="T40" fmla="*/ 74 w 106"/>
                  <a:gd name="T41" fmla="*/ 47 h 154"/>
                  <a:gd name="T42" fmla="*/ 71 w 106"/>
                  <a:gd name="T43" fmla="*/ 25 h 154"/>
                  <a:gd name="T44" fmla="*/ 42 w 106"/>
                  <a:gd name="T45" fmla="*/ 5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6" h="154">
                    <a:moveTo>
                      <a:pt x="57" y="120"/>
                    </a:moveTo>
                    <a:cubicBezTo>
                      <a:pt x="64" y="120"/>
                      <a:pt x="70" y="120"/>
                      <a:pt x="77" y="121"/>
                    </a:cubicBezTo>
                    <a:cubicBezTo>
                      <a:pt x="77" y="103"/>
                      <a:pt x="77" y="85"/>
                      <a:pt x="77" y="68"/>
                    </a:cubicBezTo>
                    <a:cubicBezTo>
                      <a:pt x="65" y="67"/>
                      <a:pt x="54" y="66"/>
                      <a:pt x="39" y="65"/>
                    </a:cubicBezTo>
                    <a:cubicBezTo>
                      <a:pt x="42" y="69"/>
                      <a:pt x="45" y="73"/>
                      <a:pt x="48" y="75"/>
                    </a:cubicBezTo>
                    <a:cubicBezTo>
                      <a:pt x="53" y="78"/>
                      <a:pt x="61" y="78"/>
                      <a:pt x="65" y="81"/>
                    </a:cubicBezTo>
                    <a:cubicBezTo>
                      <a:pt x="68" y="84"/>
                      <a:pt x="68" y="91"/>
                      <a:pt x="69" y="96"/>
                    </a:cubicBezTo>
                    <a:cubicBezTo>
                      <a:pt x="65" y="97"/>
                      <a:pt x="61" y="99"/>
                      <a:pt x="57" y="98"/>
                    </a:cubicBezTo>
                    <a:cubicBezTo>
                      <a:pt x="51" y="97"/>
                      <a:pt x="46" y="94"/>
                      <a:pt x="38" y="91"/>
                    </a:cubicBezTo>
                    <a:cubicBezTo>
                      <a:pt x="36" y="115"/>
                      <a:pt x="30" y="137"/>
                      <a:pt x="13" y="154"/>
                    </a:cubicBezTo>
                    <a:cubicBezTo>
                      <a:pt x="0" y="146"/>
                      <a:pt x="2" y="136"/>
                      <a:pt x="9" y="127"/>
                    </a:cubicBezTo>
                    <a:cubicBezTo>
                      <a:pt x="29" y="104"/>
                      <a:pt x="24" y="75"/>
                      <a:pt x="28" y="47"/>
                    </a:cubicBezTo>
                    <a:cubicBezTo>
                      <a:pt x="28" y="45"/>
                      <a:pt x="23" y="42"/>
                      <a:pt x="20" y="39"/>
                    </a:cubicBezTo>
                    <a:cubicBezTo>
                      <a:pt x="24" y="23"/>
                      <a:pt x="40" y="21"/>
                      <a:pt x="53" y="16"/>
                    </a:cubicBezTo>
                    <a:cubicBezTo>
                      <a:pt x="89" y="0"/>
                      <a:pt x="89" y="0"/>
                      <a:pt x="92" y="38"/>
                    </a:cubicBezTo>
                    <a:cubicBezTo>
                      <a:pt x="95" y="67"/>
                      <a:pt x="100" y="96"/>
                      <a:pt x="104" y="125"/>
                    </a:cubicBezTo>
                    <a:cubicBezTo>
                      <a:pt x="106" y="139"/>
                      <a:pt x="98" y="148"/>
                      <a:pt x="85" y="142"/>
                    </a:cubicBezTo>
                    <a:cubicBezTo>
                      <a:pt x="75" y="137"/>
                      <a:pt x="65" y="129"/>
                      <a:pt x="56" y="122"/>
                    </a:cubicBezTo>
                    <a:cubicBezTo>
                      <a:pt x="56" y="122"/>
                      <a:pt x="56" y="121"/>
                      <a:pt x="57" y="120"/>
                    </a:cubicBezTo>
                    <a:close/>
                    <a:moveTo>
                      <a:pt x="42" y="52"/>
                    </a:moveTo>
                    <a:cubicBezTo>
                      <a:pt x="52" y="51"/>
                      <a:pt x="62" y="49"/>
                      <a:pt x="74" y="47"/>
                    </a:cubicBezTo>
                    <a:cubicBezTo>
                      <a:pt x="73" y="40"/>
                      <a:pt x="72" y="32"/>
                      <a:pt x="71" y="25"/>
                    </a:cubicBezTo>
                    <a:cubicBezTo>
                      <a:pt x="46" y="23"/>
                      <a:pt x="36" y="33"/>
                      <a:pt x="42" y="5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17">
                <a:extLst>
                  <a:ext uri="{FF2B5EF4-FFF2-40B4-BE49-F238E27FC236}">
                    <a16:creationId xmlns:a16="http://schemas.microsoft.com/office/drawing/2014/main" id="{ABC4D802-BE24-4E7D-BE5A-8C59EB146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000" y="3706813"/>
                <a:ext cx="92075" cy="160337"/>
              </a:xfrm>
              <a:custGeom>
                <a:avLst/>
                <a:gdLst>
                  <a:gd name="T0" fmla="*/ 14 w 50"/>
                  <a:gd name="T1" fmla="*/ 16 h 87"/>
                  <a:gd name="T2" fmla="*/ 39 w 50"/>
                  <a:gd name="T3" fmla="*/ 3 h 87"/>
                  <a:gd name="T4" fmla="*/ 49 w 50"/>
                  <a:gd name="T5" fmla="*/ 22 h 87"/>
                  <a:gd name="T6" fmla="*/ 47 w 50"/>
                  <a:gd name="T7" fmla="*/ 75 h 87"/>
                  <a:gd name="T8" fmla="*/ 46 w 50"/>
                  <a:gd name="T9" fmla="*/ 81 h 87"/>
                  <a:gd name="T10" fmla="*/ 11 w 50"/>
                  <a:gd name="T11" fmla="*/ 86 h 87"/>
                  <a:gd name="T12" fmla="*/ 1 w 50"/>
                  <a:gd name="T13" fmla="*/ 66 h 87"/>
                  <a:gd name="T14" fmla="*/ 3 w 50"/>
                  <a:gd name="T15" fmla="*/ 39 h 87"/>
                  <a:gd name="T16" fmla="*/ 14 w 50"/>
                  <a:gd name="T17" fmla="*/ 31 h 87"/>
                  <a:gd name="T18" fmla="*/ 31 w 50"/>
                  <a:gd name="T19" fmla="*/ 30 h 87"/>
                  <a:gd name="T20" fmla="*/ 33 w 50"/>
                  <a:gd name="T21" fmla="*/ 23 h 87"/>
                  <a:gd name="T22" fmla="*/ 17 w 50"/>
                  <a:gd name="T23" fmla="*/ 17 h 87"/>
                  <a:gd name="T24" fmla="*/ 14 w 50"/>
                  <a:gd name="T25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87">
                    <a:moveTo>
                      <a:pt x="14" y="16"/>
                    </a:moveTo>
                    <a:cubicBezTo>
                      <a:pt x="19" y="4"/>
                      <a:pt x="29" y="0"/>
                      <a:pt x="39" y="3"/>
                    </a:cubicBezTo>
                    <a:cubicBezTo>
                      <a:pt x="44" y="5"/>
                      <a:pt x="49" y="15"/>
                      <a:pt x="49" y="22"/>
                    </a:cubicBezTo>
                    <a:cubicBezTo>
                      <a:pt x="50" y="39"/>
                      <a:pt x="48" y="57"/>
                      <a:pt x="47" y="75"/>
                    </a:cubicBezTo>
                    <a:cubicBezTo>
                      <a:pt x="47" y="77"/>
                      <a:pt x="47" y="81"/>
                      <a:pt x="46" y="81"/>
                    </a:cubicBezTo>
                    <a:cubicBezTo>
                      <a:pt x="34" y="83"/>
                      <a:pt x="22" y="87"/>
                      <a:pt x="11" y="86"/>
                    </a:cubicBezTo>
                    <a:cubicBezTo>
                      <a:pt x="7" y="86"/>
                      <a:pt x="3" y="73"/>
                      <a:pt x="1" y="66"/>
                    </a:cubicBezTo>
                    <a:cubicBezTo>
                      <a:pt x="0" y="57"/>
                      <a:pt x="1" y="48"/>
                      <a:pt x="3" y="39"/>
                    </a:cubicBezTo>
                    <a:cubicBezTo>
                      <a:pt x="4" y="36"/>
                      <a:pt x="10" y="32"/>
                      <a:pt x="14" y="31"/>
                    </a:cubicBezTo>
                    <a:cubicBezTo>
                      <a:pt x="19" y="29"/>
                      <a:pt x="25" y="31"/>
                      <a:pt x="31" y="30"/>
                    </a:cubicBezTo>
                    <a:cubicBezTo>
                      <a:pt x="32" y="30"/>
                      <a:pt x="33" y="23"/>
                      <a:pt x="33" y="23"/>
                    </a:cubicBezTo>
                    <a:cubicBezTo>
                      <a:pt x="28" y="21"/>
                      <a:pt x="22" y="19"/>
                      <a:pt x="17" y="17"/>
                    </a:cubicBezTo>
                    <a:cubicBezTo>
                      <a:pt x="17" y="17"/>
                      <a:pt x="16" y="17"/>
                      <a:pt x="14" y="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979BA650-3F3E-485A-8B2B-2C830CFFE129}"/>
                </a:ext>
              </a:extLst>
            </p:cNvPr>
            <p:cNvGrpSpPr/>
            <p:nvPr/>
          </p:nvGrpSpPr>
          <p:grpSpPr>
            <a:xfrm>
              <a:off x="3565256" y="2755179"/>
              <a:ext cx="361950" cy="314325"/>
              <a:chOff x="1449388" y="2736253"/>
              <a:chExt cx="361950" cy="314325"/>
            </a:xfrm>
          </p:grpSpPr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DE4B36A7-3038-4AE2-94B0-73068058E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388" y="2736253"/>
                <a:ext cx="361950" cy="314325"/>
              </a:xfrm>
              <a:custGeom>
                <a:avLst/>
                <a:gdLst>
                  <a:gd name="T0" fmla="*/ 92 w 196"/>
                  <a:gd name="T1" fmla="*/ 81 h 171"/>
                  <a:gd name="T2" fmla="*/ 100 w 196"/>
                  <a:gd name="T3" fmla="*/ 63 h 171"/>
                  <a:gd name="T4" fmla="*/ 111 w 196"/>
                  <a:gd name="T5" fmla="*/ 58 h 171"/>
                  <a:gd name="T6" fmla="*/ 110 w 196"/>
                  <a:gd name="T7" fmla="*/ 54 h 171"/>
                  <a:gd name="T8" fmla="*/ 97 w 196"/>
                  <a:gd name="T9" fmla="*/ 53 h 171"/>
                  <a:gd name="T10" fmla="*/ 126 w 196"/>
                  <a:gd name="T11" fmla="*/ 0 h 171"/>
                  <a:gd name="T12" fmla="*/ 128 w 196"/>
                  <a:gd name="T13" fmla="*/ 22 h 171"/>
                  <a:gd name="T14" fmla="*/ 139 w 196"/>
                  <a:gd name="T15" fmla="*/ 18 h 171"/>
                  <a:gd name="T16" fmla="*/ 154 w 196"/>
                  <a:gd name="T17" fmla="*/ 19 h 171"/>
                  <a:gd name="T18" fmla="*/ 152 w 196"/>
                  <a:gd name="T19" fmla="*/ 35 h 171"/>
                  <a:gd name="T20" fmla="*/ 134 w 196"/>
                  <a:gd name="T21" fmla="*/ 59 h 171"/>
                  <a:gd name="T22" fmla="*/ 129 w 196"/>
                  <a:gd name="T23" fmla="*/ 68 h 171"/>
                  <a:gd name="T24" fmla="*/ 162 w 196"/>
                  <a:gd name="T25" fmla="*/ 73 h 171"/>
                  <a:gd name="T26" fmla="*/ 176 w 196"/>
                  <a:gd name="T27" fmla="*/ 73 h 171"/>
                  <a:gd name="T28" fmla="*/ 196 w 196"/>
                  <a:gd name="T29" fmla="*/ 80 h 171"/>
                  <a:gd name="T30" fmla="*/ 193 w 196"/>
                  <a:gd name="T31" fmla="*/ 87 h 171"/>
                  <a:gd name="T32" fmla="*/ 166 w 196"/>
                  <a:gd name="T33" fmla="*/ 96 h 171"/>
                  <a:gd name="T34" fmla="*/ 139 w 196"/>
                  <a:gd name="T35" fmla="*/ 87 h 171"/>
                  <a:gd name="T36" fmla="*/ 107 w 196"/>
                  <a:gd name="T37" fmla="*/ 98 h 171"/>
                  <a:gd name="T38" fmla="*/ 70 w 196"/>
                  <a:gd name="T39" fmla="*/ 129 h 171"/>
                  <a:gd name="T40" fmla="*/ 62 w 196"/>
                  <a:gd name="T41" fmla="*/ 144 h 171"/>
                  <a:gd name="T42" fmla="*/ 43 w 196"/>
                  <a:gd name="T43" fmla="*/ 170 h 171"/>
                  <a:gd name="T44" fmla="*/ 23 w 196"/>
                  <a:gd name="T45" fmla="*/ 154 h 171"/>
                  <a:gd name="T46" fmla="*/ 5 w 196"/>
                  <a:gd name="T47" fmla="*/ 166 h 171"/>
                  <a:gd name="T48" fmla="*/ 0 w 196"/>
                  <a:gd name="T49" fmla="*/ 163 h 171"/>
                  <a:gd name="T50" fmla="*/ 6 w 196"/>
                  <a:gd name="T51" fmla="*/ 141 h 171"/>
                  <a:gd name="T52" fmla="*/ 20 w 196"/>
                  <a:gd name="T53" fmla="*/ 114 h 171"/>
                  <a:gd name="T54" fmla="*/ 18 w 196"/>
                  <a:gd name="T55" fmla="*/ 97 h 171"/>
                  <a:gd name="T56" fmla="*/ 22 w 196"/>
                  <a:gd name="T57" fmla="*/ 66 h 171"/>
                  <a:gd name="T58" fmla="*/ 42 w 196"/>
                  <a:gd name="T59" fmla="*/ 25 h 171"/>
                  <a:gd name="T60" fmla="*/ 55 w 196"/>
                  <a:gd name="T61" fmla="*/ 5 h 171"/>
                  <a:gd name="T62" fmla="*/ 69 w 196"/>
                  <a:gd name="T63" fmla="*/ 29 h 171"/>
                  <a:gd name="T64" fmla="*/ 69 w 196"/>
                  <a:gd name="T65" fmla="*/ 35 h 171"/>
                  <a:gd name="T66" fmla="*/ 66 w 196"/>
                  <a:gd name="T67" fmla="*/ 86 h 171"/>
                  <a:gd name="T68" fmla="*/ 69 w 196"/>
                  <a:gd name="T69" fmla="*/ 93 h 171"/>
                  <a:gd name="T70" fmla="*/ 78 w 196"/>
                  <a:gd name="T71" fmla="*/ 93 h 171"/>
                  <a:gd name="T72" fmla="*/ 92 w 196"/>
                  <a:gd name="T73" fmla="*/ 8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6" h="171">
                    <a:moveTo>
                      <a:pt x="92" y="81"/>
                    </a:moveTo>
                    <a:cubicBezTo>
                      <a:pt x="84" y="67"/>
                      <a:pt x="84" y="66"/>
                      <a:pt x="100" y="63"/>
                    </a:cubicBezTo>
                    <a:cubicBezTo>
                      <a:pt x="104" y="62"/>
                      <a:pt x="108" y="59"/>
                      <a:pt x="111" y="58"/>
                    </a:cubicBezTo>
                    <a:cubicBezTo>
                      <a:pt x="111" y="56"/>
                      <a:pt x="111" y="55"/>
                      <a:pt x="110" y="54"/>
                    </a:cubicBezTo>
                    <a:cubicBezTo>
                      <a:pt x="106" y="54"/>
                      <a:pt x="101" y="53"/>
                      <a:pt x="97" y="53"/>
                    </a:cubicBezTo>
                    <a:cubicBezTo>
                      <a:pt x="93" y="40"/>
                      <a:pt x="102" y="23"/>
                      <a:pt x="126" y="0"/>
                    </a:cubicBezTo>
                    <a:cubicBezTo>
                      <a:pt x="127" y="8"/>
                      <a:pt x="127" y="14"/>
                      <a:pt x="128" y="22"/>
                    </a:cubicBezTo>
                    <a:cubicBezTo>
                      <a:pt x="131" y="21"/>
                      <a:pt x="135" y="19"/>
                      <a:pt x="139" y="18"/>
                    </a:cubicBezTo>
                    <a:cubicBezTo>
                      <a:pt x="144" y="18"/>
                      <a:pt x="149" y="19"/>
                      <a:pt x="154" y="19"/>
                    </a:cubicBezTo>
                    <a:cubicBezTo>
                      <a:pt x="153" y="24"/>
                      <a:pt x="155" y="31"/>
                      <a:pt x="152" y="35"/>
                    </a:cubicBezTo>
                    <a:cubicBezTo>
                      <a:pt x="147" y="44"/>
                      <a:pt x="140" y="51"/>
                      <a:pt x="134" y="59"/>
                    </a:cubicBezTo>
                    <a:cubicBezTo>
                      <a:pt x="133" y="60"/>
                      <a:pt x="132" y="63"/>
                      <a:pt x="129" y="68"/>
                    </a:cubicBezTo>
                    <a:cubicBezTo>
                      <a:pt x="141" y="70"/>
                      <a:pt x="152" y="72"/>
                      <a:pt x="162" y="73"/>
                    </a:cubicBezTo>
                    <a:cubicBezTo>
                      <a:pt x="167" y="74"/>
                      <a:pt x="171" y="72"/>
                      <a:pt x="176" y="73"/>
                    </a:cubicBezTo>
                    <a:cubicBezTo>
                      <a:pt x="183" y="74"/>
                      <a:pt x="189" y="77"/>
                      <a:pt x="196" y="80"/>
                    </a:cubicBezTo>
                    <a:cubicBezTo>
                      <a:pt x="196" y="80"/>
                      <a:pt x="195" y="86"/>
                      <a:pt x="193" y="87"/>
                    </a:cubicBezTo>
                    <a:cubicBezTo>
                      <a:pt x="185" y="91"/>
                      <a:pt x="179" y="101"/>
                      <a:pt x="166" y="96"/>
                    </a:cubicBezTo>
                    <a:cubicBezTo>
                      <a:pt x="158" y="92"/>
                      <a:pt x="149" y="90"/>
                      <a:pt x="139" y="87"/>
                    </a:cubicBezTo>
                    <a:cubicBezTo>
                      <a:pt x="127" y="84"/>
                      <a:pt x="117" y="88"/>
                      <a:pt x="107" y="98"/>
                    </a:cubicBezTo>
                    <a:cubicBezTo>
                      <a:pt x="96" y="109"/>
                      <a:pt x="82" y="118"/>
                      <a:pt x="70" y="129"/>
                    </a:cubicBezTo>
                    <a:cubicBezTo>
                      <a:pt x="65" y="133"/>
                      <a:pt x="61" y="139"/>
                      <a:pt x="62" y="144"/>
                    </a:cubicBezTo>
                    <a:cubicBezTo>
                      <a:pt x="62" y="159"/>
                      <a:pt x="56" y="169"/>
                      <a:pt x="43" y="170"/>
                    </a:cubicBezTo>
                    <a:cubicBezTo>
                      <a:pt x="37" y="171"/>
                      <a:pt x="30" y="160"/>
                      <a:pt x="23" y="154"/>
                    </a:cubicBezTo>
                    <a:cubicBezTo>
                      <a:pt x="18" y="157"/>
                      <a:pt x="11" y="161"/>
                      <a:pt x="5" y="166"/>
                    </a:cubicBezTo>
                    <a:cubicBezTo>
                      <a:pt x="3" y="165"/>
                      <a:pt x="2" y="164"/>
                      <a:pt x="0" y="163"/>
                    </a:cubicBezTo>
                    <a:cubicBezTo>
                      <a:pt x="2" y="155"/>
                      <a:pt x="3" y="148"/>
                      <a:pt x="6" y="141"/>
                    </a:cubicBezTo>
                    <a:cubicBezTo>
                      <a:pt x="10" y="132"/>
                      <a:pt x="15" y="123"/>
                      <a:pt x="20" y="114"/>
                    </a:cubicBezTo>
                    <a:cubicBezTo>
                      <a:pt x="23" y="108"/>
                      <a:pt x="24" y="104"/>
                      <a:pt x="18" y="97"/>
                    </a:cubicBezTo>
                    <a:cubicBezTo>
                      <a:pt x="7" y="85"/>
                      <a:pt x="8" y="75"/>
                      <a:pt x="22" y="66"/>
                    </a:cubicBezTo>
                    <a:cubicBezTo>
                      <a:pt x="38" y="56"/>
                      <a:pt x="41" y="42"/>
                      <a:pt x="42" y="25"/>
                    </a:cubicBezTo>
                    <a:cubicBezTo>
                      <a:pt x="43" y="17"/>
                      <a:pt x="39" y="3"/>
                      <a:pt x="55" y="5"/>
                    </a:cubicBezTo>
                    <a:cubicBezTo>
                      <a:pt x="68" y="7"/>
                      <a:pt x="72" y="16"/>
                      <a:pt x="69" y="29"/>
                    </a:cubicBezTo>
                    <a:cubicBezTo>
                      <a:pt x="69" y="31"/>
                      <a:pt x="68" y="33"/>
                      <a:pt x="69" y="35"/>
                    </a:cubicBezTo>
                    <a:cubicBezTo>
                      <a:pt x="79" y="52"/>
                      <a:pt x="82" y="70"/>
                      <a:pt x="66" y="86"/>
                    </a:cubicBezTo>
                    <a:cubicBezTo>
                      <a:pt x="65" y="87"/>
                      <a:pt x="67" y="92"/>
                      <a:pt x="69" y="93"/>
                    </a:cubicBezTo>
                    <a:cubicBezTo>
                      <a:pt x="71" y="94"/>
                      <a:pt x="76" y="94"/>
                      <a:pt x="78" y="93"/>
                    </a:cubicBezTo>
                    <a:cubicBezTo>
                      <a:pt x="83" y="90"/>
                      <a:pt x="87" y="85"/>
                      <a:pt x="92" y="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18">
                <a:extLst>
                  <a:ext uri="{FF2B5EF4-FFF2-40B4-BE49-F238E27FC236}">
                    <a16:creationId xmlns:a16="http://schemas.microsoft.com/office/drawing/2014/main" id="{F6B08169-7EB6-4489-BD5A-4C130488D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963" y="2921990"/>
                <a:ext cx="141288" cy="119062"/>
              </a:xfrm>
              <a:custGeom>
                <a:avLst/>
                <a:gdLst>
                  <a:gd name="T0" fmla="*/ 49 w 77"/>
                  <a:gd name="T1" fmla="*/ 27 h 65"/>
                  <a:gd name="T2" fmla="*/ 31 w 77"/>
                  <a:gd name="T3" fmla="*/ 49 h 65"/>
                  <a:gd name="T4" fmla="*/ 22 w 77"/>
                  <a:gd name="T5" fmla="*/ 65 h 65"/>
                  <a:gd name="T6" fmla="*/ 8 w 77"/>
                  <a:gd name="T7" fmla="*/ 56 h 65"/>
                  <a:gd name="T8" fmla="*/ 26 w 77"/>
                  <a:gd name="T9" fmla="*/ 16 h 65"/>
                  <a:gd name="T10" fmla="*/ 55 w 77"/>
                  <a:gd name="T11" fmla="*/ 4 h 65"/>
                  <a:gd name="T12" fmla="*/ 72 w 77"/>
                  <a:gd name="T13" fmla="*/ 3 h 65"/>
                  <a:gd name="T14" fmla="*/ 76 w 77"/>
                  <a:gd name="T15" fmla="*/ 20 h 65"/>
                  <a:gd name="T16" fmla="*/ 76 w 77"/>
                  <a:gd name="T17" fmla="*/ 43 h 65"/>
                  <a:gd name="T18" fmla="*/ 68 w 77"/>
                  <a:gd name="T19" fmla="*/ 57 h 65"/>
                  <a:gd name="T20" fmla="*/ 47 w 77"/>
                  <a:gd name="T21" fmla="*/ 57 h 65"/>
                  <a:gd name="T22" fmla="*/ 40 w 77"/>
                  <a:gd name="T23" fmla="*/ 40 h 65"/>
                  <a:gd name="T24" fmla="*/ 49 w 77"/>
                  <a:gd name="T25" fmla="*/ 2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65">
                    <a:moveTo>
                      <a:pt x="49" y="27"/>
                    </a:moveTo>
                    <a:cubicBezTo>
                      <a:pt x="36" y="29"/>
                      <a:pt x="27" y="34"/>
                      <a:pt x="31" y="49"/>
                    </a:cubicBezTo>
                    <a:cubicBezTo>
                      <a:pt x="32" y="54"/>
                      <a:pt x="25" y="60"/>
                      <a:pt x="22" y="65"/>
                    </a:cubicBezTo>
                    <a:cubicBezTo>
                      <a:pt x="17" y="62"/>
                      <a:pt x="10" y="60"/>
                      <a:pt x="8" y="56"/>
                    </a:cubicBezTo>
                    <a:cubicBezTo>
                      <a:pt x="0" y="36"/>
                      <a:pt x="6" y="24"/>
                      <a:pt x="26" y="16"/>
                    </a:cubicBezTo>
                    <a:cubicBezTo>
                      <a:pt x="36" y="13"/>
                      <a:pt x="45" y="7"/>
                      <a:pt x="55" y="4"/>
                    </a:cubicBezTo>
                    <a:cubicBezTo>
                      <a:pt x="60" y="2"/>
                      <a:pt x="69" y="0"/>
                      <a:pt x="72" y="3"/>
                    </a:cubicBezTo>
                    <a:cubicBezTo>
                      <a:pt x="76" y="6"/>
                      <a:pt x="77" y="14"/>
                      <a:pt x="76" y="20"/>
                    </a:cubicBezTo>
                    <a:cubicBezTo>
                      <a:pt x="74" y="28"/>
                      <a:pt x="68" y="35"/>
                      <a:pt x="76" y="43"/>
                    </a:cubicBezTo>
                    <a:cubicBezTo>
                      <a:pt x="77" y="44"/>
                      <a:pt x="72" y="56"/>
                      <a:pt x="68" y="57"/>
                    </a:cubicBezTo>
                    <a:cubicBezTo>
                      <a:pt x="62" y="60"/>
                      <a:pt x="54" y="58"/>
                      <a:pt x="47" y="57"/>
                    </a:cubicBezTo>
                    <a:cubicBezTo>
                      <a:pt x="37" y="55"/>
                      <a:pt x="35" y="49"/>
                      <a:pt x="40" y="40"/>
                    </a:cubicBezTo>
                    <a:cubicBezTo>
                      <a:pt x="43" y="36"/>
                      <a:pt x="46" y="31"/>
                      <a:pt x="49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64A64CD6-2B52-4C9B-B664-10C7B9D4A7B5}"/>
                </a:ext>
              </a:extLst>
            </p:cNvPr>
            <p:cNvGrpSpPr/>
            <p:nvPr/>
          </p:nvGrpSpPr>
          <p:grpSpPr>
            <a:xfrm>
              <a:off x="4729682" y="2734541"/>
              <a:ext cx="300037" cy="355600"/>
              <a:chOff x="2008188" y="3970338"/>
              <a:chExt cx="300037" cy="355600"/>
            </a:xfrm>
          </p:grpSpPr>
          <p:sp>
            <p:nvSpPr>
              <p:cNvPr id="64" name="Freeform 8">
                <a:extLst>
                  <a:ext uri="{FF2B5EF4-FFF2-40B4-BE49-F238E27FC236}">
                    <a16:creationId xmlns:a16="http://schemas.microsoft.com/office/drawing/2014/main" id="{211AA54B-2775-44AD-841B-FDD398556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188" y="3970338"/>
                <a:ext cx="280988" cy="355600"/>
              </a:xfrm>
              <a:custGeom>
                <a:avLst/>
                <a:gdLst>
                  <a:gd name="T0" fmla="*/ 70 w 152"/>
                  <a:gd name="T1" fmla="*/ 159 h 194"/>
                  <a:gd name="T2" fmla="*/ 48 w 152"/>
                  <a:gd name="T3" fmla="*/ 163 h 194"/>
                  <a:gd name="T4" fmla="*/ 67 w 152"/>
                  <a:gd name="T5" fmla="*/ 136 h 194"/>
                  <a:gd name="T6" fmla="*/ 56 w 152"/>
                  <a:gd name="T7" fmla="*/ 129 h 194"/>
                  <a:gd name="T8" fmla="*/ 113 w 152"/>
                  <a:gd name="T9" fmla="*/ 97 h 194"/>
                  <a:gd name="T10" fmla="*/ 111 w 152"/>
                  <a:gd name="T11" fmla="*/ 92 h 194"/>
                  <a:gd name="T12" fmla="*/ 84 w 152"/>
                  <a:gd name="T13" fmla="*/ 104 h 194"/>
                  <a:gd name="T14" fmla="*/ 54 w 152"/>
                  <a:gd name="T15" fmla="*/ 95 h 194"/>
                  <a:gd name="T16" fmla="*/ 46 w 152"/>
                  <a:gd name="T17" fmla="*/ 88 h 194"/>
                  <a:gd name="T18" fmla="*/ 40 w 152"/>
                  <a:gd name="T19" fmla="*/ 116 h 194"/>
                  <a:gd name="T20" fmla="*/ 40 w 152"/>
                  <a:gd name="T21" fmla="*/ 176 h 194"/>
                  <a:gd name="T22" fmla="*/ 33 w 152"/>
                  <a:gd name="T23" fmla="*/ 185 h 194"/>
                  <a:gd name="T24" fmla="*/ 12 w 152"/>
                  <a:gd name="T25" fmla="*/ 176 h 194"/>
                  <a:gd name="T26" fmla="*/ 12 w 152"/>
                  <a:gd name="T27" fmla="*/ 152 h 194"/>
                  <a:gd name="T28" fmla="*/ 2 w 152"/>
                  <a:gd name="T29" fmla="*/ 126 h 194"/>
                  <a:gd name="T30" fmla="*/ 2 w 152"/>
                  <a:gd name="T31" fmla="*/ 113 h 194"/>
                  <a:gd name="T32" fmla="*/ 24 w 152"/>
                  <a:gd name="T33" fmla="*/ 83 h 194"/>
                  <a:gd name="T34" fmla="*/ 6 w 152"/>
                  <a:gd name="T35" fmla="*/ 76 h 194"/>
                  <a:gd name="T36" fmla="*/ 40 w 152"/>
                  <a:gd name="T37" fmla="*/ 24 h 194"/>
                  <a:gd name="T38" fmla="*/ 46 w 152"/>
                  <a:gd name="T39" fmla="*/ 22 h 194"/>
                  <a:gd name="T40" fmla="*/ 51 w 152"/>
                  <a:gd name="T41" fmla="*/ 30 h 194"/>
                  <a:gd name="T42" fmla="*/ 45 w 152"/>
                  <a:gd name="T43" fmla="*/ 49 h 194"/>
                  <a:gd name="T44" fmla="*/ 56 w 152"/>
                  <a:gd name="T45" fmla="*/ 65 h 194"/>
                  <a:gd name="T46" fmla="*/ 54 w 152"/>
                  <a:gd name="T47" fmla="*/ 84 h 194"/>
                  <a:gd name="T48" fmla="*/ 58 w 152"/>
                  <a:gd name="T49" fmla="*/ 86 h 194"/>
                  <a:gd name="T50" fmla="*/ 76 w 152"/>
                  <a:gd name="T51" fmla="*/ 62 h 194"/>
                  <a:gd name="T52" fmla="*/ 59 w 152"/>
                  <a:gd name="T53" fmla="*/ 58 h 194"/>
                  <a:gd name="T54" fmla="*/ 91 w 152"/>
                  <a:gd name="T55" fmla="*/ 3 h 194"/>
                  <a:gd name="T56" fmla="*/ 113 w 152"/>
                  <a:gd name="T57" fmla="*/ 28 h 194"/>
                  <a:gd name="T58" fmla="*/ 123 w 152"/>
                  <a:gd name="T59" fmla="*/ 31 h 194"/>
                  <a:gd name="T60" fmla="*/ 125 w 152"/>
                  <a:gd name="T61" fmla="*/ 35 h 194"/>
                  <a:gd name="T62" fmla="*/ 101 w 152"/>
                  <a:gd name="T63" fmla="*/ 51 h 194"/>
                  <a:gd name="T64" fmla="*/ 134 w 152"/>
                  <a:gd name="T65" fmla="*/ 57 h 194"/>
                  <a:gd name="T66" fmla="*/ 142 w 152"/>
                  <a:gd name="T67" fmla="*/ 78 h 194"/>
                  <a:gd name="T68" fmla="*/ 140 w 152"/>
                  <a:gd name="T69" fmla="*/ 88 h 194"/>
                  <a:gd name="T70" fmla="*/ 136 w 152"/>
                  <a:gd name="T71" fmla="*/ 98 h 194"/>
                  <a:gd name="T72" fmla="*/ 108 w 152"/>
                  <a:gd name="T73" fmla="*/ 113 h 194"/>
                  <a:gd name="T74" fmla="*/ 78 w 152"/>
                  <a:gd name="T75" fmla="*/ 131 h 194"/>
                  <a:gd name="T76" fmla="*/ 103 w 152"/>
                  <a:gd name="T77" fmla="*/ 171 h 194"/>
                  <a:gd name="T78" fmla="*/ 134 w 152"/>
                  <a:gd name="T79" fmla="*/ 160 h 194"/>
                  <a:gd name="T80" fmla="*/ 143 w 152"/>
                  <a:gd name="T81" fmla="*/ 159 h 194"/>
                  <a:gd name="T82" fmla="*/ 148 w 152"/>
                  <a:gd name="T83" fmla="*/ 169 h 194"/>
                  <a:gd name="T84" fmla="*/ 132 w 152"/>
                  <a:gd name="T85" fmla="*/ 185 h 194"/>
                  <a:gd name="T86" fmla="*/ 70 w 152"/>
                  <a:gd name="T87" fmla="*/ 15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2" h="194">
                    <a:moveTo>
                      <a:pt x="70" y="159"/>
                    </a:moveTo>
                    <a:cubicBezTo>
                      <a:pt x="65" y="172"/>
                      <a:pt x="58" y="175"/>
                      <a:pt x="48" y="163"/>
                    </a:cubicBezTo>
                    <a:cubicBezTo>
                      <a:pt x="54" y="154"/>
                      <a:pt x="60" y="146"/>
                      <a:pt x="67" y="136"/>
                    </a:cubicBezTo>
                    <a:cubicBezTo>
                      <a:pt x="64" y="134"/>
                      <a:pt x="61" y="132"/>
                      <a:pt x="56" y="129"/>
                    </a:cubicBezTo>
                    <a:cubicBezTo>
                      <a:pt x="76" y="118"/>
                      <a:pt x="94" y="107"/>
                      <a:pt x="113" y="97"/>
                    </a:cubicBezTo>
                    <a:cubicBezTo>
                      <a:pt x="112" y="95"/>
                      <a:pt x="111" y="94"/>
                      <a:pt x="111" y="92"/>
                    </a:cubicBezTo>
                    <a:cubicBezTo>
                      <a:pt x="102" y="96"/>
                      <a:pt x="92" y="99"/>
                      <a:pt x="84" y="104"/>
                    </a:cubicBezTo>
                    <a:cubicBezTo>
                      <a:pt x="64" y="114"/>
                      <a:pt x="64" y="115"/>
                      <a:pt x="54" y="95"/>
                    </a:cubicBezTo>
                    <a:cubicBezTo>
                      <a:pt x="53" y="93"/>
                      <a:pt x="52" y="91"/>
                      <a:pt x="46" y="88"/>
                    </a:cubicBezTo>
                    <a:cubicBezTo>
                      <a:pt x="44" y="97"/>
                      <a:pt x="40" y="106"/>
                      <a:pt x="40" y="116"/>
                    </a:cubicBezTo>
                    <a:cubicBezTo>
                      <a:pt x="39" y="136"/>
                      <a:pt x="41" y="156"/>
                      <a:pt x="40" y="176"/>
                    </a:cubicBezTo>
                    <a:cubicBezTo>
                      <a:pt x="40" y="179"/>
                      <a:pt x="34" y="186"/>
                      <a:pt x="33" y="185"/>
                    </a:cubicBezTo>
                    <a:cubicBezTo>
                      <a:pt x="26" y="182"/>
                      <a:pt x="13" y="191"/>
                      <a:pt x="12" y="176"/>
                    </a:cubicBezTo>
                    <a:cubicBezTo>
                      <a:pt x="11" y="168"/>
                      <a:pt x="12" y="160"/>
                      <a:pt x="12" y="152"/>
                    </a:cubicBezTo>
                    <a:cubicBezTo>
                      <a:pt x="13" y="142"/>
                      <a:pt x="15" y="131"/>
                      <a:pt x="2" y="126"/>
                    </a:cubicBezTo>
                    <a:cubicBezTo>
                      <a:pt x="1" y="125"/>
                      <a:pt x="0" y="116"/>
                      <a:pt x="2" y="113"/>
                    </a:cubicBezTo>
                    <a:cubicBezTo>
                      <a:pt x="8" y="103"/>
                      <a:pt x="16" y="93"/>
                      <a:pt x="24" y="83"/>
                    </a:cubicBezTo>
                    <a:cubicBezTo>
                      <a:pt x="18" y="80"/>
                      <a:pt x="12" y="78"/>
                      <a:pt x="6" y="76"/>
                    </a:cubicBezTo>
                    <a:cubicBezTo>
                      <a:pt x="18" y="58"/>
                      <a:pt x="29" y="41"/>
                      <a:pt x="40" y="24"/>
                    </a:cubicBezTo>
                    <a:cubicBezTo>
                      <a:pt x="41" y="23"/>
                      <a:pt x="46" y="21"/>
                      <a:pt x="46" y="22"/>
                    </a:cubicBezTo>
                    <a:cubicBezTo>
                      <a:pt x="48" y="24"/>
                      <a:pt x="51" y="27"/>
                      <a:pt x="51" y="30"/>
                    </a:cubicBezTo>
                    <a:cubicBezTo>
                      <a:pt x="49" y="37"/>
                      <a:pt x="45" y="45"/>
                      <a:pt x="45" y="49"/>
                    </a:cubicBezTo>
                    <a:cubicBezTo>
                      <a:pt x="49" y="54"/>
                      <a:pt x="54" y="59"/>
                      <a:pt x="56" y="65"/>
                    </a:cubicBezTo>
                    <a:cubicBezTo>
                      <a:pt x="57" y="71"/>
                      <a:pt x="55" y="78"/>
                      <a:pt x="54" y="84"/>
                    </a:cubicBezTo>
                    <a:cubicBezTo>
                      <a:pt x="55" y="85"/>
                      <a:pt x="57" y="85"/>
                      <a:pt x="58" y="86"/>
                    </a:cubicBezTo>
                    <a:cubicBezTo>
                      <a:pt x="64" y="78"/>
                      <a:pt x="69" y="71"/>
                      <a:pt x="76" y="62"/>
                    </a:cubicBezTo>
                    <a:cubicBezTo>
                      <a:pt x="68" y="60"/>
                      <a:pt x="64" y="59"/>
                      <a:pt x="59" y="58"/>
                    </a:cubicBezTo>
                    <a:cubicBezTo>
                      <a:pt x="86" y="48"/>
                      <a:pt x="92" y="27"/>
                      <a:pt x="91" y="3"/>
                    </a:cubicBezTo>
                    <a:cubicBezTo>
                      <a:pt x="108" y="0"/>
                      <a:pt x="115" y="9"/>
                      <a:pt x="113" y="28"/>
                    </a:cubicBezTo>
                    <a:cubicBezTo>
                      <a:pt x="116" y="29"/>
                      <a:pt x="120" y="30"/>
                      <a:pt x="123" y="31"/>
                    </a:cubicBezTo>
                    <a:cubicBezTo>
                      <a:pt x="124" y="33"/>
                      <a:pt x="124" y="34"/>
                      <a:pt x="125" y="35"/>
                    </a:cubicBezTo>
                    <a:cubicBezTo>
                      <a:pt x="117" y="41"/>
                      <a:pt x="109" y="46"/>
                      <a:pt x="101" y="51"/>
                    </a:cubicBezTo>
                    <a:cubicBezTo>
                      <a:pt x="112" y="53"/>
                      <a:pt x="123" y="54"/>
                      <a:pt x="134" y="57"/>
                    </a:cubicBezTo>
                    <a:cubicBezTo>
                      <a:pt x="144" y="60"/>
                      <a:pt x="152" y="66"/>
                      <a:pt x="142" y="78"/>
                    </a:cubicBezTo>
                    <a:cubicBezTo>
                      <a:pt x="141" y="80"/>
                      <a:pt x="141" y="85"/>
                      <a:pt x="140" y="88"/>
                    </a:cubicBezTo>
                    <a:cubicBezTo>
                      <a:pt x="139" y="92"/>
                      <a:pt x="136" y="99"/>
                      <a:pt x="136" y="98"/>
                    </a:cubicBezTo>
                    <a:cubicBezTo>
                      <a:pt x="122" y="95"/>
                      <a:pt x="120" y="111"/>
                      <a:pt x="108" y="113"/>
                    </a:cubicBezTo>
                    <a:cubicBezTo>
                      <a:pt x="97" y="115"/>
                      <a:pt x="85" y="122"/>
                      <a:pt x="78" y="131"/>
                    </a:cubicBezTo>
                    <a:cubicBezTo>
                      <a:pt x="69" y="145"/>
                      <a:pt x="85" y="168"/>
                      <a:pt x="103" y="171"/>
                    </a:cubicBezTo>
                    <a:cubicBezTo>
                      <a:pt x="114" y="173"/>
                      <a:pt x="129" y="178"/>
                      <a:pt x="134" y="160"/>
                    </a:cubicBezTo>
                    <a:cubicBezTo>
                      <a:pt x="135" y="159"/>
                      <a:pt x="141" y="157"/>
                      <a:pt x="143" y="159"/>
                    </a:cubicBezTo>
                    <a:cubicBezTo>
                      <a:pt x="145" y="161"/>
                      <a:pt x="149" y="167"/>
                      <a:pt x="148" y="169"/>
                    </a:cubicBezTo>
                    <a:cubicBezTo>
                      <a:pt x="144" y="175"/>
                      <a:pt x="138" y="184"/>
                      <a:pt x="132" y="185"/>
                    </a:cubicBezTo>
                    <a:cubicBezTo>
                      <a:pt x="101" y="194"/>
                      <a:pt x="87" y="187"/>
                      <a:pt x="70" y="1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id="{EAAB37F8-7F4B-4A20-8F15-D774A3F30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550" y="4183063"/>
                <a:ext cx="66675" cy="42862"/>
              </a:xfrm>
              <a:custGeom>
                <a:avLst/>
                <a:gdLst>
                  <a:gd name="T0" fmla="*/ 0 w 36"/>
                  <a:gd name="T1" fmla="*/ 13 h 23"/>
                  <a:gd name="T2" fmla="*/ 25 w 36"/>
                  <a:gd name="T3" fmla="*/ 3 h 23"/>
                  <a:gd name="T4" fmla="*/ 32 w 36"/>
                  <a:gd name="T5" fmla="*/ 19 h 23"/>
                  <a:gd name="T6" fmla="*/ 18 w 36"/>
                  <a:gd name="T7" fmla="*/ 22 h 23"/>
                  <a:gd name="T8" fmla="*/ 0 w 36"/>
                  <a:gd name="T9" fmla="*/ 1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3">
                    <a:moveTo>
                      <a:pt x="0" y="13"/>
                    </a:moveTo>
                    <a:cubicBezTo>
                      <a:pt x="5" y="1"/>
                      <a:pt x="14" y="0"/>
                      <a:pt x="25" y="3"/>
                    </a:cubicBezTo>
                    <a:cubicBezTo>
                      <a:pt x="33" y="5"/>
                      <a:pt x="36" y="12"/>
                      <a:pt x="32" y="19"/>
                    </a:cubicBezTo>
                    <a:cubicBezTo>
                      <a:pt x="30" y="22"/>
                      <a:pt x="23" y="23"/>
                      <a:pt x="18" y="22"/>
                    </a:cubicBezTo>
                    <a:cubicBezTo>
                      <a:pt x="12" y="21"/>
                      <a:pt x="6" y="17"/>
                      <a:pt x="0" y="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27">
                <a:extLst>
                  <a:ext uri="{FF2B5EF4-FFF2-40B4-BE49-F238E27FC236}">
                    <a16:creationId xmlns:a16="http://schemas.microsoft.com/office/drawing/2014/main" id="{C7781D89-6FC6-453F-9C53-CD6F12B80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350" y="4214813"/>
                <a:ext cx="53975" cy="38100"/>
              </a:xfrm>
              <a:custGeom>
                <a:avLst/>
                <a:gdLst>
                  <a:gd name="T0" fmla="*/ 0 w 29"/>
                  <a:gd name="T1" fmla="*/ 11 h 21"/>
                  <a:gd name="T2" fmla="*/ 29 w 29"/>
                  <a:gd name="T3" fmla="*/ 0 h 21"/>
                  <a:gd name="T4" fmla="*/ 0 w 29"/>
                  <a:gd name="T5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1">
                    <a:moveTo>
                      <a:pt x="0" y="11"/>
                    </a:moveTo>
                    <a:cubicBezTo>
                      <a:pt x="7" y="0"/>
                      <a:pt x="18" y="0"/>
                      <a:pt x="29" y="0"/>
                    </a:cubicBezTo>
                    <a:cubicBezTo>
                      <a:pt x="24" y="19"/>
                      <a:pt x="21" y="21"/>
                      <a:pt x="0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91" name="图片占位符 90">
            <a:extLst>
              <a:ext uri="{FF2B5EF4-FFF2-40B4-BE49-F238E27FC236}">
                <a16:creationId xmlns:a16="http://schemas.microsoft.com/office/drawing/2014/main" id="{1D88D36A-B7BF-4F3A-AA10-0BECE80A55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9984" y="1645829"/>
            <a:ext cx="1755000" cy="1755000"/>
          </a:xfrm>
          <a:custGeom>
            <a:avLst/>
            <a:gdLst>
              <a:gd name="connsiteX0" fmla="*/ 877500 w 1755000"/>
              <a:gd name="connsiteY0" fmla="*/ 0 h 1755000"/>
              <a:gd name="connsiteX1" fmla="*/ 1755000 w 1755000"/>
              <a:gd name="connsiteY1" fmla="*/ 877500 h 1755000"/>
              <a:gd name="connsiteX2" fmla="*/ 877500 w 1755000"/>
              <a:gd name="connsiteY2" fmla="*/ 1755000 h 1755000"/>
              <a:gd name="connsiteX3" fmla="*/ 0 w 1755000"/>
              <a:gd name="connsiteY3" fmla="*/ 877500 h 1755000"/>
              <a:gd name="connsiteX4" fmla="*/ 877500 w 1755000"/>
              <a:gd name="connsiteY4" fmla="*/ 0 h 175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5000" h="1755000">
                <a:moveTo>
                  <a:pt x="877500" y="0"/>
                </a:moveTo>
                <a:cubicBezTo>
                  <a:pt x="1362130" y="0"/>
                  <a:pt x="1755000" y="392870"/>
                  <a:pt x="1755000" y="877500"/>
                </a:cubicBezTo>
                <a:cubicBezTo>
                  <a:pt x="1755000" y="1362130"/>
                  <a:pt x="1362130" y="1755000"/>
                  <a:pt x="877500" y="1755000"/>
                </a:cubicBezTo>
                <a:cubicBezTo>
                  <a:pt x="392870" y="1755000"/>
                  <a:pt x="0" y="1362130"/>
                  <a:pt x="0" y="877500"/>
                </a:cubicBezTo>
                <a:cubicBezTo>
                  <a:pt x="0" y="392870"/>
                  <a:pt x="392870" y="0"/>
                  <a:pt x="877500" y="0"/>
                </a:cubicBezTo>
                <a:close/>
              </a:path>
            </a:pathLst>
          </a:custGeom>
          <a:ln w="47625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5" name="图片占位符 94">
            <a:extLst>
              <a:ext uri="{FF2B5EF4-FFF2-40B4-BE49-F238E27FC236}">
                <a16:creationId xmlns:a16="http://schemas.microsoft.com/office/drawing/2014/main" id="{DEC9F75E-9249-4FFE-AF96-E92B201A18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69946" y="1645829"/>
            <a:ext cx="1755000" cy="1755000"/>
          </a:xfrm>
          <a:custGeom>
            <a:avLst/>
            <a:gdLst>
              <a:gd name="connsiteX0" fmla="*/ 877500 w 1755000"/>
              <a:gd name="connsiteY0" fmla="*/ 0 h 1755000"/>
              <a:gd name="connsiteX1" fmla="*/ 1755000 w 1755000"/>
              <a:gd name="connsiteY1" fmla="*/ 877500 h 1755000"/>
              <a:gd name="connsiteX2" fmla="*/ 877500 w 1755000"/>
              <a:gd name="connsiteY2" fmla="*/ 1755000 h 1755000"/>
              <a:gd name="connsiteX3" fmla="*/ 0 w 1755000"/>
              <a:gd name="connsiteY3" fmla="*/ 877500 h 1755000"/>
              <a:gd name="connsiteX4" fmla="*/ 877500 w 1755000"/>
              <a:gd name="connsiteY4" fmla="*/ 0 h 175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5000" h="1755000">
                <a:moveTo>
                  <a:pt x="877500" y="0"/>
                </a:moveTo>
                <a:cubicBezTo>
                  <a:pt x="1362130" y="0"/>
                  <a:pt x="1755000" y="392870"/>
                  <a:pt x="1755000" y="877500"/>
                </a:cubicBezTo>
                <a:cubicBezTo>
                  <a:pt x="1755000" y="1362130"/>
                  <a:pt x="1362130" y="1755000"/>
                  <a:pt x="877500" y="1755000"/>
                </a:cubicBezTo>
                <a:cubicBezTo>
                  <a:pt x="392870" y="1755000"/>
                  <a:pt x="0" y="1362130"/>
                  <a:pt x="0" y="877500"/>
                </a:cubicBezTo>
                <a:cubicBezTo>
                  <a:pt x="0" y="392870"/>
                  <a:pt x="392870" y="0"/>
                  <a:pt x="877500" y="0"/>
                </a:cubicBezTo>
                <a:close/>
              </a:path>
            </a:pathLst>
          </a:custGeom>
          <a:ln w="47625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8" name="图片占位符 97">
            <a:extLst>
              <a:ext uri="{FF2B5EF4-FFF2-40B4-BE49-F238E27FC236}">
                <a16:creationId xmlns:a16="http://schemas.microsoft.com/office/drawing/2014/main" id="{E7782F2A-850E-4B5F-8330-CF50AC9EFA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36638" y="1645829"/>
            <a:ext cx="1755000" cy="1755000"/>
          </a:xfrm>
          <a:custGeom>
            <a:avLst/>
            <a:gdLst>
              <a:gd name="connsiteX0" fmla="*/ 877500 w 1755000"/>
              <a:gd name="connsiteY0" fmla="*/ 0 h 1755000"/>
              <a:gd name="connsiteX1" fmla="*/ 1755000 w 1755000"/>
              <a:gd name="connsiteY1" fmla="*/ 877500 h 1755000"/>
              <a:gd name="connsiteX2" fmla="*/ 877500 w 1755000"/>
              <a:gd name="connsiteY2" fmla="*/ 1755000 h 1755000"/>
              <a:gd name="connsiteX3" fmla="*/ 0 w 1755000"/>
              <a:gd name="connsiteY3" fmla="*/ 877500 h 1755000"/>
              <a:gd name="connsiteX4" fmla="*/ 877500 w 1755000"/>
              <a:gd name="connsiteY4" fmla="*/ 0 h 175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5000" h="1755000">
                <a:moveTo>
                  <a:pt x="877500" y="0"/>
                </a:moveTo>
                <a:cubicBezTo>
                  <a:pt x="1362130" y="0"/>
                  <a:pt x="1755000" y="392870"/>
                  <a:pt x="1755000" y="877500"/>
                </a:cubicBezTo>
                <a:cubicBezTo>
                  <a:pt x="1755000" y="1362130"/>
                  <a:pt x="1362130" y="1755000"/>
                  <a:pt x="877500" y="1755000"/>
                </a:cubicBezTo>
                <a:cubicBezTo>
                  <a:pt x="392870" y="1755000"/>
                  <a:pt x="0" y="1362130"/>
                  <a:pt x="0" y="877500"/>
                </a:cubicBezTo>
                <a:cubicBezTo>
                  <a:pt x="0" y="392870"/>
                  <a:pt x="392870" y="0"/>
                  <a:pt x="877500" y="0"/>
                </a:cubicBezTo>
                <a:close/>
              </a:path>
            </a:pathLst>
          </a:custGeom>
          <a:ln w="47625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9" name="图片占位符 98">
            <a:extLst>
              <a:ext uri="{FF2B5EF4-FFF2-40B4-BE49-F238E27FC236}">
                <a16:creationId xmlns:a16="http://schemas.microsoft.com/office/drawing/2014/main" id="{25096E3E-9433-4D85-BA39-301B214A35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53292" y="1645829"/>
            <a:ext cx="1755000" cy="1755000"/>
          </a:xfrm>
          <a:custGeom>
            <a:avLst/>
            <a:gdLst>
              <a:gd name="connsiteX0" fmla="*/ 877500 w 1755000"/>
              <a:gd name="connsiteY0" fmla="*/ 0 h 1755000"/>
              <a:gd name="connsiteX1" fmla="*/ 1755000 w 1755000"/>
              <a:gd name="connsiteY1" fmla="*/ 877500 h 1755000"/>
              <a:gd name="connsiteX2" fmla="*/ 877500 w 1755000"/>
              <a:gd name="connsiteY2" fmla="*/ 1755000 h 1755000"/>
              <a:gd name="connsiteX3" fmla="*/ 0 w 1755000"/>
              <a:gd name="connsiteY3" fmla="*/ 877500 h 1755000"/>
              <a:gd name="connsiteX4" fmla="*/ 877500 w 1755000"/>
              <a:gd name="connsiteY4" fmla="*/ 0 h 175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5000" h="1755000">
                <a:moveTo>
                  <a:pt x="877500" y="0"/>
                </a:moveTo>
                <a:cubicBezTo>
                  <a:pt x="1362130" y="0"/>
                  <a:pt x="1755000" y="392870"/>
                  <a:pt x="1755000" y="877500"/>
                </a:cubicBezTo>
                <a:cubicBezTo>
                  <a:pt x="1755000" y="1362130"/>
                  <a:pt x="1362130" y="1755000"/>
                  <a:pt x="877500" y="1755000"/>
                </a:cubicBezTo>
                <a:cubicBezTo>
                  <a:pt x="392870" y="1755000"/>
                  <a:pt x="0" y="1362130"/>
                  <a:pt x="0" y="877500"/>
                </a:cubicBezTo>
                <a:cubicBezTo>
                  <a:pt x="0" y="392870"/>
                  <a:pt x="392870" y="0"/>
                  <a:pt x="877500" y="0"/>
                </a:cubicBezTo>
                <a:close/>
              </a:path>
            </a:pathLst>
          </a:custGeom>
          <a:ln w="47625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/>
                </a:gs>
              </a:gsLst>
              <a:lin ang="2700000" scaled="1"/>
              <a:tileRect/>
            </a:gra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0" name="任意多边形: 形状 89">
            <a:extLst>
              <a:ext uri="{FF2B5EF4-FFF2-40B4-BE49-F238E27FC236}">
                <a16:creationId xmlns:a16="http://schemas.microsoft.com/office/drawing/2014/main" id="{DF883148-B063-4C5A-9CC7-CE69774A8C94}"/>
              </a:ext>
            </a:extLst>
          </p:cNvPr>
          <p:cNvSpPr/>
          <p:nvPr userDrawn="1"/>
        </p:nvSpPr>
        <p:spPr bwMode="auto">
          <a:xfrm rot="5400000">
            <a:off x="93484" y="218081"/>
            <a:ext cx="1133344" cy="494119"/>
          </a:xfrm>
          <a:custGeom>
            <a:avLst/>
            <a:gdLst>
              <a:gd name="connsiteX0" fmla="*/ 0 w 4641513"/>
              <a:gd name="connsiteY0" fmla="*/ 0 h 2088000"/>
              <a:gd name="connsiteX1" fmla="*/ 3814008 w 4641513"/>
              <a:gd name="connsiteY1" fmla="*/ 0 h 2088000"/>
              <a:gd name="connsiteX2" fmla="*/ 4641513 w 4641513"/>
              <a:gd name="connsiteY2" fmla="*/ 1044000 h 2088000"/>
              <a:gd name="connsiteX3" fmla="*/ 3814008 w 4641513"/>
              <a:gd name="connsiteY3" fmla="*/ 2087999 h 2088000"/>
              <a:gd name="connsiteX4" fmla="*/ 3814008 w 4641513"/>
              <a:gd name="connsiteY4" fmla="*/ 2088000 h 2088000"/>
              <a:gd name="connsiteX5" fmla="*/ 0 w 4641513"/>
              <a:gd name="connsiteY5" fmla="*/ 208800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1513" h="2088000">
                <a:moveTo>
                  <a:pt x="0" y="0"/>
                </a:moveTo>
                <a:lnTo>
                  <a:pt x="3814008" y="0"/>
                </a:lnTo>
                <a:lnTo>
                  <a:pt x="4641513" y="1044000"/>
                </a:lnTo>
                <a:lnTo>
                  <a:pt x="3814008" y="2087999"/>
                </a:lnTo>
                <a:lnTo>
                  <a:pt x="3814008" y="2088000"/>
                </a:lnTo>
                <a:lnTo>
                  <a:pt x="0" y="208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40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92" name="标题 1">
            <a:extLst>
              <a:ext uri="{FF2B5EF4-FFF2-40B4-BE49-F238E27FC236}">
                <a16:creationId xmlns:a16="http://schemas.microsoft.com/office/drawing/2014/main" id="{B8A4FF80-ED1E-4D1D-9434-215EB5FB8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55" y="237834"/>
            <a:ext cx="8168208" cy="790865"/>
          </a:xfrm>
        </p:spPr>
        <p:txBody>
          <a:bodyPr wrap="square" lIns="0" tIns="0" rIns="0" bIns="0"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64266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619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 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F00C798-F4CB-49E3-81E0-4CD12D5AEA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5420" y="2971800"/>
            <a:ext cx="7783479" cy="914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54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8C1695A4-3593-4E25-8722-4214E3CC76B6}"/>
              </a:ext>
            </a:extLst>
          </p:cNvPr>
          <p:cNvSpPr/>
          <p:nvPr userDrawn="1"/>
        </p:nvSpPr>
        <p:spPr>
          <a:xfrm rot="16200000">
            <a:off x="10605854" y="5156200"/>
            <a:ext cx="2879387" cy="3403600"/>
          </a:xfrm>
          <a:prstGeom prst="homePlat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五边形 7">
            <a:extLst>
              <a:ext uri="{FF2B5EF4-FFF2-40B4-BE49-F238E27FC236}">
                <a16:creationId xmlns:a16="http://schemas.microsoft.com/office/drawing/2014/main" id="{A29C0276-5751-4797-BFA5-F68D05ACBB63}"/>
              </a:ext>
            </a:extLst>
          </p:cNvPr>
          <p:cNvSpPr/>
          <p:nvPr userDrawn="1"/>
        </p:nvSpPr>
        <p:spPr>
          <a:xfrm>
            <a:off x="-2680781" y="0"/>
            <a:ext cx="5753100" cy="9620654"/>
          </a:xfrm>
          <a:prstGeom prst="homePlate">
            <a:avLst>
              <a:gd name="adj" fmla="val 508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26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EB2DFB5F-1361-46F4-B3DF-471ECD4DCA18}"/>
              </a:ext>
            </a:extLst>
          </p:cNvPr>
          <p:cNvSpPr/>
          <p:nvPr userDrawn="1"/>
        </p:nvSpPr>
        <p:spPr>
          <a:xfrm>
            <a:off x="-2319371" y="4211980"/>
            <a:ext cx="5113371" cy="51133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385D4CE6-0BBF-450D-B3AB-7C163A40E793}"/>
              </a:ext>
            </a:extLst>
          </p:cNvPr>
          <p:cNvSpPr/>
          <p:nvPr userDrawn="1"/>
        </p:nvSpPr>
        <p:spPr>
          <a:xfrm>
            <a:off x="10560051" y="-2647819"/>
            <a:ext cx="4418254" cy="44182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DB7D9E8-951C-43E9-A0D9-71D984930B1A}"/>
              </a:ext>
            </a:extLst>
          </p:cNvPr>
          <p:cNvSpPr/>
          <p:nvPr userDrawn="1"/>
        </p:nvSpPr>
        <p:spPr>
          <a:xfrm>
            <a:off x="2269956" y="766678"/>
            <a:ext cx="524044" cy="52404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F7459D3-C758-44D6-8A57-DC56340F0169}"/>
              </a:ext>
            </a:extLst>
          </p:cNvPr>
          <p:cNvSpPr/>
          <p:nvPr userDrawn="1"/>
        </p:nvSpPr>
        <p:spPr>
          <a:xfrm>
            <a:off x="10560050" y="4725472"/>
            <a:ext cx="387350" cy="3873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B8A893F-94E0-4594-87F3-62EFB4562279}"/>
              </a:ext>
            </a:extLst>
          </p:cNvPr>
          <p:cNvSpPr/>
          <p:nvPr userDrawn="1"/>
        </p:nvSpPr>
        <p:spPr>
          <a:xfrm>
            <a:off x="9200282" y="6768666"/>
            <a:ext cx="178668" cy="17866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81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F2F6DD72-F7DC-4726-8799-65CF6A57F0E9}"/>
              </a:ext>
            </a:extLst>
          </p:cNvPr>
          <p:cNvSpPr>
            <a:spLocks noEditPoints="1"/>
          </p:cNvSpPr>
          <p:nvPr/>
        </p:nvSpPr>
        <p:spPr bwMode="auto">
          <a:xfrm>
            <a:off x="-3467659" y="-17139"/>
            <a:ext cx="6920098" cy="6892278"/>
          </a:xfrm>
          <a:custGeom>
            <a:avLst/>
            <a:gdLst>
              <a:gd name="T0" fmla="*/ 858 w 1717"/>
              <a:gd name="T1" fmla="*/ 2 h 1713"/>
              <a:gd name="T2" fmla="*/ 1715 w 1717"/>
              <a:gd name="T3" fmla="*/ 860 h 1713"/>
              <a:gd name="T4" fmla="*/ 857 w 1717"/>
              <a:gd name="T5" fmla="*/ 1713 h 1713"/>
              <a:gd name="T6" fmla="*/ 1 w 1717"/>
              <a:gd name="T7" fmla="*/ 856 h 1713"/>
              <a:gd name="T8" fmla="*/ 858 w 1717"/>
              <a:gd name="T9" fmla="*/ 2 h 1713"/>
              <a:gd name="T10" fmla="*/ 1693 w 1717"/>
              <a:gd name="T11" fmla="*/ 857 h 1713"/>
              <a:gd name="T12" fmla="*/ 1687 w 1717"/>
              <a:gd name="T13" fmla="*/ 764 h 1713"/>
              <a:gd name="T14" fmla="*/ 1610 w 1717"/>
              <a:gd name="T15" fmla="*/ 503 h 1713"/>
              <a:gd name="T16" fmla="*/ 1250 w 1717"/>
              <a:gd name="T17" fmla="*/ 130 h 1713"/>
              <a:gd name="T18" fmla="*/ 727 w 1717"/>
              <a:gd name="T19" fmla="*/ 43 h 1713"/>
              <a:gd name="T20" fmla="*/ 414 w 1717"/>
              <a:gd name="T21" fmla="*/ 162 h 1713"/>
              <a:gd name="T22" fmla="*/ 165 w 1717"/>
              <a:gd name="T23" fmla="*/ 404 h 1713"/>
              <a:gd name="T24" fmla="*/ 27 w 1717"/>
              <a:gd name="T25" fmla="*/ 911 h 1713"/>
              <a:gd name="T26" fmla="*/ 59 w 1717"/>
              <a:gd name="T27" fmla="*/ 1097 h 1713"/>
              <a:gd name="T28" fmla="*/ 297 w 1717"/>
              <a:gd name="T29" fmla="*/ 1474 h 1713"/>
              <a:gd name="T30" fmla="*/ 831 w 1717"/>
              <a:gd name="T31" fmla="*/ 1691 h 1713"/>
              <a:gd name="T32" fmla="*/ 1144 w 1717"/>
              <a:gd name="T33" fmla="*/ 1642 h 1713"/>
              <a:gd name="T34" fmla="*/ 1414 w 1717"/>
              <a:gd name="T35" fmla="*/ 1482 h 1713"/>
              <a:gd name="T36" fmla="*/ 1626 w 1717"/>
              <a:gd name="T37" fmla="*/ 1191 h 1713"/>
              <a:gd name="T38" fmla="*/ 1693 w 1717"/>
              <a:gd name="T39" fmla="*/ 857 h 1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17" h="1713">
                <a:moveTo>
                  <a:pt x="858" y="2"/>
                </a:moveTo>
                <a:cubicBezTo>
                  <a:pt x="1334" y="4"/>
                  <a:pt x="1717" y="388"/>
                  <a:pt x="1715" y="860"/>
                </a:cubicBezTo>
                <a:cubicBezTo>
                  <a:pt x="1713" y="1330"/>
                  <a:pt x="1332" y="1713"/>
                  <a:pt x="857" y="1713"/>
                </a:cubicBezTo>
                <a:cubicBezTo>
                  <a:pt x="383" y="1712"/>
                  <a:pt x="0" y="1328"/>
                  <a:pt x="1" y="856"/>
                </a:cubicBezTo>
                <a:cubicBezTo>
                  <a:pt x="2" y="384"/>
                  <a:pt x="387" y="0"/>
                  <a:pt x="858" y="2"/>
                </a:cubicBezTo>
                <a:close/>
                <a:moveTo>
                  <a:pt x="1693" y="857"/>
                </a:moveTo>
                <a:cubicBezTo>
                  <a:pt x="1691" y="826"/>
                  <a:pt x="1691" y="795"/>
                  <a:pt x="1687" y="764"/>
                </a:cubicBezTo>
                <a:cubicBezTo>
                  <a:pt x="1677" y="672"/>
                  <a:pt x="1651" y="586"/>
                  <a:pt x="1610" y="503"/>
                </a:cubicBezTo>
                <a:cubicBezTo>
                  <a:pt x="1531" y="340"/>
                  <a:pt x="1411" y="216"/>
                  <a:pt x="1250" y="130"/>
                </a:cubicBezTo>
                <a:cubicBezTo>
                  <a:pt x="1086" y="42"/>
                  <a:pt x="911" y="15"/>
                  <a:pt x="727" y="43"/>
                </a:cubicBezTo>
                <a:cubicBezTo>
                  <a:pt x="615" y="61"/>
                  <a:pt x="510" y="101"/>
                  <a:pt x="414" y="162"/>
                </a:cubicBezTo>
                <a:cubicBezTo>
                  <a:pt x="315" y="226"/>
                  <a:pt x="229" y="305"/>
                  <a:pt x="165" y="404"/>
                </a:cubicBezTo>
                <a:cubicBezTo>
                  <a:pt x="65" y="558"/>
                  <a:pt x="16" y="726"/>
                  <a:pt x="27" y="911"/>
                </a:cubicBezTo>
                <a:cubicBezTo>
                  <a:pt x="31" y="974"/>
                  <a:pt x="42" y="1036"/>
                  <a:pt x="59" y="1097"/>
                </a:cubicBezTo>
                <a:cubicBezTo>
                  <a:pt x="103" y="1245"/>
                  <a:pt x="184" y="1371"/>
                  <a:pt x="297" y="1474"/>
                </a:cubicBezTo>
                <a:cubicBezTo>
                  <a:pt x="448" y="1612"/>
                  <a:pt x="627" y="1682"/>
                  <a:pt x="831" y="1691"/>
                </a:cubicBezTo>
                <a:cubicBezTo>
                  <a:pt x="938" y="1696"/>
                  <a:pt x="1042" y="1678"/>
                  <a:pt x="1144" y="1642"/>
                </a:cubicBezTo>
                <a:cubicBezTo>
                  <a:pt x="1244" y="1607"/>
                  <a:pt x="1335" y="1553"/>
                  <a:pt x="1414" y="1482"/>
                </a:cubicBezTo>
                <a:cubicBezTo>
                  <a:pt x="1504" y="1399"/>
                  <a:pt x="1577" y="1303"/>
                  <a:pt x="1626" y="1191"/>
                </a:cubicBezTo>
                <a:cubicBezTo>
                  <a:pt x="1672" y="1085"/>
                  <a:pt x="1692" y="973"/>
                  <a:pt x="1693" y="857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1C97702C-60B2-44B2-A91E-87A701F2846A}"/>
              </a:ext>
            </a:extLst>
          </p:cNvPr>
          <p:cNvSpPr>
            <a:spLocks noEditPoints="1"/>
          </p:cNvSpPr>
          <p:nvPr/>
        </p:nvSpPr>
        <p:spPr bwMode="auto">
          <a:xfrm>
            <a:off x="-2424428" y="1057388"/>
            <a:ext cx="4844070" cy="4805817"/>
          </a:xfrm>
          <a:custGeom>
            <a:avLst/>
            <a:gdLst>
              <a:gd name="T0" fmla="*/ 598 w 1201"/>
              <a:gd name="T1" fmla="*/ 1191 h 1195"/>
              <a:gd name="T2" fmla="*/ 2 w 1201"/>
              <a:gd name="T3" fmla="*/ 593 h 1195"/>
              <a:gd name="T4" fmla="*/ 599 w 1201"/>
              <a:gd name="T5" fmla="*/ 0 h 1195"/>
              <a:gd name="T6" fmla="*/ 1199 w 1201"/>
              <a:gd name="T7" fmla="*/ 597 h 1195"/>
              <a:gd name="T8" fmla="*/ 598 w 1201"/>
              <a:gd name="T9" fmla="*/ 1191 h 1195"/>
              <a:gd name="T10" fmla="*/ 597 w 1201"/>
              <a:gd name="T11" fmla="*/ 1171 h 1195"/>
              <a:gd name="T12" fmla="*/ 1179 w 1201"/>
              <a:gd name="T13" fmla="*/ 596 h 1195"/>
              <a:gd name="T14" fmla="*/ 601 w 1201"/>
              <a:gd name="T15" fmla="*/ 18 h 1195"/>
              <a:gd name="T16" fmla="*/ 21 w 1201"/>
              <a:gd name="T17" fmla="*/ 593 h 1195"/>
              <a:gd name="T18" fmla="*/ 597 w 1201"/>
              <a:gd name="T19" fmla="*/ 1171 h 1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1" h="1195">
                <a:moveTo>
                  <a:pt x="598" y="1191"/>
                </a:moveTo>
                <a:cubicBezTo>
                  <a:pt x="286" y="1195"/>
                  <a:pt x="0" y="930"/>
                  <a:pt x="2" y="593"/>
                </a:cubicBezTo>
                <a:cubicBezTo>
                  <a:pt x="4" y="268"/>
                  <a:pt x="272" y="0"/>
                  <a:pt x="599" y="0"/>
                </a:cubicBezTo>
                <a:cubicBezTo>
                  <a:pt x="930" y="0"/>
                  <a:pt x="1197" y="267"/>
                  <a:pt x="1199" y="597"/>
                </a:cubicBezTo>
                <a:cubicBezTo>
                  <a:pt x="1201" y="913"/>
                  <a:pt x="933" y="1195"/>
                  <a:pt x="598" y="1191"/>
                </a:cubicBezTo>
                <a:close/>
                <a:moveTo>
                  <a:pt x="597" y="1171"/>
                </a:moveTo>
                <a:cubicBezTo>
                  <a:pt x="919" y="1171"/>
                  <a:pt x="1179" y="914"/>
                  <a:pt x="1179" y="596"/>
                </a:cubicBezTo>
                <a:cubicBezTo>
                  <a:pt x="1179" y="276"/>
                  <a:pt x="921" y="18"/>
                  <a:pt x="601" y="18"/>
                </a:cubicBezTo>
                <a:cubicBezTo>
                  <a:pt x="282" y="18"/>
                  <a:pt x="21" y="277"/>
                  <a:pt x="21" y="593"/>
                </a:cubicBezTo>
                <a:cubicBezTo>
                  <a:pt x="21" y="911"/>
                  <a:pt x="281" y="1171"/>
                  <a:pt x="597" y="1171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33DF911D-2E32-4E88-8E48-D9491185EE9D}"/>
              </a:ext>
            </a:extLst>
          </p:cNvPr>
          <p:cNvSpPr>
            <a:spLocks noEditPoints="1"/>
          </p:cNvSpPr>
          <p:nvPr/>
        </p:nvSpPr>
        <p:spPr bwMode="auto">
          <a:xfrm>
            <a:off x="-1906291" y="730509"/>
            <a:ext cx="681578" cy="799810"/>
          </a:xfrm>
          <a:custGeom>
            <a:avLst/>
            <a:gdLst>
              <a:gd name="T0" fmla="*/ 61 w 169"/>
              <a:gd name="T1" fmla="*/ 174 h 199"/>
              <a:gd name="T2" fmla="*/ 30 w 169"/>
              <a:gd name="T3" fmla="*/ 124 h 199"/>
              <a:gd name="T4" fmla="*/ 47 w 169"/>
              <a:gd name="T5" fmla="*/ 13 h 199"/>
              <a:gd name="T6" fmla="*/ 92 w 169"/>
              <a:gd name="T7" fmla="*/ 19 h 199"/>
              <a:gd name="T8" fmla="*/ 161 w 169"/>
              <a:gd name="T9" fmla="*/ 114 h 199"/>
              <a:gd name="T10" fmla="*/ 157 w 169"/>
              <a:gd name="T11" fmla="*/ 139 h 199"/>
              <a:gd name="T12" fmla="*/ 114 w 169"/>
              <a:gd name="T13" fmla="*/ 162 h 199"/>
              <a:gd name="T14" fmla="*/ 63 w 169"/>
              <a:gd name="T15" fmla="*/ 152 h 199"/>
              <a:gd name="T16" fmla="*/ 68 w 169"/>
              <a:gd name="T17" fmla="*/ 199 h 199"/>
              <a:gd name="T18" fmla="*/ 53 w 169"/>
              <a:gd name="T19" fmla="*/ 185 h 199"/>
              <a:gd name="T20" fmla="*/ 3 w 169"/>
              <a:gd name="T21" fmla="*/ 101 h 199"/>
              <a:gd name="T22" fmla="*/ 1 w 169"/>
              <a:gd name="T23" fmla="*/ 93 h 199"/>
              <a:gd name="T24" fmla="*/ 3 w 169"/>
              <a:gd name="T25" fmla="*/ 91 h 199"/>
              <a:gd name="T26" fmla="*/ 15 w 169"/>
              <a:gd name="T27" fmla="*/ 105 h 199"/>
              <a:gd name="T28" fmla="*/ 52 w 169"/>
              <a:gd name="T29" fmla="*/ 167 h 199"/>
              <a:gd name="T30" fmla="*/ 57 w 169"/>
              <a:gd name="T31" fmla="*/ 176 h 199"/>
              <a:gd name="T32" fmla="*/ 61 w 169"/>
              <a:gd name="T33" fmla="*/ 174 h 199"/>
              <a:gd name="T34" fmla="*/ 95 w 169"/>
              <a:gd name="T35" fmla="*/ 150 h 199"/>
              <a:gd name="T36" fmla="*/ 97 w 169"/>
              <a:gd name="T37" fmla="*/ 153 h 199"/>
              <a:gd name="T38" fmla="*/ 107 w 169"/>
              <a:gd name="T39" fmla="*/ 152 h 199"/>
              <a:gd name="T40" fmla="*/ 143 w 169"/>
              <a:gd name="T41" fmla="*/ 128 h 199"/>
              <a:gd name="T42" fmla="*/ 144 w 169"/>
              <a:gd name="T43" fmla="*/ 111 h 199"/>
              <a:gd name="T44" fmla="*/ 124 w 169"/>
              <a:gd name="T45" fmla="*/ 82 h 199"/>
              <a:gd name="T46" fmla="*/ 85 w 169"/>
              <a:gd name="T47" fmla="*/ 26 h 199"/>
              <a:gd name="T48" fmla="*/ 48 w 169"/>
              <a:gd name="T49" fmla="*/ 25 h 199"/>
              <a:gd name="T50" fmla="*/ 29 w 169"/>
              <a:gd name="T51" fmla="*/ 63 h 199"/>
              <a:gd name="T52" fmla="*/ 88 w 169"/>
              <a:gd name="T53" fmla="*/ 107 h 199"/>
              <a:gd name="T54" fmla="*/ 91 w 169"/>
              <a:gd name="T55" fmla="*/ 94 h 199"/>
              <a:gd name="T56" fmla="*/ 99 w 169"/>
              <a:gd name="T57" fmla="*/ 76 h 199"/>
              <a:gd name="T58" fmla="*/ 109 w 169"/>
              <a:gd name="T59" fmla="*/ 73 h 199"/>
              <a:gd name="T60" fmla="*/ 109 w 169"/>
              <a:gd name="T61" fmla="*/ 84 h 199"/>
              <a:gd name="T62" fmla="*/ 113 w 169"/>
              <a:gd name="T63" fmla="*/ 114 h 199"/>
              <a:gd name="T64" fmla="*/ 111 w 169"/>
              <a:gd name="T65" fmla="*/ 135 h 199"/>
              <a:gd name="T66" fmla="*/ 95 w 169"/>
              <a:gd name="T67" fmla="*/ 150 h 199"/>
              <a:gd name="T68" fmla="*/ 83 w 169"/>
              <a:gd name="T69" fmla="*/ 121 h 199"/>
              <a:gd name="T70" fmla="*/ 73 w 169"/>
              <a:gd name="T71" fmla="*/ 132 h 199"/>
              <a:gd name="T72" fmla="*/ 59 w 169"/>
              <a:gd name="T73" fmla="*/ 132 h 199"/>
              <a:gd name="T74" fmla="*/ 44 w 169"/>
              <a:gd name="T75" fmla="*/ 109 h 199"/>
              <a:gd name="T76" fmla="*/ 43 w 169"/>
              <a:gd name="T77" fmla="*/ 105 h 199"/>
              <a:gd name="T78" fmla="*/ 29 w 169"/>
              <a:gd name="T79" fmla="*/ 89 h 199"/>
              <a:gd name="T80" fmla="*/ 80 w 169"/>
              <a:gd name="T81" fmla="*/ 148 h 199"/>
              <a:gd name="T82" fmla="*/ 83 w 169"/>
              <a:gd name="T83" fmla="*/ 12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9" h="199">
                <a:moveTo>
                  <a:pt x="61" y="174"/>
                </a:moveTo>
                <a:cubicBezTo>
                  <a:pt x="51" y="157"/>
                  <a:pt x="42" y="139"/>
                  <a:pt x="30" y="124"/>
                </a:cubicBezTo>
                <a:cubicBezTo>
                  <a:pt x="0" y="86"/>
                  <a:pt x="20" y="32"/>
                  <a:pt x="47" y="13"/>
                </a:cubicBezTo>
                <a:cubicBezTo>
                  <a:pt x="64" y="0"/>
                  <a:pt x="79" y="1"/>
                  <a:pt x="92" y="19"/>
                </a:cubicBezTo>
                <a:cubicBezTo>
                  <a:pt x="115" y="50"/>
                  <a:pt x="138" y="82"/>
                  <a:pt x="161" y="114"/>
                </a:cubicBezTo>
                <a:cubicBezTo>
                  <a:pt x="169" y="127"/>
                  <a:pt x="169" y="131"/>
                  <a:pt x="157" y="139"/>
                </a:cubicBezTo>
                <a:cubicBezTo>
                  <a:pt x="143" y="148"/>
                  <a:pt x="129" y="156"/>
                  <a:pt x="114" y="162"/>
                </a:cubicBezTo>
                <a:cubicBezTo>
                  <a:pt x="97" y="168"/>
                  <a:pt x="80" y="165"/>
                  <a:pt x="63" y="152"/>
                </a:cubicBezTo>
                <a:cubicBezTo>
                  <a:pt x="66" y="168"/>
                  <a:pt x="76" y="182"/>
                  <a:pt x="68" y="199"/>
                </a:cubicBezTo>
                <a:cubicBezTo>
                  <a:pt x="62" y="194"/>
                  <a:pt x="56" y="190"/>
                  <a:pt x="53" y="185"/>
                </a:cubicBezTo>
                <a:cubicBezTo>
                  <a:pt x="36" y="157"/>
                  <a:pt x="20" y="129"/>
                  <a:pt x="3" y="101"/>
                </a:cubicBezTo>
                <a:cubicBezTo>
                  <a:pt x="2" y="98"/>
                  <a:pt x="2" y="95"/>
                  <a:pt x="1" y="93"/>
                </a:cubicBezTo>
                <a:cubicBezTo>
                  <a:pt x="2" y="92"/>
                  <a:pt x="3" y="92"/>
                  <a:pt x="3" y="91"/>
                </a:cubicBezTo>
                <a:cubicBezTo>
                  <a:pt x="7" y="96"/>
                  <a:pt x="12" y="100"/>
                  <a:pt x="15" y="105"/>
                </a:cubicBezTo>
                <a:cubicBezTo>
                  <a:pt x="27" y="125"/>
                  <a:pt x="39" y="146"/>
                  <a:pt x="52" y="167"/>
                </a:cubicBezTo>
                <a:cubicBezTo>
                  <a:pt x="53" y="170"/>
                  <a:pt x="55" y="173"/>
                  <a:pt x="57" y="176"/>
                </a:cubicBezTo>
                <a:cubicBezTo>
                  <a:pt x="58" y="175"/>
                  <a:pt x="59" y="174"/>
                  <a:pt x="61" y="174"/>
                </a:cubicBezTo>
                <a:close/>
                <a:moveTo>
                  <a:pt x="95" y="150"/>
                </a:moveTo>
                <a:cubicBezTo>
                  <a:pt x="96" y="151"/>
                  <a:pt x="96" y="152"/>
                  <a:pt x="97" y="153"/>
                </a:cubicBezTo>
                <a:cubicBezTo>
                  <a:pt x="100" y="152"/>
                  <a:pt x="103" y="153"/>
                  <a:pt x="107" y="152"/>
                </a:cubicBezTo>
                <a:cubicBezTo>
                  <a:pt x="121" y="148"/>
                  <a:pt x="133" y="140"/>
                  <a:pt x="143" y="128"/>
                </a:cubicBezTo>
                <a:cubicBezTo>
                  <a:pt x="148" y="123"/>
                  <a:pt x="149" y="118"/>
                  <a:pt x="144" y="111"/>
                </a:cubicBezTo>
                <a:cubicBezTo>
                  <a:pt x="137" y="102"/>
                  <a:pt x="131" y="92"/>
                  <a:pt x="124" y="82"/>
                </a:cubicBezTo>
                <a:cubicBezTo>
                  <a:pt x="111" y="63"/>
                  <a:pt x="99" y="44"/>
                  <a:pt x="85" y="26"/>
                </a:cubicBezTo>
                <a:cubicBezTo>
                  <a:pt x="75" y="12"/>
                  <a:pt x="57" y="11"/>
                  <a:pt x="48" y="25"/>
                </a:cubicBezTo>
                <a:cubicBezTo>
                  <a:pt x="40" y="36"/>
                  <a:pt x="36" y="49"/>
                  <a:pt x="29" y="63"/>
                </a:cubicBezTo>
                <a:cubicBezTo>
                  <a:pt x="66" y="59"/>
                  <a:pt x="81" y="77"/>
                  <a:pt x="88" y="107"/>
                </a:cubicBezTo>
                <a:cubicBezTo>
                  <a:pt x="90" y="103"/>
                  <a:pt x="91" y="98"/>
                  <a:pt x="91" y="94"/>
                </a:cubicBezTo>
                <a:cubicBezTo>
                  <a:pt x="89" y="85"/>
                  <a:pt x="92" y="80"/>
                  <a:pt x="99" y="76"/>
                </a:cubicBezTo>
                <a:cubicBezTo>
                  <a:pt x="102" y="74"/>
                  <a:pt x="106" y="74"/>
                  <a:pt x="109" y="73"/>
                </a:cubicBezTo>
                <a:cubicBezTo>
                  <a:pt x="109" y="77"/>
                  <a:pt x="110" y="81"/>
                  <a:pt x="109" y="84"/>
                </a:cubicBezTo>
                <a:cubicBezTo>
                  <a:pt x="103" y="95"/>
                  <a:pt x="104" y="104"/>
                  <a:pt x="113" y="114"/>
                </a:cubicBezTo>
                <a:cubicBezTo>
                  <a:pt x="121" y="123"/>
                  <a:pt x="119" y="127"/>
                  <a:pt x="111" y="135"/>
                </a:cubicBezTo>
                <a:cubicBezTo>
                  <a:pt x="105" y="140"/>
                  <a:pt x="100" y="145"/>
                  <a:pt x="95" y="150"/>
                </a:cubicBezTo>
                <a:close/>
                <a:moveTo>
                  <a:pt x="83" y="121"/>
                </a:moveTo>
                <a:cubicBezTo>
                  <a:pt x="79" y="126"/>
                  <a:pt x="76" y="129"/>
                  <a:pt x="73" y="132"/>
                </a:cubicBezTo>
                <a:cubicBezTo>
                  <a:pt x="68" y="138"/>
                  <a:pt x="63" y="138"/>
                  <a:pt x="59" y="132"/>
                </a:cubicBezTo>
                <a:cubicBezTo>
                  <a:pt x="54" y="124"/>
                  <a:pt x="49" y="117"/>
                  <a:pt x="44" y="109"/>
                </a:cubicBezTo>
                <a:cubicBezTo>
                  <a:pt x="43" y="108"/>
                  <a:pt x="43" y="106"/>
                  <a:pt x="43" y="105"/>
                </a:cubicBezTo>
                <a:cubicBezTo>
                  <a:pt x="43" y="91"/>
                  <a:pt x="43" y="91"/>
                  <a:pt x="29" y="89"/>
                </a:cubicBezTo>
                <a:cubicBezTo>
                  <a:pt x="26" y="115"/>
                  <a:pt x="54" y="147"/>
                  <a:pt x="80" y="148"/>
                </a:cubicBezTo>
                <a:cubicBezTo>
                  <a:pt x="81" y="139"/>
                  <a:pt x="82" y="131"/>
                  <a:pt x="83" y="121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7FF93095-6906-4E6E-9F70-4A1D6ACC9EBD}"/>
              </a:ext>
            </a:extLst>
          </p:cNvPr>
          <p:cNvSpPr>
            <a:spLocks/>
          </p:cNvSpPr>
          <p:nvPr/>
        </p:nvSpPr>
        <p:spPr bwMode="auto">
          <a:xfrm>
            <a:off x="-275372" y="6117059"/>
            <a:ext cx="879792" cy="434678"/>
          </a:xfrm>
          <a:custGeom>
            <a:avLst/>
            <a:gdLst>
              <a:gd name="T0" fmla="*/ 200 w 218"/>
              <a:gd name="T1" fmla="*/ 100 h 108"/>
              <a:gd name="T2" fmla="*/ 169 w 218"/>
              <a:gd name="T3" fmla="*/ 104 h 108"/>
              <a:gd name="T4" fmla="*/ 174 w 218"/>
              <a:gd name="T5" fmla="*/ 60 h 108"/>
              <a:gd name="T6" fmla="*/ 148 w 218"/>
              <a:gd name="T7" fmla="*/ 13 h 108"/>
              <a:gd name="T8" fmla="*/ 144 w 218"/>
              <a:gd name="T9" fmla="*/ 13 h 108"/>
              <a:gd name="T10" fmla="*/ 140 w 218"/>
              <a:gd name="T11" fmla="*/ 24 h 108"/>
              <a:gd name="T12" fmla="*/ 140 w 218"/>
              <a:gd name="T13" fmla="*/ 92 h 108"/>
              <a:gd name="T14" fmla="*/ 144 w 218"/>
              <a:gd name="T15" fmla="*/ 106 h 108"/>
              <a:gd name="T16" fmla="*/ 124 w 218"/>
              <a:gd name="T17" fmla="*/ 106 h 108"/>
              <a:gd name="T18" fmla="*/ 124 w 218"/>
              <a:gd name="T19" fmla="*/ 37 h 108"/>
              <a:gd name="T20" fmla="*/ 102 w 218"/>
              <a:gd name="T21" fmla="*/ 108 h 108"/>
              <a:gd name="T22" fmla="*/ 99 w 218"/>
              <a:gd name="T23" fmla="*/ 108 h 108"/>
              <a:gd name="T24" fmla="*/ 76 w 218"/>
              <a:gd name="T25" fmla="*/ 45 h 108"/>
              <a:gd name="T26" fmla="*/ 80 w 218"/>
              <a:gd name="T27" fmla="*/ 107 h 108"/>
              <a:gd name="T28" fmla="*/ 58 w 218"/>
              <a:gd name="T29" fmla="*/ 107 h 108"/>
              <a:gd name="T30" fmla="*/ 66 w 218"/>
              <a:gd name="T31" fmla="*/ 78 h 108"/>
              <a:gd name="T32" fmla="*/ 65 w 218"/>
              <a:gd name="T33" fmla="*/ 47 h 108"/>
              <a:gd name="T34" fmla="*/ 59 w 218"/>
              <a:gd name="T35" fmla="*/ 18 h 108"/>
              <a:gd name="T36" fmla="*/ 57 w 218"/>
              <a:gd name="T37" fmla="*/ 34 h 108"/>
              <a:gd name="T38" fmla="*/ 21 w 218"/>
              <a:gd name="T39" fmla="*/ 18 h 108"/>
              <a:gd name="T40" fmla="*/ 21 w 218"/>
              <a:gd name="T41" fmla="*/ 50 h 108"/>
              <a:gd name="T42" fmla="*/ 50 w 218"/>
              <a:gd name="T43" fmla="*/ 42 h 108"/>
              <a:gd name="T44" fmla="*/ 50 w 218"/>
              <a:gd name="T45" fmla="*/ 72 h 108"/>
              <a:gd name="T46" fmla="*/ 19 w 218"/>
              <a:gd name="T47" fmla="*/ 61 h 108"/>
              <a:gd name="T48" fmla="*/ 19 w 218"/>
              <a:gd name="T49" fmla="*/ 92 h 108"/>
              <a:gd name="T50" fmla="*/ 24 w 218"/>
              <a:gd name="T51" fmla="*/ 98 h 108"/>
              <a:gd name="T52" fmla="*/ 54 w 218"/>
              <a:gd name="T53" fmla="*/ 88 h 108"/>
              <a:gd name="T54" fmla="*/ 57 w 218"/>
              <a:gd name="T55" fmla="*/ 83 h 108"/>
              <a:gd name="T56" fmla="*/ 60 w 218"/>
              <a:gd name="T57" fmla="*/ 84 h 108"/>
              <a:gd name="T58" fmla="*/ 56 w 218"/>
              <a:gd name="T59" fmla="*/ 105 h 108"/>
              <a:gd name="T60" fmla="*/ 52 w 218"/>
              <a:gd name="T61" fmla="*/ 108 h 108"/>
              <a:gd name="T62" fmla="*/ 0 w 218"/>
              <a:gd name="T63" fmla="*/ 105 h 108"/>
              <a:gd name="T64" fmla="*/ 5 w 218"/>
              <a:gd name="T65" fmla="*/ 86 h 108"/>
              <a:gd name="T66" fmla="*/ 8 w 218"/>
              <a:gd name="T67" fmla="*/ 27 h 108"/>
              <a:gd name="T68" fmla="*/ 4 w 218"/>
              <a:gd name="T69" fmla="*/ 10 h 108"/>
              <a:gd name="T70" fmla="*/ 45 w 218"/>
              <a:gd name="T71" fmla="*/ 10 h 108"/>
              <a:gd name="T72" fmla="*/ 66 w 218"/>
              <a:gd name="T73" fmla="*/ 11 h 108"/>
              <a:gd name="T74" fmla="*/ 83 w 218"/>
              <a:gd name="T75" fmla="*/ 23 h 108"/>
              <a:gd name="T76" fmla="*/ 103 w 218"/>
              <a:gd name="T77" fmla="*/ 80 h 108"/>
              <a:gd name="T78" fmla="*/ 116 w 218"/>
              <a:gd name="T79" fmla="*/ 40 h 108"/>
              <a:gd name="T80" fmla="*/ 151 w 218"/>
              <a:gd name="T81" fmla="*/ 8 h 108"/>
              <a:gd name="T82" fmla="*/ 169 w 218"/>
              <a:gd name="T83" fmla="*/ 6 h 108"/>
              <a:gd name="T84" fmla="*/ 187 w 218"/>
              <a:gd name="T85" fmla="*/ 47 h 108"/>
              <a:gd name="T86" fmla="*/ 193 w 218"/>
              <a:gd name="T87" fmla="*/ 3 h 108"/>
              <a:gd name="T88" fmla="*/ 218 w 218"/>
              <a:gd name="T89" fmla="*/ 0 h 108"/>
              <a:gd name="T90" fmla="*/ 211 w 218"/>
              <a:gd name="T91" fmla="*/ 9 h 108"/>
              <a:gd name="T92" fmla="*/ 192 w 218"/>
              <a:gd name="T93" fmla="*/ 81 h 108"/>
              <a:gd name="T94" fmla="*/ 200 w 218"/>
              <a:gd name="T95" fmla="*/ 10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18" h="108">
                <a:moveTo>
                  <a:pt x="200" y="100"/>
                </a:moveTo>
                <a:cubicBezTo>
                  <a:pt x="191" y="101"/>
                  <a:pt x="180" y="103"/>
                  <a:pt x="169" y="104"/>
                </a:cubicBezTo>
                <a:cubicBezTo>
                  <a:pt x="184" y="90"/>
                  <a:pt x="179" y="74"/>
                  <a:pt x="174" y="60"/>
                </a:cubicBezTo>
                <a:cubicBezTo>
                  <a:pt x="167" y="44"/>
                  <a:pt x="157" y="29"/>
                  <a:pt x="148" y="13"/>
                </a:cubicBezTo>
                <a:cubicBezTo>
                  <a:pt x="146" y="13"/>
                  <a:pt x="145" y="13"/>
                  <a:pt x="144" y="13"/>
                </a:cubicBezTo>
                <a:cubicBezTo>
                  <a:pt x="142" y="17"/>
                  <a:pt x="140" y="20"/>
                  <a:pt x="140" y="24"/>
                </a:cubicBezTo>
                <a:cubicBezTo>
                  <a:pt x="140" y="46"/>
                  <a:pt x="140" y="69"/>
                  <a:pt x="140" y="92"/>
                </a:cubicBezTo>
                <a:cubicBezTo>
                  <a:pt x="140" y="96"/>
                  <a:pt x="143" y="101"/>
                  <a:pt x="144" y="106"/>
                </a:cubicBezTo>
                <a:cubicBezTo>
                  <a:pt x="137" y="106"/>
                  <a:pt x="130" y="106"/>
                  <a:pt x="124" y="106"/>
                </a:cubicBezTo>
                <a:cubicBezTo>
                  <a:pt x="124" y="83"/>
                  <a:pt x="124" y="60"/>
                  <a:pt x="124" y="37"/>
                </a:cubicBezTo>
                <a:cubicBezTo>
                  <a:pt x="117" y="61"/>
                  <a:pt x="109" y="84"/>
                  <a:pt x="102" y="108"/>
                </a:cubicBezTo>
                <a:cubicBezTo>
                  <a:pt x="101" y="108"/>
                  <a:pt x="100" y="108"/>
                  <a:pt x="99" y="108"/>
                </a:cubicBezTo>
                <a:cubicBezTo>
                  <a:pt x="91" y="87"/>
                  <a:pt x="84" y="66"/>
                  <a:pt x="76" y="45"/>
                </a:cubicBezTo>
                <a:cubicBezTo>
                  <a:pt x="77" y="66"/>
                  <a:pt x="67" y="87"/>
                  <a:pt x="80" y="107"/>
                </a:cubicBezTo>
                <a:cubicBezTo>
                  <a:pt x="73" y="107"/>
                  <a:pt x="67" y="107"/>
                  <a:pt x="58" y="107"/>
                </a:cubicBezTo>
                <a:cubicBezTo>
                  <a:pt x="68" y="99"/>
                  <a:pt x="66" y="88"/>
                  <a:pt x="66" y="78"/>
                </a:cubicBezTo>
                <a:cubicBezTo>
                  <a:pt x="66" y="68"/>
                  <a:pt x="66" y="57"/>
                  <a:pt x="65" y="47"/>
                </a:cubicBezTo>
                <a:cubicBezTo>
                  <a:pt x="64" y="37"/>
                  <a:pt x="69" y="27"/>
                  <a:pt x="59" y="18"/>
                </a:cubicBezTo>
                <a:cubicBezTo>
                  <a:pt x="58" y="23"/>
                  <a:pt x="57" y="29"/>
                  <a:pt x="57" y="34"/>
                </a:cubicBezTo>
                <a:cubicBezTo>
                  <a:pt x="51" y="16"/>
                  <a:pt x="36" y="18"/>
                  <a:pt x="21" y="18"/>
                </a:cubicBezTo>
                <a:cubicBezTo>
                  <a:pt x="21" y="29"/>
                  <a:pt x="21" y="40"/>
                  <a:pt x="21" y="50"/>
                </a:cubicBezTo>
                <a:cubicBezTo>
                  <a:pt x="33" y="56"/>
                  <a:pt x="42" y="53"/>
                  <a:pt x="50" y="42"/>
                </a:cubicBezTo>
                <a:cubicBezTo>
                  <a:pt x="50" y="51"/>
                  <a:pt x="50" y="61"/>
                  <a:pt x="50" y="72"/>
                </a:cubicBezTo>
                <a:cubicBezTo>
                  <a:pt x="40" y="63"/>
                  <a:pt x="32" y="58"/>
                  <a:pt x="19" y="61"/>
                </a:cubicBezTo>
                <a:cubicBezTo>
                  <a:pt x="19" y="71"/>
                  <a:pt x="19" y="82"/>
                  <a:pt x="19" y="92"/>
                </a:cubicBezTo>
                <a:cubicBezTo>
                  <a:pt x="19" y="94"/>
                  <a:pt x="22" y="97"/>
                  <a:pt x="24" y="98"/>
                </a:cubicBezTo>
                <a:cubicBezTo>
                  <a:pt x="35" y="104"/>
                  <a:pt x="48" y="99"/>
                  <a:pt x="54" y="88"/>
                </a:cubicBezTo>
                <a:cubicBezTo>
                  <a:pt x="55" y="86"/>
                  <a:pt x="56" y="85"/>
                  <a:pt x="57" y="83"/>
                </a:cubicBezTo>
                <a:cubicBezTo>
                  <a:pt x="58" y="83"/>
                  <a:pt x="59" y="84"/>
                  <a:pt x="60" y="84"/>
                </a:cubicBezTo>
                <a:cubicBezTo>
                  <a:pt x="59" y="91"/>
                  <a:pt x="57" y="98"/>
                  <a:pt x="56" y="105"/>
                </a:cubicBezTo>
                <a:cubicBezTo>
                  <a:pt x="55" y="106"/>
                  <a:pt x="53" y="108"/>
                  <a:pt x="52" y="108"/>
                </a:cubicBezTo>
                <a:cubicBezTo>
                  <a:pt x="34" y="107"/>
                  <a:pt x="16" y="106"/>
                  <a:pt x="0" y="105"/>
                </a:cubicBezTo>
                <a:cubicBezTo>
                  <a:pt x="2" y="97"/>
                  <a:pt x="5" y="92"/>
                  <a:pt x="5" y="86"/>
                </a:cubicBezTo>
                <a:cubicBezTo>
                  <a:pt x="7" y="66"/>
                  <a:pt x="8" y="47"/>
                  <a:pt x="8" y="27"/>
                </a:cubicBezTo>
                <a:cubicBezTo>
                  <a:pt x="8" y="21"/>
                  <a:pt x="5" y="15"/>
                  <a:pt x="4" y="10"/>
                </a:cubicBezTo>
                <a:cubicBezTo>
                  <a:pt x="17" y="10"/>
                  <a:pt x="31" y="10"/>
                  <a:pt x="45" y="10"/>
                </a:cubicBezTo>
                <a:cubicBezTo>
                  <a:pt x="52" y="10"/>
                  <a:pt x="59" y="11"/>
                  <a:pt x="66" y="11"/>
                </a:cubicBezTo>
                <a:cubicBezTo>
                  <a:pt x="75" y="11"/>
                  <a:pt x="80" y="14"/>
                  <a:pt x="83" y="23"/>
                </a:cubicBezTo>
                <a:cubicBezTo>
                  <a:pt x="89" y="41"/>
                  <a:pt x="96" y="59"/>
                  <a:pt x="103" y="80"/>
                </a:cubicBezTo>
                <a:cubicBezTo>
                  <a:pt x="108" y="65"/>
                  <a:pt x="112" y="52"/>
                  <a:pt x="116" y="40"/>
                </a:cubicBezTo>
                <a:cubicBezTo>
                  <a:pt x="126" y="6"/>
                  <a:pt x="122" y="12"/>
                  <a:pt x="151" y="8"/>
                </a:cubicBezTo>
                <a:cubicBezTo>
                  <a:pt x="157" y="8"/>
                  <a:pt x="163" y="7"/>
                  <a:pt x="169" y="6"/>
                </a:cubicBezTo>
                <a:cubicBezTo>
                  <a:pt x="166" y="18"/>
                  <a:pt x="170" y="27"/>
                  <a:pt x="187" y="47"/>
                </a:cubicBezTo>
                <a:cubicBezTo>
                  <a:pt x="188" y="32"/>
                  <a:pt x="203" y="20"/>
                  <a:pt x="193" y="3"/>
                </a:cubicBezTo>
                <a:cubicBezTo>
                  <a:pt x="200" y="2"/>
                  <a:pt x="208" y="2"/>
                  <a:pt x="218" y="0"/>
                </a:cubicBezTo>
                <a:cubicBezTo>
                  <a:pt x="215" y="5"/>
                  <a:pt x="213" y="7"/>
                  <a:pt x="211" y="9"/>
                </a:cubicBezTo>
                <a:cubicBezTo>
                  <a:pt x="196" y="31"/>
                  <a:pt x="188" y="54"/>
                  <a:pt x="192" y="81"/>
                </a:cubicBezTo>
                <a:cubicBezTo>
                  <a:pt x="193" y="87"/>
                  <a:pt x="197" y="93"/>
                  <a:pt x="200" y="100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7B8633A8-2D00-4523-9493-97A825EC75AE}"/>
              </a:ext>
            </a:extLst>
          </p:cNvPr>
          <p:cNvSpPr>
            <a:spLocks noEditPoints="1"/>
          </p:cNvSpPr>
          <p:nvPr/>
        </p:nvSpPr>
        <p:spPr bwMode="auto">
          <a:xfrm>
            <a:off x="-2977341" y="2038024"/>
            <a:ext cx="667668" cy="528571"/>
          </a:xfrm>
          <a:custGeom>
            <a:avLst/>
            <a:gdLst>
              <a:gd name="T0" fmla="*/ 92 w 165"/>
              <a:gd name="T1" fmla="*/ 106 h 131"/>
              <a:gd name="T2" fmla="*/ 75 w 165"/>
              <a:gd name="T3" fmla="*/ 84 h 131"/>
              <a:gd name="T4" fmla="*/ 82 w 165"/>
              <a:gd name="T5" fmla="*/ 109 h 131"/>
              <a:gd name="T6" fmla="*/ 90 w 165"/>
              <a:gd name="T7" fmla="*/ 123 h 131"/>
              <a:gd name="T8" fmla="*/ 74 w 165"/>
              <a:gd name="T9" fmla="*/ 131 h 131"/>
              <a:gd name="T10" fmla="*/ 46 w 165"/>
              <a:gd name="T11" fmla="*/ 127 h 131"/>
              <a:gd name="T12" fmla="*/ 30 w 165"/>
              <a:gd name="T13" fmla="*/ 117 h 131"/>
              <a:gd name="T14" fmla="*/ 31 w 165"/>
              <a:gd name="T15" fmla="*/ 112 h 131"/>
              <a:gd name="T16" fmla="*/ 54 w 165"/>
              <a:gd name="T17" fmla="*/ 114 h 131"/>
              <a:gd name="T18" fmla="*/ 61 w 165"/>
              <a:gd name="T19" fmla="*/ 105 h 131"/>
              <a:gd name="T20" fmla="*/ 55 w 165"/>
              <a:gd name="T21" fmla="*/ 87 h 131"/>
              <a:gd name="T22" fmla="*/ 16 w 165"/>
              <a:gd name="T23" fmla="*/ 58 h 131"/>
              <a:gd name="T24" fmla="*/ 2 w 165"/>
              <a:gd name="T25" fmla="*/ 50 h 131"/>
              <a:gd name="T26" fmla="*/ 10 w 165"/>
              <a:gd name="T27" fmla="*/ 36 h 131"/>
              <a:gd name="T28" fmla="*/ 46 w 165"/>
              <a:gd name="T29" fmla="*/ 35 h 131"/>
              <a:gd name="T30" fmla="*/ 53 w 165"/>
              <a:gd name="T31" fmla="*/ 16 h 131"/>
              <a:gd name="T32" fmla="*/ 67 w 165"/>
              <a:gd name="T33" fmla="*/ 0 h 131"/>
              <a:gd name="T34" fmla="*/ 79 w 165"/>
              <a:gd name="T35" fmla="*/ 17 h 131"/>
              <a:gd name="T36" fmla="*/ 89 w 165"/>
              <a:gd name="T37" fmla="*/ 47 h 131"/>
              <a:gd name="T38" fmla="*/ 99 w 165"/>
              <a:gd name="T39" fmla="*/ 29 h 131"/>
              <a:gd name="T40" fmla="*/ 102 w 165"/>
              <a:gd name="T41" fmla="*/ 29 h 131"/>
              <a:gd name="T42" fmla="*/ 105 w 165"/>
              <a:gd name="T43" fmla="*/ 48 h 131"/>
              <a:gd name="T44" fmla="*/ 121 w 165"/>
              <a:gd name="T45" fmla="*/ 76 h 131"/>
              <a:gd name="T46" fmla="*/ 165 w 165"/>
              <a:gd name="T47" fmla="*/ 105 h 131"/>
              <a:gd name="T48" fmla="*/ 107 w 165"/>
              <a:gd name="T49" fmla="*/ 96 h 131"/>
              <a:gd name="T50" fmla="*/ 92 w 165"/>
              <a:gd name="T51" fmla="*/ 106 h 131"/>
              <a:gd name="T52" fmla="*/ 64 w 165"/>
              <a:gd name="T53" fmla="*/ 26 h 131"/>
              <a:gd name="T54" fmla="*/ 74 w 165"/>
              <a:gd name="T55" fmla="*/ 45 h 131"/>
              <a:gd name="T56" fmla="*/ 64 w 165"/>
              <a:gd name="T57" fmla="*/ 26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5" h="131">
                <a:moveTo>
                  <a:pt x="92" y="106"/>
                </a:moveTo>
                <a:cubicBezTo>
                  <a:pt x="90" y="87"/>
                  <a:pt x="90" y="87"/>
                  <a:pt x="75" y="84"/>
                </a:cubicBezTo>
                <a:cubicBezTo>
                  <a:pt x="70" y="96"/>
                  <a:pt x="72" y="101"/>
                  <a:pt x="82" y="109"/>
                </a:cubicBezTo>
                <a:cubicBezTo>
                  <a:pt x="87" y="112"/>
                  <a:pt x="92" y="116"/>
                  <a:pt x="90" y="123"/>
                </a:cubicBezTo>
                <a:cubicBezTo>
                  <a:pt x="87" y="131"/>
                  <a:pt x="80" y="131"/>
                  <a:pt x="74" y="131"/>
                </a:cubicBezTo>
                <a:cubicBezTo>
                  <a:pt x="64" y="130"/>
                  <a:pt x="55" y="129"/>
                  <a:pt x="46" y="127"/>
                </a:cubicBezTo>
                <a:cubicBezTo>
                  <a:pt x="40" y="125"/>
                  <a:pt x="35" y="120"/>
                  <a:pt x="30" y="117"/>
                </a:cubicBezTo>
                <a:cubicBezTo>
                  <a:pt x="30" y="115"/>
                  <a:pt x="30" y="114"/>
                  <a:pt x="31" y="112"/>
                </a:cubicBezTo>
                <a:cubicBezTo>
                  <a:pt x="39" y="113"/>
                  <a:pt x="46" y="113"/>
                  <a:pt x="54" y="114"/>
                </a:cubicBezTo>
                <a:cubicBezTo>
                  <a:pt x="62" y="115"/>
                  <a:pt x="64" y="113"/>
                  <a:pt x="61" y="105"/>
                </a:cubicBezTo>
                <a:cubicBezTo>
                  <a:pt x="59" y="99"/>
                  <a:pt x="56" y="93"/>
                  <a:pt x="55" y="87"/>
                </a:cubicBezTo>
                <a:cubicBezTo>
                  <a:pt x="50" y="67"/>
                  <a:pt x="35" y="60"/>
                  <a:pt x="16" y="58"/>
                </a:cubicBezTo>
                <a:cubicBezTo>
                  <a:pt x="9" y="58"/>
                  <a:pt x="3" y="58"/>
                  <a:pt x="2" y="50"/>
                </a:cubicBezTo>
                <a:cubicBezTo>
                  <a:pt x="0" y="43"/>
                  <a:pt x="5" y="40"/>
                  <a:pt x="10" y="36"/>
                </a:cubicBezTo>
                <a:cubicBezTo>
                  <a:pt x="21" y="28"/>
                  <a:pt x="33" y="26"/>
                  <a:pt x="46" y="35"/>
                </a:cubicBezTo>
                <a:cubicBezTo>
                  <a:pt x="49" y="28"/>
                  <a:pt x="50" y="22"/>
                  <a:pt x="53" y="16"/>
                </a:cubicBezTo>
                <a:cubicBezTo>
                  <a:pt x="57" y="10"/>
                  <a:pt x="62" y="5"/>
                  <a:pt x="67" y="0"/>
                </a:cubicBezTo>
                <a:cubicBezTo>
                  <a:pt x="71" y="6"/>
                  <a:pt x="76" y="11"/>
                  <a:pt x="79" y="17"/>
                </a:cubicBezTo>
                <a:cubicBezTo>
                  <a:pt x="83" y="26"/>
                  <a:pt x="85" y="36"/>
                  <a:pt x="89" y="47"/>
                </a:cubicBezTo>
                <a:cubicBezTo>
                  <a:pt x="93" y="40"/>
                  <a:pt x="96" y="34"/>
                  <a:pt x="99" y="29"/>
                </a:cubicBezTo>
                <a:cubicBezTo>
                  <a:pt x="100" y="29"/>
                  <a:pt x="101" y="29"/>
                  <a:pt x="102" y="29"/>
                </a:cubicBezTo>
                <a:cubicBezTo>
                  <a:pt x="103" y="35"/>
                  <a:pt x="105" y="42"/>
                  <a:pt x="105" y="48"/>
                </a:cubicBezTo>
                <a:cubicBezTo>
                  <a:pt x="106" y="60"/>
                  <a:pt x="111" y="69"/>
                  <a:pt x="121" y="76"/>
                </a:cubicBezTo>
                <a:cubicBezTo>
                  <a:pt x="136" y="85"/>
                  <a:pt x="151" y="94"/>
                  <a:pt x="165" y="105"/>
                </a:cubicBezTo>
                <a:cubicBezTo>
                  <a:pt x="144" y="111"/>
                  <a:pt x="126" y="100"/>
                  <a:pt x="107" y="96"/>
                </a:cubicBezTo>
                <a:cubicBezTo>
                  <a:pt x="106" y="105"/>
                  <a:pt x="101" y="108"/>
                  <a:pt x="92" y="106"/>
                </a:cubicBezTo>
                <a:close/>
                <a:moveTo>
                  <a:pt x="64" y="26"/>
                </a:moveTo>
                <a:cubicBezTo>
                  <a:pt x="58" y="39"/>
                  <a:pt x="61" y="44"/>
                  <a:pt x="74" y="45"/>
                </a:cubicBezTo>
                <a:cubicBezTo>
                  <a:pt x="71" y="39"/>
                  <a:pt x="68" y="33"/>
                  <a:pt x="64" y="26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67DDBB6C-65DC-40A1-81E9-8128344AB1E7}"/>
              </a:ext>
            </a:extLst>
          </p:cNvPr>
          <p:cNvSpPr>
            <a:spLocks noEditPoints="1"/>
          </p:cNvSpPr>
          <p:nvPr/>
        </p:nvSpPr>
        <p:spPr bwMode="auto">
          <a:xfrm>
            <a:off x="2325749" y="2079754"/>
            <a:ext cx="591164" cy="549435"/>
          </a:xfrm>
          <a:custGeom>
            <a:avLst/>
            <a:gdLst>
              <a:gd name="T0" fmla="*/ 117 w 147"/>
              <a:gd name="T1" fmla="*/ 11 h 137"/>
              <a:gd name="T2" fmla="*/ 97 w 147"/>
              <a:gd name="T3" fmla="*/ 20 h 137"/>
              <a:gd name="T4" fmla="*/ 123 w 147"/>
              <a:gd name="T5" fmla="*/ 38 h 137"/>
              <a:gd name="T6" fmla="*/ 140 w 147"/>
              <a:gd name="T7" fmla="*/ 54 h 137"/>
              <a:gd name="T8" fmla="*/ 135 w 147"/>
              <a:gd name="T9" fmla="*/ 76 h 137"/>
              <a:gd name="T10" fmla="*/ 108 w 147"/>
              <a:gd name="T11" fmla="*/ 77 h 137"/>
              <a:gd name="T12" fmla="*/ 72 w 147"/>
              <a:gd name="T13" fmla="*/ 52 h 137"/>
              <a:gd name="T14" fmla="*/ 62 w 147"/>
              <a:gd name="T15" fmla="*/ 47 h 137"/>
              <a:gd name="T16" fmla="*/ 60 w 147"/>
              <a:gd name="T17" fmla="*/ 49 h 137"/>
              <a:gd name="T18" fmla="*/ 77 w 147"/>
              <a:gd name="T19" fmla="*/ 64 h 137"/>
              <a:gd name="T20" fmla="*/ 83 w 147"/>
              <a:gd name="T21" fmla="*/ 72 h 137"/>
              <a:gd name="T22" fmla="*/ 77 w 147"/>
              <a:gd name="T23" fmla="*/ 79 h 137"/>
              <a:gd name="T24" fmla="*/ 41 w 147"/>
              <a:gd name="T25" fmla="*/ 84 h 137"/>
              <a:gd name="T26" fmla="*/ 37 w 147"/>
              <a:gd name="T27" fmla="*/ 86 h 137"/>
              <a:gd name="T28" fmla="*/ 34 w 147"/>
              <a:gd name="T29" fmla="*/ 110 h 137"/>
              <a:gd name="T30" fmla="*/ 40 w 147"/>
              <a:gd name="T31" fmla="*/ 111 h 137"/>
              <a:gd name="T32" fmla="*/ 51 w 147"/>
              <a:gd name="T33" fmla="*/ 108 h 137"/>
              <a:gd name="T34" fmla="*/ 36 w 147"/>
              <a:gd name="T35" fmla="*/ 137 h 137"/>
              <a:gd name="T36" fmla="*/ 25 w 147"/>
              <a:gd name="T37" fmla="*/ 131 h 137"/>
              <a:gd name="T38" fmla="*/ 6 w 147"/>
              <a:gd name="T39" fmla="*/ 101 h 137"/>
              <a:gd name="T40" fmla="*/ 11 w 147"/>
              <a:gd name="T41" fmla="*/ 83 h 137"/>
              <a:gd name="T42" fmla="*/ 34 w 147"/>
              <a:gd name="T43" fmla="*/ 72 h 137"/>
              <a:gd name="T44" fmla="*/ 1 w 147"/>
              <a:gd name="T45" fmla="*/ 54 h 137"/>
              <a:gd name="T46" fmla="*/ 31 w 147"/>
              <a:gd name="T47" fmla="*/ 45 h 137"/>
              <a:gd name="T48" fmla="*/ 48 w 147"/>
              <a:gd name="T49" fmla="*/ 41 h 137"/>
              <a:gd name="T50" fmla="*/ 64 w 147"/>
              <a:gd name="T51" fmla="*/ 37 h 137"/>
              <a:gd name="T52" fmla="*/ 73 w 147"/>
              <a:gd name="T53" fmla="*/ 39 h 137"/>
              <a:gd name="T54" fmla="*/ 68 w 147"/>
              <a:gd name="T55" fmla="*/ 29 h 137"/>
              <a:gd name="T56" fmla="*/ 59 w 147"/>
              <a:gd name="T57" fmla="*/ 22 h 137"/>
              <a:gd name="T58" fmla="*/ 66 w 147"/>
              <a:gd name="T59" fmla="*/ 12 h 137"/>
              <a:gd name="T60" fmla="*/ 117 w 147"/>
              <a:gd name="T61" fmla="*/ 11 h 137"/>
              <a:gd name="T62" fmla="*/ 85 w 147"/>
              <a:gd name="T63" fmla="*/ 29 h 137"/>
              <a:gd name="T64" fmla="*/ 82 w 147"/>
              <a:gd name="T65" fmla="*/ 32 h 137"/>
              <a:gd name="T66" fmla="*/ 114 w 147"/>
              <a:gd name="T67" fmla="*/ 63 h 137"/>
              <a:gd name="T68" fmla="*/ 128 w 147"/>
              <a:gd name="T69" fmla="*/ 55 h 137"/>
              <a:gd name="T70" fmla="*/ 85 w 147"/>
              <a:gd name="T71" fmla="*/ 2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7" h="137">
                <a:moveTo>
                  <a:pt x="117" y="11"/>
                </a:moveTo>
                <a:cubicBezTo>
                  <a:pt x="111" y="14"/>
                  <a:pt x="105" y="17"/>
                  <a:pt x="97" y="20"/>
                </a:cubicBezTo>
                <a:cubicBezTo>
                  <a:pt x="106" y="27"/>
                  <a:pt x="115" y="32"/>
                  <a:pt x="123" y="38"/>
                </a:cubicBezTo>
                <a:cubicBezTo>
                  <a:pt x="129" y="43"/>
                  <a:pt x="135" y="48"/>
                  <a:pt x="140" y="54"/>
                </a:cubicBezTo>
                <a:cubicBezTo>
                  <a:pt x="147" y="61"/>
                  <a:pt x="145" y="72"/>
                  <a:pt x="135" y="76"/>
                </a:cubicBezTo>
                <a:cubicBezTo>
                  <a:pt x="126" y="80"/>
                  <a:pt x="117" y="82"/>
                  <a:pt x="108" y="77"/>
                </a:cubicBezTo>
                <a:cubicBezTo>
                  <a:pt x="96" y="69"/>
                  <a:pt x="84" y="60"/>
                  <a:pt x="72" y="52"/>
                </a:cubicBezTo>
                <a:cubicBezTo>
                  <a:pt x="69" y="50"/>
                  <a:pt x="65" y="48"/>
                  <a:pt x="62" y="47"/>
                </a:cubicBezTo>
                <a:cubicBezTo>
                  <a:pt x="61" y="47"/>
                  <a:pt x="61" y="48"/>
                  <a:pt x="60" y="49"/>
                </a:cubicBezTo>
                <a:cubicBezTo>
                  <a:pt x="66" y="54"/>
                  <a:pt x="71" y="59"/>
                  <a:pt x="77" y="64"/>
                </a:cubicBezTo>
                <a:cubicBezTo>
                  <a:pt x="79" y="66"/>
                  <a:pt x="82" y="69"/>
                  <a:pt x="83" y="72"/>
                </a:cubicBezTo>
                <a:cubicBezTo>
                  <a:pt x="85" y="76"/>
                  <a:pt x="83" y="82"/>
                  <a:pt x="77" y="79"/>
                </a:cubicBezTo>
                <a:cubicBezTo>
                  <a:pt x="64" y="71"/>
                  <a:pt x="53" y="79"/>
                  <a:pt x="41" y="84"/>
                </a:cubicBezTo>
                <a:cubicBezTo>
                  <a:pt x="40" y="84"/>
                  <a:pt x="39" y="85"/>
                  <a:pt x="37" y="86"/>
                </a:cubicBezTo>
                <a:cubicBezTo>
                  <a:pt x="23" y="92"/>
                  <a:pt x="22" y="101"/>
                  <a:pt x="34" y="110"/>
                </a:cubicBezTo>
                <a:cubicBezTo>
                  <a:pt x="35" y="111"/>
                  <a:pt x="38" y="111"/>
                  <a:pt x="40" y="111"/>
                </a:cubicBezTo>
                <a:cubicBezTo>
                  <a:pt x="43" y="110"/>
                  <a:pt x="46" y="109"/>
                  <a:pt x="51" y="108"/>
                </a:cubicBezTo>
                <a:cubicBezTo>
                  <a:pt x="50" y="121"/>
                  <a:pt x="41" y="128"/>
                  <a:pt x="36" y="137"/>
                </a:cubicBezTo>
                <a:cubicBezTo>
                  <a:pt x="35" y="137"/>
                  <a:pt x="26" y="134"/>
                  <a:pt x="25" y="131"/>
                </a:cubicBezTo>
                <a:cubicBezTo>
                  <a:pt x="22" y="119"/>
                  <a:pt x="15" y="110"/>
                  <a:pt x="6" y="101"/>
                </a:cubicBezTo>
                <a:cubicBezTo>
                  <a:pt x="0" y="95"/>
                  <a:pt x="2" y="88"/>
                  <a:pt x="11" y="83"/>
                </a:cubicBezTo>
                <a:cubicBezTo>
                  <a:pt x="19" y="79"/>
                  <a:pt x="27" y="75"/>
                  <a:pt x="34" y="72"/>
                </a:cubicBezTo>
                <a:cubicBezTo>
                  <a:pt x="24" y="66"/>
                  <a:pt x="13" y="60"/>
                  <a:pt x="1" y="54"/>
                </a:cubicBezTo>
                <a:cubicBezTo>
                  <a:pt x="11" y="45"/>
                  <a:pt x="21" y="43"/>
                  <a:pt x="31" y="45"/>
                </a:cubicBezTo>
                <a:cubicBezTo>
                  <a:pt x="38" y="46"/>
                  <a:pt x="43" y="45"/>
                  <a:pt x="48" y="41"/>
                </a:cubicBezTo>
                <a:cubicBezTo>
                  <a:pt x="52" y="38"/>
                  <a:pt x="59" y="38"/>
                  <a:pt x="64" y="37"/>
                </a:cubicBezTo>
                <a:cubicBezTo>
                  <a:pt x="67" y="37"/>
                  <a:pt x="70" y="38"/>
                  <a:pt x="73" y="39"/>
                </a:cubicBezTo>
                <a:cubicBezTo>
                  <a:pt x="76" y="33"/>
                  <a:pt x="73" y="31"/>
                  <a:pt x="68" y="29"/>
                </a:cubicBezTo>
                <a:cubicBezTo>
                  <a:pt x="64" y="28"/>
                  <a:pt x="59" y="24"/>
                  <a:pt x="59" y="22"/>
                </a:cubicBezTo>
                <a:cubicBezTo>
                  <a:pt x="60" y="18"/>
                  <a:pt x="63" y="14"/>
                  <a:pt x="66" y="12"/>
                </a:cubicBezTo>
                <a:cubicBezTo>
                  <a:pt x="84" y="0"/>
                  <a:pt x="103" y="0"/>
                  <a:pt x="117" y="11"/>
                </a:cubicBezTo>
                <a:close/>
                <a:moveTo>
                  <a:pt x="85" y="29"/>
                </a:moveTo>
                <a:cubicBezTo>
                  <a:pt x="84" y="30"/>
                  <a:pt x="83" y="31"/>
                  <a:pt x="82" y="32"/>
                </a:cubicBezTo>
                <a:cubicBezTo>
                  <a:pt x="87" y="48"/>
                  <a:pt x="100" y="57"/>
                  <a:pt x="114" y="63"/>
                </a:cubicBezTo>
                <a:cubicBezTo>
                  <a:pt x="122" y="67"/>
                  <a:pt x="125" y="63"/>
                  <a:pt x="128" y="55"/>
                </a:cubicBezTo>
                <a:cubicBezTo>
                  <a:pt x="113" y="46"/>
                  <a:pt x="99" y="38"/>
                  <a:pt x="85" y="29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67BFC7EB-1D36-4211-BB9A-7162F489BCAF}"/>
              </a:ext>
            </a:extLst>
          </p:cNvPr>
          <p:cNvSpPr>
            <a:spLocks noEditPoints="1"/>
          </p:cNvSpPr>
          <p:nvPr/>
        </p:nvSpPr>
        <p:spPr bwMode="auto">
          <a:xfrm>
            <a:off x="-4133" y="295831"/>
            <a:ext cx="306015" cy="698964"/>
          </a:xfrm>
          <a:custGeom>
            <a:avLst/>
            <a:gdLst>
              <a:gd name="T0" fmla="*/ 37 w 76"/>
              <a:gd name="T1" fmla="*/ 173 h 174"/>
              <a:gd name="T2" fmla="*/ 33 w 76"/>
              <a:gd name="T3" fmla="*/ 91 h 174"/>
              <a:gd name="T4" fmla="*/ 3 w 76"/>
              <a:gd name="T5" fmla="*/ 104 h 174"/>
              <a:gd name="T6" fmla="*/ 8 w 76"/>
              <a:gd name="T7" fmla="*/ 74 h 174"/>
              <a:gd name="T8" fmla="*/ 13 w 76"/>
              <a:gd name="T9" fmla="*/ 50 h 174"/>
              <a:gd name="T10" fmla="*/ 13 w 76"/>
              <a:gd name="T11" fmla="*/ 40 h 174"/>
              <a:gd name="T12" fmla="*/ 14 w 76"/>
              <a:gd name="T13" fmla="*/ 17 h 174"/>
              <a:gd name="T14" fmla="*/ 13 w 76"/>
              <a:gd name="T15" fmla="*/ 14 h 174"/>
              <a:gd name="T16" fmla="*/ 15 w 76"/>
              <a:gd name="T17" fmla="*/ 13 h 174"/>
              <a:gd name="T18" fmla="*/ 41 w 76"/>
              <a:gd name="T19" fmla="*/ 2 h 174"/>
              <a:gd name="T20" fmla="*/ 51 w 76"/>
              <a:gd name="T21" fmla="*/ 2 h 174"/>
              <a:gd name="T22" fmla="*/ 62 w 76"/>
              <a:gd name="T23" fmla="*/ 28 h 174"/>
              <a:gd name="T24" fmla="*/ 71 w 76"/>
              <a:gd name="T25" fmla="*/ 62 h 174"/>
              <a:gd name="T26" fmla="*/ 68 w 76"/>
              <a:gd name="T27" fmla="*/ 76 h 174"/>
              <a:gd name="T28" fmla="*/ 57 w 76"/>
              <a:gd name="T29" fmla="*/ 99 h 174"/>
              <a:gd name="T30" fmla="*/ 45 w 76"/>
              <a:gd name="T31" fmla="*/ 164 h 174"/>
              <a:gd name="T32" fmla="*/ 40 w 76"/>
              <a:gd name="T33" fmla="*/ 174 h 174"/>
              <a:gd name="T34" fmla="*/ 37 w 76"/>
              <a:gd name="T35" fmla="*/ 173 h 174"/>
              <a:gd name="T36" fmla="*/ 33 w 76"/>
              <a:gd name="T37" fmla="*/ 33 h 174"/>
              <a:gd name="T38" fmla="*/ 29 w 76"/>
              <a:gd name="T39" fmla="*/ 33 h 174"/>
              <a:gd name="T40" fmla="*/ 30 w 76"/>
              <a:gd name="T41" fmla="*/ 44 h 174"/>
              <a:gd name="T42" fmla="*/ 27 w 76"/>
              <a:gd name="T43" fmla="*/ 67 h 174"/>
              <a:gd name="T44" fmla="*/ 22 w 76"/>
              <a:gd name="T45" fmla="*/ 75 h 174"/>
              <a:gd name="T46" fmla="*/ 24 w 76"/>
              <a:gd name="T47" fmla="*/ 77 h 174"/>
              <a:gd name="T48" fmla="*/ 33 w 76"/>
              <a:gd name="T49" fmla="*/ 67 h 174"/>
              <a:gd name="T50" fmla="*/ 33 w 76"/>
              <a:gd name="T51" fmla="*/ 3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6" h="174">
                <a:moveTo>
                  <a:pt x="37" y="173"/>
                </a:moveTo>
                <a:cubicBezTo>
                  <a:pt x="36" y="146"/>
                  <a:pt x="35" y="119"/>
                  <a:pt x="33" y="91"/>
                </a:cubicBezTo>
                <a:cubicBezTo>
                  <a:pt x="23" y="95"/>
                  <a:pt x="14" y="99"/>
                  <a:pt x="3" y="104"/>
                </a:cubicBezTo>
                <a:cubicBezTo>
                  <a:pt x="1" y="93"/>
                  <a:pt x="0" y="82"/>
                  <a:pt x="8" y="74"/>
                </a:cubicBezTo>
                <a:cubicBezTo>
                  <a:pt x="15" y="67"/>
                  <a:pt x="17" y="59"/>
                  <a:pt x="13" y="50"/>
                </a:cubicBezTo>
                <a:cubicBezTo>
                  <a:pt x="12" y="47"/>
                  <a:pt x="12" y="42"/>
                  <a:pt x="13" y="40"/>
                </a:cubicBezTo>
                <a:cubicBezTo>
                  <a:pt x="21" y="32"/>
                  <a:pt x="18" y="25"/>
                  <a:pt x="14" y="17"/>
                </a:cubicBezTo>
                <a:cubicBezTo>
                  <a:pt x="14" y="16"/>
                  <a:pt x="13" y="15"/>
                  <a:pt x="13" y="14"/>
                </a:cubicBezTo>
                <a:cubicBezTo>
                  <a:pt x="14" y="13"/>
                  <a:pt x="14" y="13"/>
                  <a:pt x="15" y="13"/>
                </a:cubicBezTo>
                <a:cubicBezTo>
                  <a:pt x="26" y="16"/>
                  <a:pt x="35" y="14"/>
                  <a:pt x="41" y="2"/>
                </a:cubicBezTo>
                <a:cubicBezTo>
                  <a:pt x="42" y="0"/>
                  <a:pt x="49" y="0"/>
                  <a:pt x="51" y="2"/>
                </a:cubicBezTo>
                <a:cubicBezTo>
                  <a:pt x="61" y="8"/>
                  <a:pt x="63" y="17"/>
                  <a:pt x="62" y="28"/>
                </a:cubicBezTo>
                <a:cubicBezTo>
                  <a:pt x="61" y="41"/>
                  <a:pt x="61" y="52"/>
                  <a:pt x="71" y="62"/>
                </a:cubicBezTo>
                <a:cubicBezTo>
                  <a:pt x="76" y="67"/>
                  <a:pt x="74" y="73"/>
                  <a:pt x="68" y="76"/>
                </a:cubicBezTo>
                <a:cubicBezTo>
                  <a:pt x="59" y="81"/>
                  <a:pt x="58" y="89"/>
                  <a:pt x="57" y="99"/>
                </a:cubicBezTo>
                <a:cubicBezTo>
                  <a:pt x="54" y="121"/>
                  <a:pt x="50" y="143"/>
                  <a:pt x="45" y="164"/>
                </a:cubicBezTo>
                <a:cubicBezTo>
                  <a:pt x="45" y="168"/>
                  <a:pt x="42" y="171"/>
                  <a:pt x="40" y="174"/>
                </a:cubicBezTo>
                <a:cubicBezTo>
                  <a:pt x="39" y="174"/>
                  <a:pt x="38" y="173"/>
                  <a:pt x="37" y="173"/>
                </a:cubicBezTo>
                <a:close/>
                <a:moveTo>
                  <a:pt x="33" y="33"/>
                </a:moveTo>
                <a:cubicBezTo>
                  <a:pt x="32" y="33"/>
                  <a:pt x="31" y="33"/>
                  <a:pt x="29" y="33"/>
                </a:cubicBezTo>
                <a:cubicBezTo>
                  <a:pt x="30" y="37"/>
                  <a:pt x="29" y="41"/>
                  <a:pt x="30" y="44"/>
                </a:cubicBezTo>
                <a:cubicBezTo>
                  <a:pt x="35" y="53"/>
                  <a:pt x="32" y="60"/>
                  <a:pt x="27" y="67"/>
                </a:cubicBezTo>
                <a:cubicBezTo>
                  <a:pt x="25" y="70"/>
                  <a:pt x="23" y="72"/>
                  <a:pt x="22" y="75"/>
                </a:cubicBezTo>
                <a:cubicBezTo>
                  <a:pt x="23" y="75"/>
                  <a:pt x="23" y="76"/>
                  <a:pt x="24" y="77"/>
                </a:cubicBezTo>
                <a:cubicBezTo>
                  <a:pt x="27" y="73"/>
                  <a:pt x="32" y="71"/>
                  <a:pt x="33" y="67"/>
                </a:cubicBezTo>
                <a:cubicBezTo>
                  <a:pt x="34" y="56"/>
                  <a:pt x="33" y="45"/>
                  <a:pt x="33" y="33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26BF2F67-D8CF-4A8E-B647-44A5BD317286}"/>
              </a:ext>
            </a:extLst>
          </p:cNvPr>
          <p:cNvSpPr>
            <a:spLocks noEditPoints="1"/>
          </p:cNvSpPr>
          <p:nvPr/>
        </p:nvSpPr>
        <p:spPr bwMode="auto">
          <a:xfrm>
            <a:off x="-859581" y="6068375"/>
            <a:ext cx="605074" cy="465977"/>
          </a:xfrm>
          <a:custGeom>
            <a:avLst/>
            <a:gdLst>
              <a:gd name="T0" fmla="*/ 17 w 150"/>
              <a:gd name="T1" fmla="*/ 93 h 116"/>
              <a:gd name="T2" fmla="*/ 0 w 150"/>
              <a:gd name="T3" fmla="*/ 88 h 116"/>
              <a:gd name="T4" fmla="*/ 46 w 150"/>
              <a:gd name="T5" fmla="*/ 0 h 116"/>
              <a:gd name="T6" fmla="*/ 50 w 150"/>
              <a:gd name="T7" fmla="*/ 0 h 116"/>
              <a:gd name="T8" fmla="*/ 56 w 150"/>
              <a:gd name="T9" fmla="*/ 38 h 116"/>
              <a:gd name="T10" fmla="*/ 66 w 150"/>
              <a:gd name="T11" fmla="*/ 89 h 116"/>
              <a:gd name="T12" fmla="*/ 73 w 150"/>
              <a:gd name="T13" fmla="*/ 99 h 116"/>
              <a:gd name="T14" fmla="*/ 78 w 150"/>
              <a:gd name="T15" fmla="*/ 89 h 116"/>
              <a:gd name="T16" fmla="*/ 84 w 150"/>
              <a:gd name="T17" fmla="*/ 33 h 116"/>
              <a:gd name="T18" fmla="*/ 81 w 150"/>
              <a:gd name="T19" fmla="*/ 9 h 116"/>
              <a:gd name="T20" fmla="*/ 123 w 150"/>
              <a:gd name="T21" fmla="*/ 19 h 116"/>
              <a:gd name="T22" fmla="*/ 146 w 150"/>
              <a:gd name="T23" fmla="*/ 73 h 116"/>
              <a:gd name="T24" fmla="*/ 90 w 150"/>
              <a:gd name="T25" fmla="*/ 109 h 116"/>
              <a:gd name="T26" fmla="*/ 56 w 150"/>
              <a:gd name="T27" fmla="*/ 102 h 116"/>
              <a:gd name="T28" fmla="*/ 42 w 150"/>
              <a:gd name="T29" fmla="*/ 98 h 116"/>
              <a:gd name="T30" fmla="*/ 48 w 150"/>
              <a:gd name="T31" fmla="*/ 74 h 116"/>
              <a:gd name="T32" fmla="*/ 24 w 150"/>
              <a:gd name="T33" fmla="*/ 64 h 116"/>
              <a:gd name="T34" fmla="*/ 17 w 150"/>
              <a:gd name="T35" fmla="*/ 93 h 116"/>
              <a:gd name="T36" fmla="*/ 134 w 150"/>
              <a:gd name="T37" fmla="*/ 63 h 116"/>
              <a:gd name="T38" fmla="*/ 125 w 150"/>
              <a:gd name="T39" fmla="*/ 36 h 116"/>
              <a:gd name="T40" fmla="*/ 107 w 150"/>
              <a:gd name="T41" fmla="*/ 22 h 116"/>
              <a:gd name="T42" fmla="*/ 99 w 150"/>
              <a:gd name="T43" fmla="*/ 27 h 116"/>
              <a:gd name="T44" fmla="*/ 93 w 150"/>
              <a:gd name="T45" fmla="*/ 96 h 116"/>
              <a:gd name="T46" fmla="*/ 97 w 150"/>
              <a:gd name="T47" fmla="*/ 103 h 116"/>
              <a:gd name="T48" fmla="*/ 121 w 150"/>
              <a:gd name="T49" fmla="*/ 96 h 116"/>
              <a:gd name="T50" fmla="*/ 134 w 150"/>
              <a:gd name="T51" fmla="*/ 63 h 116"/>
              <a:gd name="T52" fmla="*/ 44 w 150"/>
              <a:gd name="T53" fmla="*/ 26 h 116"/>
              <a:gd name="T54" fmla="*/ 42 w 150"/>
              <a:gd name="T55" fmla="*/ 25 h 116"/>
              <a:gd name="T56" fmla="*/ 27 w 150"/>
              <a:gd name="T57" fmla="*/ 51 h 116"/>
              <a:gd name="T58" fmla="*/ 49 w 150"/>
              <a:gd name="T59" fmla="*/ 58 h 116"/>
              <a:gd name="T60" fmla="*/ 44 w 150"/>
              <a:gd name="T61" fmla="*/ 2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0" h="116">
                <a:moveTo>
                  <a:pt x="17" y="93"/>
                </a:moveTo>
                <a:cubicBezTo>
                  <a:pt x="11" y="91"/>
                  <a:pt x="6" y="90"/>
                  <a:pt x="0" y="88"/>
                </a:cubicBezTo>
                <a:cubicBezTo>
                  <a:pt x="15" y="58"/>
                  <a:pt x="31" y="29"/>
                  <a:pt x="46" y="0"/>
                </a:cubicBezTo>
                <a:cubicBezTo>
                  <a:pt x="47" y="0"/>
                  <a:pt x="48" y="0"/>
                  <a:pt x="50" y="0"/>
                </a:cubicBezTo>
                <a:cubicBezTo>
                  <a:pt x="52" y="13"/>
                  <a:pt x="54" y="25"/>
                  <a:pt x="56" y="38"/>
                </a:cubicBezTo>
                <a:cubicBezTo>
                  <a:pt x="59" y="55"/>
                  <a:pt x="62" y="72"/>
                  <a:pt x="66" y="89"/>
                </a:cubicBezTo>
                <a:cubicBezTo>
                  <a:pt x="67" y="93"/>
                  <a:pt x="70" y="96"/>
                  <a:pt x="73" y="99"/>
                </a:cubicBezTo>
                <a:cubicBezTo>
                  <a:pt x="75" y="96"/>
                  <a:pt x="78" y="93"/>
                  <a:pt x="78" y="89"/>
                </a:cubicBezTo>
                <a:cubicBezTo>
                  <a:pt x="81" y="70"/>
                  <a:pt x="83" y="52"/>
                  <a:pt x="84" y="33"/>
                </a:cubicBezTo>
                <a:cubicBezTo>
                  <a:pt x="85" y="26"/>
                  <a:pt x="83" y="19"/>
                  <a:pt x="81" y="9"/>
                </a:cubicBezTo>
                <a:cubicBezTo>
                  <a:pt x="95" y="12"/>
                  <a:pt x="110" y="14"/>
                  <a:pt x="123" y="19"/>
                </a:cubicBezTo>
                <a:cubicBezTo>
                  <a:pt x="141" y="27"/>
                  <a:pt x="150" y="51"/>
                  <a:pt x="146" y="73"/>
                </a:cubicBezTo>
                <a:cubicBezTo>
                  <a:pt x="140" y="104"/>
                  <a:pt x="121" y="116"/>
                  <a:pt x="90" y="109"/>
                </a:cubicBezTo>
                <a:cubicBezTo>
                  <a:pt x="79" y="107"/>
                  <a:pt x="67" y="105"/>
                  <a:pt x="56" y="102"/>
                </a:cubicBezTo>
                <a:cubicBezTo>
                  <a:pt x="51" y="101"/>
                  <a:pt x="47" y="100"/>
                  <a:pt x="42" y="98"/>
                </a:cubicBezTo>
                <a:cubicBezTo>
                  <a:pt x="50" y="91"/>
                  <a:pt x="54" y="79"/>
                  <a:pt x="48" y="74"/>
                </a:cubicBezTo>
                <a:cubicBezTo>
                  <a:pt x="42" y="68"/>
                  <a:pt x="32" y="65"/>
                  <a:pt x="24" y="64"/>
                </a:cubicBezTo>
                <a:cubicBezTo>
                  <a:pt x="18" y="64"/>
                  <a:pt x="15" y="79"/>
                  <a:pt x="17" y="93"/>
                </a:cubicBezTo>
                <a:close/>
                <a:moveTo>
                  <a:pt x="134" y="63"/>
                </a:moveTo>
                <a:cubicBezTo>
                  <a:pt x="131" y="53"/>
                  <a:pt x="130" y="43"/>
                  <a:pt x="125" y="36"/>
                </a:cubicBezTo>
                <a:cubicBezTo>
                  <a:pt x="121" y="30"/>
                  <a:pt x="113" y="26"/>
                  <a:pt x="107" y="22"/>
                </a:cubicBezTo>
                <a:cubicBezTo>
                  <a:pt x="105" y="21"/>
                  <a:pt x="99" y="25"/>
                  <a:pt x="99" y="27"/>
                </a:cubicBezTo>
                <a:cubicBezTo>
                  <a:pt x="97" y="50"/>
                  <a:pt x="95" y="73"/>
                  <a:pt x="93" y="96"/>
                </a:cubicBezTo>
                <a:cubicBezTo>
                  <a:pt x="93" y="98"/>
                  <a:pt x="95" y="102"/>
                  <a:pt x="97" y="103"/>
                </a:cubicBezTo>
                <a:cubicBezTo>
                  <a:pt x="104" y="107"/>
                  <a:pt x="118" y="104"/>
                  <a:pt x="121" y="96"/>
                </a:cubicBezTo>
                <a:cubicBezTo>
                  <a:pt x="126" y="85"/>
                  <a:pt x="130" y="74"/>
                  <a:pt x="134" y="63"/>
                </a:cubicBezTo>
                <a:close/>
                <a:moveTo>
                  <a:pt x="44" y="26"/>
                </a:moveTo>
                <a:cubicBezTo>
                  <a:pt x="43" y="25"/>
                  <a:pt x="43" y="25"/>
                  <a:pt x="42" y="25"/>
                </a:cubicBezTo>
                <a:cubicBezTo>
                  <a:pt x="37" y="34"/>
                  <a:pt x="32" y="42"/>
                  <a:pt x="27" y="51"/>
                </a:cubicBezTo>
                <a:cubicBezTo>
                  <a:pt x="34" y="54"/>
                  <a:pt x="41" y="56"/>
                  <a:pt x="49" y="58"/>
                </a:cubicBezTo>
                <a:cubicBezTo>
                  <a:pt x="47" y="46"/>
                  <a:pt x="45" y="36"/>
                  <a:pt x="44" y="26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0C0B8CBD-6FF9-42D7-834A-5B98CF82C22A}"/>
              </a:ext>
            </a:extLst>
          </p:cNvPr>
          <p:cNvSpPr>
            <a:spLocks/>
          </p:cNvSpPr>
          <p:nvPr/>
        </p:nvSpPr>
        <p:spPr bwMode="auto">
          <a:xfrm>
            <a:off x="-2174052" y="5289429"/>
            <a:ext cx="497274" cy="618984"/>
          </a:xfrm>
          <a:custGeom>
            <a:avLst/>
            <a:gdLst>
              <a:gd name="T0" fmla="*/ 53 w 123"/>
              <a:gd name="T1" fmla="*/ 111 h 154"/>
              <a:gd name="T2" fmla="*/ 44 w 123"/>
              <a:gd name="T3" fmla="*/ 122 h 154"/>
              <a:gd name="T4" fmla="*/ 0 w 123"/>
              <a:gd name="T5" fmla="*/ 80 h 154"/>
              <a:gd name="T6" fmla="*/ 12 w 123"/>
              <a:gd name="T7" fmla="*/ 64 h 154"/>
              <a:gd name="T8" fmla="*/ 43 w 123"/>
              <a:gd name="T9" fmla="*/ 0 h 154"/>
              <a:gd name="T10" fmla="*/ 81 w 123"/>
              <a:gd name="T11" fmla="*/ 38 h 154"/>
              <a:gd name="T12" fmla="*/ 75 w 123"/>
              <a:gd name="T13" fmla="*/ 57 h 154"/>
              <a:gd name="T14" fmla="*/ 51 w 123"/>
              <a:gd name="T15" fmla="*/ 19 h 154"/>
              <a:gd name="T16" fmla="*/ 42 w 123"/>
              <a:gd name="T17" fmla="*/ 49 h 154"/>
              <a:gd name="T18" fmla="*/ 66 w 123"/>
              <a:gd name="T19" fmla="*/ 60 h 154"/>
              <a:gd name="T20" fmla="*/ 67 w 123"/>
              <a:gd name="T21" fmla="*/ 62 h 154"/>
              <a:gd name="T22" fmla="*/ 53 w 123"/>
              <a:gd name="T23" fmla="*/ 88 h 154"/>
              <a:gd name="T24" fmla="*/ 49 w 123"/>
              <a:gd name="T25" fmla="*/ 87 h 154"/>
              <a:gd name="T26" fmla="*/ 34 w 123"/>
              <a:gd name="T27" fmla="*/ 56 h 154"/>
              <a:gd name="T28" fmla="*/ 23 w 123"/>
              <a:gd name="T29" fmla="*/ 88 h 154"/>
              <a:gd name="T30" fmla="*/ 61 w 123"/>
              <a:gd name="T31" fmla="*/ 100 h 154"/>
              <a:gd name="T32" fmla="*/ 68 w 123"/>
              <a:gd name="T33" fmla="*/ 131 h 154"/>
              <a:gd name="T34" fmla="*/ 81 w 123"/>
              <a:gd name="T35" fmla="*/ 140 h 154"/>
              <a:gd name="T36" fmla="*/ 88 w 123"/>
              <a:gd name="T37" fmla="*/ 125 h 154"/>
              <a:gd name="T38" fmla="*/ 78 w 123"/>
              <a:gd name="T39" fmla="*/ 85 h 154"/>
              <a:gd name="T40" fmla="*/ 77 w 123"/>
              <a:gd name="T41" fmla="*/ 67 h 154"/>
              <a:gd name="T42" fmla="*/ 88 w 123"/>
              <a:gd name="T43" fmla="*/ 53 h 154"/>
              <a:gd name="T44" fmla="*/ 106 w 123"/>
              <a:gd name="T45" fmla="*/ 57 h 154"/>
              <a:gd name="T46" fmla="*/ 123 w 123"/>
              <a:gd name="T47" fmla="*/ 74 h 154"/>
              <a:gd name="T48" fmla="*/ 114 w 123"/>
              <a:gd name="T49" fmla="*/ 98 h 154"/>
              <a:gd name="T50" fmla="*/ 110 w 123"/>
              <a:gd name="T51" fmla="*/ 97 h 154"/>
              <a:gd name="T52" fmla="*/ 110 w 123"/>
              <a:gd name="T53" fmla="*/ 90 h 154"/>
              <a:gd name="T54" fmla="*/ 109 w 123"/>
              <a:gd name="T55" fmla="*/ 76 h 154"/>
              <a:gd name="T56" fmla="*/ 96 w 123"/>
              <a:gd name="T57" fmla="*/ 63 h 154"/>
              <a:gd name="T58" fmla="*/ 92 w 123"/>
              <a:gd name="T59" fmla="*/ 79 h 154"/>
              <a:gd name="T60" fmla="*/ 100 w 123"/>
              <a:gd name="T61" fmla="*/ 113 h 154"/>
              <a:gd name="T62" fmla="*/ 103 w 123"/>
              <a:gd name="T63" fmla="*/ 130 h 154"/>
              <a:gd name="T64" fmla="*/ 87 w 123"/>
              <a:gd name="T65" fmla="*/ 151 h 154"/>
              <a:gd name="T66" fmla="*/ 65 w 123"/>
              <a:gd name="T67" fmla="*/ 141 h 154"/>
              <a:gd name="T68" fmla="*/ 52 w 123"/>
              <a:gd name="T69" fmla="*/ 130 h 154"/>
              <a:gd name="T70" fmla="*/ 50 w 123"/>
              <a:gd name="T71" fmla="*/ 132 h 154"/>
              <a:gd name="T72" fmla="*/ 55 w 123"/>
              <a:gd name="T73" fmla="*/ 113 h 154"/>
              <a:gd name="T74" fmla="*/ 53 w 123"/>
              <a:gd name="T75" fmla="*/ 111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3" h="154">
                <a:moveTo>
                  <a:pt x="53" y="111"/>
                </a:moveTo>
                <a:cubicBezTo>
                  <a:pt x="50" y="115"/>
                  <a:pt x="48" y="118"/>
                  <a:pt x="44" y="122"/>
                </a:cubicBezTo>
                <a:cubicBezTo>
                  <a:pt x="29" y="107"/>
                  <a:pt x="14" y="93"/>
                  <a:pt x="0" y="80"/>
                </a:cubicBezTo>
                <a:cubicBezTo>
                  <a:pt x="5" y="74"/>
                  <a:pt x="10" y="69"/>
                  <a:pt x="12" y="64"/>
                </a:cubicBezTo>
                <a:cubicBezTo>
                  <a:pt x="23" y="43"/>
                  <a:pt x="32" y="23"/>
                  <a:pt x="43" y="0"/>
                </a:cubicBezTo>
                <a:cubicBezTo>
                  <a:pt x="56" y="14"/>
                  <a:pt x="70" y="25"/>
                  <a:pt x="81" y="38"/>
                </a:cubicBezTo>
                <a:cubicBezTo>
                  <a:pt x="87" y="45"/>
                  <a:pt x="81" y="51"/>
                  <a:pt x="75" y="57"/>
                </a:cubicBezTo>
                <a:cubicBezTo>
                  <a:pt x="76" y="38"/>
                  <a:pt x="64" y="30"/>
                  <a:pt x="51" y="19"/>
                </a:cubicBezTo>
                <a:cubicBezTo>
                  <a:pt x="47" y="30"/>
                  <a:pt x="40" y="40"/>
                  <a:pt x="42" y="49"/>
                </a:cubicBezTo>
                <a:cubicBezTo>
                  <a:pt x="43" y="57"/>
                  <a:pt x="53" y="65"/>
                  <a:pt x="66" y="60"/>
                </a:cubicBezTo>
                <a:cubicBezTo>
                  <a:pt x="67" y="61"/>
                  <a:pt x="67" y="62"/>
                  <a:pt x="67" y="62"/>
                </a:cubicBezTo>
                <a:cubicBezTo>
                  <a:pt x="63" y="71"/>
                  <a:pt x="58" y="79"/>
                  <a:pt x="53" y="88"/>
                </a:cubicBezTo>
                <a:cubicBezTo>
                  <a:pt x="52" y="88"/>
                  <a:pt x="51" y="87"/>
                  <a:pt x="49" y="87"/>
                </a:cubicBezTo>
                <a:cubicBezTo>
                  <a:pt x="55" y="71"/>
                  <a:pt x="45" y="64"/>
                  <a:pt x="34" y="56"/>
                </a:cubicBezTo>
                <a:cubicBezTo>
                  <a:pt x="29" y="67"/>
                  <a:pt x="17" y="76"/>
                  <a:pt x="23" y="88"/>
                </a:cubicBezTo>
                <a:cubicBezTo>
                  <a:pt x="30" y="104"/>
                  <a:pt x="44" y="112"/>
                  <a:pt x="61" y="100"/>
                </a:cubicBezTo>
                <a:cubicBezTo>
                  <a:pt x="63" y="111"/>
                  <a:pt x="65" y="121"/>
                  <a:pt x="68" y="131"/>
                </a:cubicBezTo>
                <a:cubicBezTo>
                  <a:pt x="69" y="137"/>
                  <a:pt x="73" y="143"/>
                  <a:pt x="81" y="140"/>
                </a:cubicBezTo>
                <a:cubicBezTo>
                  <a:pt x="88" y="138"/>
                  <a:pt x="89" y="131"/>
                  <a:pt x="88" y="125"/>
                </a:cubicBezTo>
                <a:cubicBezTo>
                  <a:pt x="85" y="112"/>
                  <a:pt x="81" y="99"/>
                  <a:pt x="78" y="85"/>
                </a:cubicBezTo>
                <a:cubicBezTo>
                  <a:pt x="77" y="79"/>
                  <a:pt x="76" y="73"/>
                  <a:pt x="77" y="67"/>
                </a:cubicBezTo>
                <a:cubicBezTo>
                  <a:pt x="79" y="62"/>
                  <a:pt x="83" y="56"/>
                  <a:pt x="88" y="53"/>
                </a:cubicBezTo>
                <a:cubicBezTo>
                  <a:pt x="94" y="50"/>
                  <a:pt x="101" y="52"/>
                  <a:pt x="106" y="57"/>
                </a:cubicBezTo>
                <a:cubicBezTo>
                  <a:pt x="111" y="62"/>
                  <a:pt x="116" y="67"/>
                  <a:pt x="123" y="74"/>
                </a:cubicBezTo>
                <a:cubicBezTo>
                  <a:pt x="120" y="80"/>
                  <a:pt x="117" y="89"/>
                  <a:pt x="114" y="98"/>
                </a:cubicBezTo>
                <a:cubicBezTo>
                  <a:pt x="113" y="98"/>
                  <a:pt x="111" y="98"/>
                  <a:pt x="110" y="97"/>
                </a:cubicBezTo>
                <a:cubicBezTo>
                  <a:pt x="110" y="95"/>
                  <a:pt x="110" y="92"/>
                  <a:pt x="110" y="90"/>
                </a:cubicBezTo>
                <a:cubicBezTo>
                  <a:pt x="110" y="85"/>
                  <a:pt x="110" y="81"/>
                  <a:pt x="109" y="76"/>
                </a:cubicBezTo>
                <a:cubicBezTo>
                  <a:pt x="108" y="68"/>
                  <a:pt x="100" y="61"/>
                  <a:pt x="96" y="63"/>
                </a:cubicBezTo>
                <a:cubicBezTo>
                  <a:pt x="88" y="66"/>
                  <a:pt x="90" y="73"/>
                  <a:pt x="92" y="79"/>
                </a:cubicBezTo>
                <a:cubicBezTo>
                  <a:pt x="94" y="90"/>
                  <a:pt x="98" y="101"/>
                  <a:pt x="100" y="113"/>
                </a:cubicBezTo>
                <a:cubicBezTo>
                  <a:pt x="102" y="118"/>
                  <a:pt x="103" y="125"/>
                  <a:pt x="103" y="130"/>
                </a:cubicBezTo>
                <a:cubicBezTo>
                  <a:pt x="102" y="140"/>
                  <a:pt x="97" y="148"/>
                  <a:pt x="87" y="151"/>
                </a:cubicBezTo>
                <a:cubicBezTo>
                  <a:pt x="77" y="154"/>
                  <a:pt x="71" y="148"/>
                  <a:pt x="65" y="141"/>
                </a:cubicBezTo>
                <a:cubicBezTo>
                  <a:pt x="61" y="137"/>
                  <a:pt x="56" y="134"/>
                  <a:pt x="52" y="130"/>
                </a:cubicBezTo>
                <a:cubicBezTo>
                  <a:pt x="51" y="131"/>
                  <a:pt x="51" y="131"/>
                  <a:pt x="50" y="132"/>
                </a:cubicBezTo>
                <a:cubicBezTo>
                  <a:pt x="51" y="125"/>
                  <a:pt x="53" y="119"/>
                  <a:pt x="55" y="113"/>
                </a:cubicBezTo>
                <a:cubicBezTo>
                  <a:pt x="54" y="112"/>
                  <a:pt x="53" y="112"/>
                  <a:pt x="53" y="111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DA97F2E-AB45-4CD4-A909-1D65D16F0A62}"/>
              </a:ext>
            </a:extLst>
          </p:cNvPr>
          <p:cNvSpPr>
            <a:spLocks/>
          </p:cNvSpPr>
          <p:nvPr/>
        </p:nvSpPr>
        <p:spPr bwMode="auto">
          <a:xfrm>
            <a:off x="2471802" y="4312269"/>
            <a:ext cx="459022" cy="688533"/>
          </a:xfrm>
          <a:custGeom>
            <a:avLst/>
            <a:gdLst>
              <a:gd name="T0" fmla="*/ 53 w 114"/>
              <a:gd name="T1" fmla="*/ 0 h 171"/>
              <a:gd name="T2" fmla="*/ 73 w 114"/>
              <a:gd name="T3" fmla="*/ 13 h 171"/>
              <a:gd name="T4" fmla="*/ 72 w 114"/>
              <a:gd name="T5" fmla="*/ 15 h 171"/>
              <a:gd name="T6" fmla="*/ 63 w 114"/>
              <a:gd name="T7" fmla="*/ 17 h 171"/>
              <a:gd name="T8" fmla="*/ 46 w 114"/>
              <a:gd name="T9" fmla="*/ 38 h 171"/>
              <a:gd name="T10" fmla="*/ 58 w 114"/>
              <a:gd name="T11" fmla="*/ 45 h 171"/>
              <a:gd name="T12" fmla="*/ 78 w 114"/>
              <a:gd name="T13" fmla="*/ 33 h 171"/>
              <a:gd name="T14" fmla="*/ 111 w 114"/>
              <a:gd name="T15" fmla="*/ 48 h 171"/>
              <a:gd name="T16" fmla="*/ 95 w 114"/>
              <a:gd name="T17" fmla="*/ 93 h 171"/>
              <a:gd name="T18" fmla="*/ 88 w 114"/>
              <a:gd name="T19" fmla="*/ 95 h 171"/>
              <a:gd name="T20" fmla="*/ 85 w 114"/>
              <a:gd name="T21" fmla="*/ 124 h 171"/>
              <a:gd name="T22" fmla="*/ 66 w 114"/>
              <a:gd name="T23" fmla="*/ 159 h 171"/>
              <a:gd name="T24" fmla="*/ 59 w 114"/>
              <a:gd name="T25" fmla="*/ 171 h 171"/>
              <a:gd name="T26" fmla="*/ 42 w 114"/>
              <a:gd name="T27" fmla="*/ 142 h 171"/>
              <a:gd name="T28" fmla="*/ 20 w 114"/>
              <a:gd name="T29" fmla="*/ 120 h 171"/>
              <a:gd name="T30" fmla="*/ 0 w 114"/>
              <a:gd name="T31" fmla="*/ 115 h 171"/>
              <a:gd name="T32" fmla="*/ 33 w 114"/>
              <a:gd name="T33" fmla="*/ 52 h 171"/>
              <a:gd name="T34" fmla="*/ 47 w 114"/>
              <a:gd name="T35" fmla="*/ 68 h 171"/>
              <a:gd name="T36" fmla="*/ 29 w 114"/>
              <a:gd name="T37" fmla="*/ 75 h 171"/>
              <a:gd name="T38" fmla="*/ 20 w 114"/>
              <a:gd name="T39" fmla="*/ 93 h 171"/>
              <a:gd name="T40" fmla="*/ 35 w 114"/>
              <a:gd name="T41" fmla="*/ 115 h 171"/>
              <a:gd name="T42" fmla="*/ 39 w 114"/>
              <a:gd name="T43" fmla="*/ 115 h 171"/>
              <a:gd name="T44" fmla="*/ 52 w 114"/>
              <a:gd name="T45" fmla="*/ 82 h 171"/>
              <a:gd name="T46" fmla="*/ 65 w 114"/>
              <a:gd name="T47" fmla="*/ 96 h 171"/>
              <a:gd name="T48" fmla="*/ 47 w 114"/>
              <a:gd name="T49" fmla="*/ 115 h 171"/>
              <a:gd name="T50" fmla="*/ 50 w 114"/>
              <a:gd name="T51" fmla="*/ 124 h 171"/>
              <a:gd name="T52" fmla="*/ 65 w 114"/>
              <a:gd name="T53" fmla="*/ 141 h 171"/>
              <a:gd name="T54" fmla="*/ 75 w 114"/>
              <a:gd name="T55" fmla="*/ 83 h 171"/>
              <a:gd name="T56" fmla="*/ 85 w 114"/>
              <a:gd name="T57" fmla="*/ 81 h 171"/>
              <a:gd name="T58" fmla="*/ 102 w 114"/>
              <a:gd name="T59" fmla="*/ 66 h 171"/>
              <a:gd name="T60" fmla="*/ 97 w 114"/>
              <a:gd name="T61" fmla="*/ 48 h 171"/>
              <a:gd name="T62" fmla="*/ 82 w 114"/>
              <a:gd name="T63" fmla="*/ 51 h 171"/>
              <a:gd name="T64" fmla="*/ 72 w 114"/>
              <a:gd name="T65" fmla="*/ 58 h 171"/>
              <a:gd name="T66" fmla="*/ 47 w 114"/>
              <a:gd name="T67" fmla="*/ 61 h 171"/>
              <a:gd name="T68" fmla="*/ 38 w 114"/>
              <a:gd name="T69" fmla="*/ 33 h 171"/>
              <a:gd name="T70" fmla="*/ 53 w 114"/>
              <a:gd name="T71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4" h="171">
                <a:moveTo>
                  <a:pt x="53" y="0"/>
                </a:moveTo>
                <a:cubicBezTo>
                  <a:pt x="60" y="5"/>
                  <a:pt x="66" y="9"/>
                  <a:pt x="73" y="13"/>
                </a:cubicBezTo>
                <a:cubicBezTo>
                  <a:pt x="73" y="13"/>
                  <a:pt x="72" y="14"/>
                  <a:pt x="72" y="15"/>
                </a:cubicBezTo>
                <a:cubicBezTo>
                  <a:pt x="69" y="16"/>
                  <a:pt x="66" y="17"/>
                  <a:pt x="63" y="17"/>
                </a:cubicBezTo>
                <a:cubicBezTo>
                  <a:pt x="51" y="18"/>
                  <a:pt x="45" y="26"/>
                  <a:pt x="46" y="38"/>
                </a:cubicBezTo>
                <a:cubicBezTo>
                  <a:pt x="47" y="46"/>
                  <a:pt x="51" y="49"/>
                  <a:pt x="58" y="45"/>
                </a:cubicBezTo>
                <a:cubicBezTo>
                  <a:pt x="65" y="42"/>
                  <a:pt x="71" y="37"/>
                  <a:pt x="78" y="33"/>
                </a:cubicBezTo>
                <a:cubicBezTo>
                  <a:pt x="94" y="22"/>
                  <a:pt x="109" y="29"/>
                  <a:pt x="111" y="48"/>
                </a:cubicBezTo>
                <a:cubicBezTo>
                  <a:pt x="114" y="66"/>
                  <a:pt x="104" y="80"/>
                  <a:pt x="95" y="93"/>
                </a:cubicBezTo>
                <a:cubicBezTo>
                  <a:pt x="95" y="95"/>
                  <a:pt x="91" y="95"/>
                  <a:pt x="88" y="95"/>
                </a:cubicBezTo>
                <a:cubicBezTo>
                  <a:pt x="93" y="105"/>
                  <a:pt x="91" y="114"/>
                  <a:pt x="85" y="124"/>
                </a:cubicBezTo>
                <a:cubicBezTo>
                  <a:pt x="78" y="135"/>
                  <a:pt x="73" y="147"/>
                  <a:pt x="66" y="159"/>
                </a:cubicBezTo>
                <a:cubicBezTo>
                  <a:pt x="65" y="162"/>
                  <a:pt x="63" y="165"/>
                  <a:pt x="59" y="171"/>
                </a:cubicBezTo>
                <a:cubicBezTo>
                  <a:pt x="59" y="156"/>
                  <a:pt x="50" y="149"/>
                  <a:pt x="42" y="142"/>
                </a:cubicBezTo>
                <a:cubicBezTo>
                  <a:pt x="35" y="135"/>
                  <a:pt x="27" y="128"/>
                  <a:pt x="20" y="120"/>
                </a:cubicBezTo>
                <a:cubicBezTo>
                  <a:pt x="15" y="115"/>
                  <a:pt x="9" y="111"/>
                  <a:pt x="0" y="115"/>
                </a:cubicBezTo>
                <a:cubicBezTo>
                  <a:pt x="11" y="94"/>
                  <a:pt x="22" y="73"/>
                  <a:pt x="33" y="52"/>
                </a:cubicBezTo>
                <a:cubicBezTo>
                  <a:pt x="38" y="58"/>
                  <a:pt x="42" y="62"/>
                  <a:pt x="47" y="68"/>
                </a:cubicBezTo>
                <a:cubicBezTo>
                  <a:pt x="40" y="68"/>
                  <a:pt x="32" y="66"/>
                  <a:pt x="29" y="75"/>
                </a:cubicBezTo>
                <a:cubicBezTo>
                  <a:pt x="26" y="81"/>
                  <a:pt x="19" y="88"/>
                  <a:pt x="20" y="93"/>
                </a:cubicBezTo>
                <a:cubicBezTo>
                  <a:pt x="22" y="101"/>
                  <a:pt x="30" y="108"/>
                  <a:pt x="35" y="115"/>
                </a:cubicBezTo>
                <a:cubicBezTo>
                  <a:pt x="36" y="115"/>
                  <a:pt x="38" y="115"/>
                  <a:pt x="39" y="115"/>
                </a:cubicBezTo>
                <a:cubicBezTo>
                  <a:pt x="43" y="104"/>
                  <a:pt x="48" y="93"/>
                  <a:pt x="52" y="82"/>
                </a:cubicBezTo>
                <a:cubicBezTo>
                  <a:pt x="55" y="86"/>
                  <a:pt x="60" y="91"/>
                  <a:pt x="65" y="96"/>
                </a:cubicBezTo>
                <a:cubicBezTo>
                  <a:pt x="53" y="98"/>
                  <a:pt x="50" y="107"/>
                  <a:pt x="47" y="115"/>
                </a:cubicBezTo>
                <a:cubicBezTo>
                  <a:pt x="46" y="117"/>
                  <a:pt x="48" y="122"/>
                  <a:pt x="50" y="124"/>
                </a:cubicBezTo>
                <a:cubicBezTo>
                  <a:pt x="54" y="130"/>
                  <a:pt x="59" y="135"/>
                  <a:pt x="65" y="141"/>
                </a:cubicBezTo>
                <a:cubicBezTo>
                  <a:pt x="82" y="124"/>
                  <a:pt x="81" y="104"/>
                  <a:pt x="75" y="83"/>
                </a:cubicBezTo>
                <a:cubicBezTo>
                  <a:pt x="79" y="82"/>
                  <a:pt x="82" y="82"/>
                  <a:pt x="85" y="81"/>
                </a:cubicBezTo>
                <a:cubicBezTo>
                  <a:pt x="94" y="80"/>
                  <a:pt x="101" y="75"/>
                  <a:pt x="102" y="66"/>
                </a:cubicBezTo>
                <a:cubicBezTo>
                  <a:pt x="103" y="60"/>
                  <a:pt x="101" y="53"/>
                  <a:pt x="97" y="48"/>
                </a:cubicBezTo>
                <a:cubicBezTo>
                  <a:pt x="96" y="46"/>
                  <a:pt x="87" y="49"/>
                  <a:pt x="82" y="51"/>
                </a:cubicBezTo>
                <a:cubicBezTo>
                  <a:pt x="79" y="52"/>
                  <a:pt x="76" y="55"/>
                  <a:pt x="72" y="58"/>
                </a:cubicBezTo>
                <a:cubicBezTo>
                  <a:pt x="64" y="64"/>
                  <a:pt x="56" y="67"/>
                  <a:pt x="47" y="61"/>
                </a:cubicBezTo>
                <a:cubicBezTo>
                  <a:pt x="39" y="56"/>
                  <a:pt x="34" y="43"/>
                  <a:pt x="38" y="33"/>
                </a:cubicBezTo>
                <a:cubicBezTo>
                  <a:pt x="42" y="22"/>
                  <a:pt x="47" y="12"/>
                  <a:pt x="53" y="0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6289B34D-5BA7-4930-BAB1-8EAE3FE7A37B}"/>
              </a:ext>
            </a:extLst>
          </p:cNvPr>
          <p:cNvSpPr>
            <a:spLocks/>
          </p:cNvSpPr>
          <p:nvPr/>
        </p:nvSpPr>
        <p:spPr bwMode="auto">
          <a:xfrm>
            <a:off x="2158832" y="1829379"/>
            <a:ext cx="601598" cy="319925"/>
          </a:xfrm>
          <a:custGeom>
            <a:avLst/>
            <a:gdLst>
              <a:gd name="T0" fmla="*/ 99 w 149"/>
              <a:gd name="T1" fmla="*/ 44 h 80"/>
              <a:gd name="T2" fmla="*/ 117 w 149"/>
              <a:gd name="T3" fmla="*/ 17 h 80"/>
              <a:gd name="T4" fmla="*/ 125 w 149"/>
              <a:gd name="T5" fmla="*/ 3 h 80"/>
              <a:gd name="T6" fmla="*/ 139 w 149"/>
              <a:gd name="T7" fmla="*/ 10 h 80"/>
              <a:gd name="T8" fmla="*/ 142 w 149"/>
              <a:gd name="T9" fmla="*/ 17 h 80"/>
              <a:gd name="T10" fmla="*/ 133 w 149"/>
              <a:gd name="T11" fmla="*/ 38 h 80"/>
              <a:gd name="T12" fmla="*/ 120 w 149"/>
              <a:gd name="T13" fmla="*/ 49 h 80"/>
              <a:gd name="T14" fmla="*/ 110 w 149"/>
              <a:gd name="T15" fmla="*/ 62 h 80"/>
              <a:gd name="T16" fmla="*/ 90 w 149"/>
              <a:gd name="T17" fmla="*/ 65 h 80"/>
              <a:gd name="T18" fmla="*/ 82 w 149"/>
              <a:gd name="T19" fmla="*/ 51 h 80"/>
              <a:gd name="T20" fmla="*/ 18 w 149"/>
              <a:gd name="T21" fmla="*/ 76 h 80"/>
              <a:gd name="T22" fmla="*/ 1 w 149"/>
              <a:gd name="T23" fmla="*/ 62 h 80"/>
              <a:gd name="T24" fmla="*/ 33 w 149"/>
              <a:gd name="T25" fmla="*/ 29 h 80"/>
              <a:gd name="T26" fmla="*/ 76 w 149"/>
              <a:gd name="T27" fmla="*/ 23 h 80"/>
              <a:gd name="T28" fmla="*/ 96 w 149"/>
              <a:gd name="T29" fmla="*/ 36 h 80"/>
              <a:gd name="T30" fmla="*/ 99 w 149"/>
              <a:gd name="T31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9" h="80">
                <a:moveTo>
                  <a:pt x="99" y="44"/>
                </a:moveTo>
                <a:cubicBezTo>
                  <a:pt x="115" y="37"/>
                  <a:pt x="119" y="31"/>
                  <a:pt x="117" y="17"/>
                </a:cubicBezTo>
                <a:cubicBezTo>
                  <a:pt x="116" y="10"/>
                  <a:pt x="118" y="6"/>
                  <a:pt x="125" y="3"/>
                </a:cubicBezTo>
                <a:cubicBezTo>
                  <a:pt x="131" y="0"/>
                  <a:pt x="135" y="4"/>
                  <a:pt x="139" y="10"/>
                </a:cubicBezTo>
                <a:cubicBezTo>
                  <a:pt x="140" y="12"/>
                  <a:pt x="141" y="15"/>
                  <a:pt x="142" y="17"/>
                </a:cubicBezTo>
                <a:cubicBezTo>
                  <a:pt x="149" y="33"/>
                  <a:pt x="149" y="33"/>
                  <a:pt x="133" y="38"/>
                </a:cubicBezTo>
                <a:cubicBezTo>
                  <a:pt x="128" y="39"/>
                  <a:pt x="124" y="45"/>
                  <a:pt x="120" y="49"/>
                </a:cubicBezTo>
                <a:cubicBezTo>
                  <a:pt x="116" y="53"/>
                  <a:pt x="114" y="59"/>
                  <a:pt x="110" y="62"/>
                </a:cubicBezTo>
                <a:cubicBezTo>
                  <a:pt x="104" y="64"/>
                  <a:pt x="96" y="66"/>
                  <a:pt x="90" y="65"/>
                </a:cubicBezTo>
                <a:cubicBezTo>
                  <a:pt x="87" y="64"/>
                  <a:pt x="85" y="56"/>
                  <a:pt x="82" y="51"/>
                </a:cubicBezTo>
                <a:cubicBezTo>
                  <a:pt x="64" y="65"/>
                  <a:pt x="40" y="69"/>
                  <a:pt x="18" y="76"/>
                </a:cubicBezTo>
                <a:cubicBezTo>
                  <a:pt x="5" y="80"/>
                  <a:pt x="0" y="76"/>
                  <a:pt x="1" y="62"/>
                </a:cubicBezTo>
                <a:cubicBezTo>
                  <a:pt x="3" y="47"/>
                  <a:pt x="18" y="32"/>
                  <a:pt x="33" y="29"/>
                </a:cubicBezTo>
                <a:cubicBezTo>
                  <a:pt x="47" y="27"/>
                  <a:pt x="62" y="25"/>
                  <a:pt x="76" y="23"/>
                </a:cubicBezTo>
                <a:cubicBezTo>
                  <a:pt x="90" y="21"/>
                  <a:pt x="92" y="22"/>
                  <a:pt x="96" y="36"/>
                </a:cubicBezTo>
                <a:cubicBezTo>
                  <a:pt x="97" y="39"/>
                  <a:pt x="98" y="41"/>
                  <a:pt x="99" y="44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0A035CD2-4662-4428-8DA7-F166A1CBBDBF}"/>
              </a:ext>
            </a:extLst>
          </p:cNvPr>
          <p:cNvSpPr>
            <a:spLocks/>
          </p:cNvSpPr>
          <p:nvPr/>
        </p:nvSpPr>
        <p:spPr bwMode="auto">
          <a:xfrm>
            <a:off x="-2507887" y="4910387"/>
            <a:ext cx="483364" cy="632893"/>
          </a:xfrm>
          <a:custGeom>
            <a:avLst/>
            <a:gdLst>
              <a:gd name="T0" fmla="*/ 52 w 120"/>
              <a:gd name="T1" fmla="*/ 0 h 157"/>
              <a:gd name="T2" fmla="*/ 70 w 120"/>
              <a:gd name="T3" fmla="*/ 24 h 157"/>
              <a:gd name="T4" fmla="*/ 55 w 120"/>
              <a:gd name="T5" fmla="*/ 39 h 157"/>
              <a:gd name="T6" fmla="*/ 28 w 120"/>
              <a:gd name="T7" fmla="*/ 76 h 157"/>
              <a:gd name="T8" fmla="*/ 30 w 120"/>
              <a:gd name="T9" fmla="*/ 98 h 157"/>
              <a:gd name="T10" fmla="*/ 72 w 120"/>
              <a:gd name="T11" fmla="*/ 32 h 157"/>
              <a:gd name="T12" fmla="*/ 85 w 120"/>
              <a:gd name="T13" fmla="*/ 54 h 157"/>
              <a:gd name="T14" fmla="*/ 83 w 120"/>
              <a:gd name="T15" fmla="*/ 112 h 157"/>
              <a:gd name="T16" fmla="*/ 83 w 120"/>
              <a:gd name="T17" fmla="*/ 122 h 157"/>
              <a:gd name="T18" fmla="*/ 107 w 120"/>
              <a:gd name="T19" fmla="*/ 71 h 157"/>
              <a:gd name="T20" fmla="*/ 120 w 120"/>
              <a:gd name="T21" fmla="*/ 89 h 157"/>
              <a:gd name="T22" fmla="*/ 69 w 120"/>
              <a:gd name="T23" fmla="*/ 157 h 157"/>
              <a:gd name="T24" fmla="*/ 66 w 120"/>
              <a:gd name="T25" fmla="*/ 156 h 157"/>
              <a:gd name="T26" fmla="*/ 70 w 120"/>
              <a:gd name="T27" fmla="*/ 66 h 157"/>
              <a:gd name="T28" fmla="*/ 67 w 120"/>
              <a:gd name="T29" fmla="*/ 65 h 157"/>
              <a:gd name="T30" fmla="*/ 42 w 120"/>
              <a:gd name="T31" fmla="*/ 104 h 157"/>
              <a:gd name="T32" fmla="*/ 39 w 120"/>
              <a:gd name="T33" fmla="*/ 122 h 157"/>
              <a:gd name="T34" fmla="*/ 0 w 120"/>
              <a:gd name="T35" fmla="*/ 69 h 157"/>
              <a:gd name="T36" fmla="*/ 22 w 120"/>
              <a:gd name="T37" fmla="*/ 58 h 157"/>
              <a:gd name="T38" fmla="*/ 45 w 120"/>
              <a:gd name="T39" fmla="*/ 27 h 157"/>
              <a:gd name="T40" fmla="*/ 48 w 120"/>
              <a:gd name="T41" fmla="*/ 2 h 157"/>
              <a:gd name="T42" fmla="*/ 52 w 120"/>
              <a:gd name="T43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0" h="157">
                <a:moveTo>
                  <a:pt x="52" y="0"/>
                </a:moveTo>
                <a:cubicBezTo>
                  <a:pt x="58" y="9"/>
                  <a:pt x="65" y="17"/>
                  <a:pt x="70" y="24"/>
                </a:cubicBezTo>
                <a:cubicBezTo>
                  <a:pt x="65" y="29"/>
                  <a:pt x="59" y="33"/>
                  <a:pt x="55" y="39"/>
                </a:cubicBezTo>
                <a:cubicBezTo>
                  <a:pt x="46" y="51"/>
                  <a:pt x="37" y="63"/>
                  <a:pt x="28" y="76"/>
                </a:cubicBezTo>
                <a:cubicBezTo>
                  <a:pt x="21" y="85"/>
                  <a:pt x="22" y="89"/>
                  <a:pt x="30" y="98"/>
                </a:cubicBezTo>
                <a:cubicBezTo>
                  <a:pt x="44" y="90"/>
                  <a:pt x="71" y="47"/>
                  <a:pt x="72" y="32"/>
                </a:cubicBezTo>
                <a:cubicBezTo>
                  <a:pt x="81" y="38"/>
                  <a:pt x="85" y="45"/>
                  <a:pt x="85" y="54"/>
                </a:cubicBezTo>
                <a:cubicBezTo>
                  <a:pt x="84" y="73"/>
                  <a:pt x="84" y="93"/>
                  <a:pt x="83" y="112"/>
                </a:cubicBezTo>
                <a:cubicBezTo>
                  <a:pt x="83" y="115"/>
                  <a:pt x="83" y="118"/>
                  <a:pt x="83" y="122"/>
                </a:cubicBezTo>
                <a:cubicBezTo>
                  <a:pt x="95" y="112"/>
                  <a:pt x="106" y="90"/>
                  <a:pt x="107" y="71"/>
                </a:cubicBezTo>
                <a:cubicBezTo>
                  <a:pt x="113" y="79"/>
                  <a:pt x="117" y="85"/>
                  <a:pt x="120" y="89"/>
                </a:cubicBezTo>
                <a:cubicBezTo>
                  <a:pt x="103" y="112"/>
                  <a:pt x="86" y="135"/>
                  <a:pt x="69" y="157"/>
                </a:cubicBezTo>
                <a:cubicBezTo>
                  <a:pt x="68" y="157"/>
                  <a:pt x="67" y="157"/>
                  <a:pt x="66" y="156"/>
                </a:cubicBezTo>
                <a:cubicBezTo>
                  <a:pt x="67" y="126"/>
                  <a:pt x="69" y="96"/>
                  <a:pt x="70" y="66"/>
                </a:cubicBezTo>
                <a:cubicBezTo>
                  <a:pt x="69" y="66"/>
                  <a:pt x="68" y="66"/>
                  <a:pt x="67" y="65"/>
                </a:cubicBezTo>
                <a:cubicBezTo>
                  <a:pt x="59" y="78"/>
                  <a:pt x="50" y="91"/>
                  <a:pt x="42" y="104"/>
                </a:cubicBezTo>
                <a:cubicBezTo>
                  <a:pt x="40" y="108"/>
                  <a:pt x="42" y="115"/>
                  <a:pt x="39" y="122"/>
                </a:cubicBezTo>
                <a:cubicBezTo>
                  <a:pt x="27" y="105"/>
                  <a:pt x="14" y="88"/>
                  <a:pt x="0" y="69"/>
                </a:cubicBezTo>
                <a:cubicBezTo>
                  <a:pt x="13" y="72"/>
                  <a:pt x="17" y="65"/>
                  <a:pt x="22" y="58"/>
                </a:cubicBezTo>
                <a:cubicBezTo>
                  <a:pt x="29" y="47"/>
                  <a:pt x="37" y="37"/>
                  <a:pt x="45" y="27"/>
                </a:cubicBezTo>
                <a:cubicBezTo>
                  <a:pt x="51" y="19"/>
                  <a:pt x="56" y="12"/>
                  <a:pt x="48" y="2"/>
                </a:cubicBezTo>
                <a:cubicBezTo>
                  <a:pt x="49" y="1"/>
                  <a:pt x="51" y="1"/>
                  <a:pt x="52" y="0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030279CB-741C-4276-9CA3-909E86429EB3}"/>
              </a:ext>
            </a:extLst>
          </p:cNvPr>
          <p:cNvSpPr>
            <a:spLocks/>
          </p:cNvSpPr>
          <p:nvPr/>
        </p:nvSpPr>
        <p:spPr bwMode="auto">
          <a:xfrm>
            <a:off x="-296237" y="281921"/>
            <a:ext cx="295583" cy="552912"/>
          </a:xfrm>
          <a:custGeom>
            <a:avLst/>
            <a:gdLst>
              <a:gd name="T0" fmla="*/ 61 w 73"/>
              <a:gd name="T1" fmla="*/ 76 h 138"/>
              <a:gd name="T2" fmla="*/ 70 w 73"/>
              <a:gd name="T3" fmla="*/ 70 h 138"/>
              <a:gd name="T4" fmla="*/ 72 w 73"/>
              <a:gd name="T5" fmla="*/ 71 h 138"/>
              <a:gd name="T6" fmla="*/ 67 w 73"/>
              <a:gd name="T7" fmla="*/ 84 h 138"/>
              <a:gd name="T8" fmla="*/ 63 w 73"/>
              <a:gd name="T9" fmla="*/ 110 h 138"/>
              <a:gd name="T10" fmla="*/ 57 w 73"/>
              <a:gd name="T11" fmla="*/ 138 h 138"/>
              <a:gd name="T12" fmla="*/ 47 w 73"/>
              <a:gd name="T13" fmla="*/ 118 h 138"/>
              <a:gd name="T14" fmla="*/ 36 w 73"/>
              <a:gd name="T15" fmla="*/ 116 h 138"/>
              <a:gd name="T16" fmla="*/ 19 w 73"/>
              <a:gd name="T17" fmla="*/ 128 h 138"/>
              <a:gd name="T18" fmla="*/ 31 w 73"/>
              <a:gd name="T19" fmla="*/ 88 h 138"/>
              <a:gd name="T20" fmla="*/ 37 w 73"/>
              <a:gd name="T21" fmla="*/ 99 h 138"/>
              <a:gd name="T22" fmla="*/ 45 w 73"/>
              <a:gd name="T23" fmla="*/ 89 h 138"/>
              <a:gd name="T24" fmla="*/ 36 w 73"/>
              <a:gd name="T25" fmla="*/ 77 h 138"/>
              <a:gd name="T26" fmla="*/ 10 w 73"/>
              <a:gd name="T27" fmla="*/ 79 h 138"/>
              <a:gd name="T28" fmla="*/ 3 w 73"/>
              <a:gd name="T29" fmla="*/ 70 h 138"/>
              <a:gd name="T30" fmla="*/ 10 w 73"/>
              <a:gd name="T31" fmla="*/ 57 h 138"/>
              <a:gd name="T32" fmla="*/ 48 w 73"/>
              <a:gd name="T33" fmla="*/ 8 h 138"/>
              <a:gd name="T34" fmla="*/ 69 w 73"/>
              <a:gd name="T35" fmla="*/ 9 h 138"/>
              <a:gd name="T36" fmla="*/ 64 w 73"/>
              <a:gd name="T37" fmla="*/ 19 h 138"/>
              <a:gd name="T38" fmla="*/ 23 w 73"/>
              <a:gd name="T39" fmla="*/ 61 h 138"/>
              <a:gd name="T40" fmla="*/ 49 w 73"/>
              <a:gd name="T41" fmla="*/ 56 h 138"/>
              <a:gd name="T42" fmla="*/ 73 w 73"/>
              <a:gd name="T43" fmla="*/ 56 h 138"/>
              <a:gd name="T44" fmla="*/ 59 w 73"/>
              <a:gd name="T45" fmla="*/ 74 h 138"/>
              <a:gd name="T46" fmla="*/ 61 w 73"/>
              <a:gd name="T47" fmla="*/ 76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3" h="138">
                <a:moveTo>
                  <a:pt x="61" y="76"/>
                </a:moveTo>
                <a:cubicBezTo>
                  <a:pt x="64" y="74"/>
                  <a:pt x="67" y="72"/>
                  <a:pt x="70" y="70"/>
                </a:cubicBezTo>
                <a:cubicBezTo>
                  <a:pt x="71" y="71"/>
                  <a:pt x="71" y="71"/>
                  <a:pt x="72" y="71"/>
                </a:cubicBezTo>
                <a:cubicBezTo>
                  <a:pt x="70" y="76"/>
                  <a:pt x="69" y="80"/>
                  <a:pt x="67" y="84"/>
                </a:cubicBezTo>
                <a:cubicBezTo>
                  <a:pt x="61" y="92"/>
                  <a:pt x="60" y="100"/>
                  <a:pt x="63" y="110"/>
                </a:cubicBezTo>
                <a:cubicBezTo>
                  <a:pt x="66" y="123"/>
                  <a:pt x="65" y="126"/>
                  <a:pt x="57" y="138"/>
                </a:cubicBezTo>
                <a:cubicBezTo>
                  <a:pt x="53" y="131"/>
                  <a:pt x="50" y="125"/>
                  <a:pt x="47" y="118"/>
                </a:cubicBezTo>
                <a:cubicBezTo>
                  <a:pt x="44" y="113"/>
                  <a:pt x="41" y="112"/>
                  <a:pt x="36" y="116"/>
                </a:cubicBezTo>
                <a:cubicBezTo>
                  <a:pt x="30" y="120"/>
                  <a:pt x="24" y="124"/>
                  <a:pt x="19" y="128"/>
                </a:cubicBezTo>
                <a:cubicBezTo>
                  <a:pt x="4" y="112"/>
                  <a:pt x="8" y="100"/>
                  <a:pt x="31" y="88"/>
                </a:cubicBezTo>
                <a:cubicBezTo>
                  <a:pt x="33" y="91"/>
                  <a:pt x="34" y="94"/>
                  <a:pt x="37" y="99"/>
                </a:cubicBezTo>
                <a:cubicBezTo>
                  <a:pt x="40" y="95"/>
                  <a:pt x="44" y="93"/>
                  <a:pt x="45" y="89"/>
                </a:cubicBezTo>
                <a:cubicBezTo>
                  <a:pt x="48" y="82"/>
                  <a:pt x="44" y="76"/>
                  <a:pt x="36" y="77"/>
                </a:cubicBezTo>
                <a:cubicBezTo>
                  <a:pt x="27" y="77"/>
                  <a:pt x="18" y="78"/>
                  <a:pt x="10" y="79"/>
                </a:cubicBezTo>
                <a:cubicBezTo>
                  <a:pt x="2" y="80"/>
                  <a:pt x="0" y="76"/>
                  <a:pt x="3" y="70"/>
                </a:cubicBezTo>
                <a:cubicBezTo>
                  <a:pt x="4" y="65"/>
                  <a:pt x="7" y="61"/>
                  <a:pt x="10" y="57"/>
                </a:cubicBezTo>
                <a:cubicBezTo>
                  <a:pt x="23" y="40"/>
                  <a:pt x="36" y="24"/>
                  <a:pt x="48" y="8"/>
                </a:cubicBezTo>
                <a:cubicBezTo>
                  <a:pt x="55" y="0"/>
                  <a:pt x="65" y="0"/>
                  <a:pt x="69" y="9"/>
                </a:cubicBezTo>
                <a:cubicBezTo>
                  <a:pt x="70" y="12"/>
                  <a:pt x="66" y="16"/>
                  <a:pt x="64" y="19"/>
                </a:cubicBezTo>
                <a:cubicBezTo>
                  <a:pt x="51" y="33"/>
                  <a:pt x="38" y="46"/>
                  <a:pt x="23" y="61"/>
                </a:cubicBezTo>
                <a:cubicBezTo>
                  <a:pt x="35" y="64"/>
                  <a:pt x="43" y="63"/>
                  <a:pt x="49" y="56"/>
                </a:cubicBezTo>
                <a:cubicBezTo>
                  <a:pt x="60" y="45"/>
                  <a:pt x="60" y="45"/>
                  <a:pt x="73" y="56"/>
                </a:cubicBezTo>
                <a:cubicBezTo>
                  <a:pt x="69" y="62"/>
                  <a:pt x="64" y="68"/>
                  <a:pt x="59" y="74"/>
                </a:cubicBezTo>
                <a:cubicBezTo>
                  <a:pt x="60" y="75"/>
                  <a:pt x="60" y="75"/>
                  <a:pt x="61" y="76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22">
            <a:extLst>
              <a:ext uri="{FF2B5EF4-FFF2-40B4-BE49-F238E27FC236}">
                <a16:creationId xmlns:a16="http://schemas.microsoft.com/office/drawing/2014/main" id="{B0CCA550-225E-401F-A946-CB1293728CDA}"/>
              </a:ext>
            </a:extLst>
          </p:cNvPr>
          <p:cNvSpPr>
            <a:spLocks/>
          </p:cNvSpPr>
          <p:nvPr/>
        </p:nvSpPr>
        <p:spPr bwMode="auto">
          <a:xfrm>
            <a:off x="1588533" y="5501551"/>
            <a:ext cx="445112" cy="532047"/>
          </a:xfrm>
          <a:custGeom>
            <a:avLst/>
            <a:gdLst>
              <a:gd name="T0" fmla="*/ 71 w 111"/>
              <a:gd name="T1" fmla="*/ 0 h 132"/>
              <a:gd name="T2" fmla="*/ 76 w 111"/>
              <a:gd name="T3" fmla="*/ 22 h 132"/>
              <a:gd name="T4" fmla="*/ 94 w 111"/>
              <a:gd name="T5" fmla="*/ 66 h 132"/>
              <a:gd name="T6" fmla="*/ 110 w 111"/>
              <a:gd name="T7" fmla="*/ 78 h 132"/>
              <a:gd name="T8" fmla="*/ 111 w 111"/>
              <a:gd name="T9" fmla="*/ 81 h 132"/>
              <a:gd name="T10" fmla="*/ 85 w 111"/>
              <a:gd name="T11" fmla="*/ 101 h 132"/>
              <a:gd name="T12" fmla="*/ 83 w 111"/>
              <a:gd name="T13" fmla="*/ 100 h 132"/>
              <a:gd name="T14" fmla="*/ 82 w 111"/>
              <a:gd name="T15" fmla="*/ 72 h 132"/>
              <a:gd name="T16" fmla="*/ 62 w 111"/>
              <a:gd name="T17" fmla="*/ 26 h 132"/>
              <a:gd name="T18" fmla="*/ 54 w 111"/>
              <a:gd name="T19" fmla="*/ 21 h 132"/>
              <a:gd name="T20" fmla="*/ 54 w 111"/>
              <a:gd name="T21" fmla="*/ 29 h 132"/>
              <a:gd name="T22" fmla="*/ 58 w 111"/>
              <a:gd name="T23" fmla="*/ 47 h 132"/>
              <a:gd name="T24" fmla="*/ 51 w 111"/>
              <a:gd name="T25" fmla="*/ 41 h 132"/>
              <a:gd name="T26" fmla="*/ 23 w 111"/>
              <a:gd name="T27" fmla="*/ 46 h 132"/>
              <a:gd name="T28" fmla="*/ 19 w 111"/>
              <a:gd name="T29" fmla="*/ 84 h 132"/>
              <a:gd name="T30" fmla="*/ 32 w 111"/>
              <a:gd name="T31" fmla="*/ 109 h 132"/>
              <a:gd name="T32" fmla="*/ 61 w 111"/>
              <a:gd name="T33" fmla="*/ 109 h 132"/>
              <a:gd name="T34" fmla="*/ 76 w 111"/>
              <a:gd name="T35" fmla="*/ 85 h 132"/>
              <a:gd name="T36" fmla="*/ 77 w 111"/>
              <a:gd name="T37" fmla="*/ 91 h 132"/>
              <a:gd name="T38" fmla="*/ 50 w 111"/>
              <a:gd name="T39" fmla="*/ 128 h 132"/>
              <a:gd name="T40" fmla="*/ 19 w 111"/>
              <a:gd name="T41" fmla="*/ 119 h 132"/>
              <a:gd name="T42" fmla="*/ 5 w 111"/>
              <a:gd name="T43" fmla="*/ 61 h 132"/>
              <a:gd name="T44" fmla="*/ 24 w 111"/>
              <a:gd name="T45" fmla="*/ 33 h 132"/>
              <a:gd name="T46" fmla="*/ 68 w 111"/>
              <a:gd name="T47" fmla="*/ 2 h 132"/>
              <a:gd name="T48" fmla="*/ 71 w 111"/>
              <a:gd name="T4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1" h="132">
                <a:moveTo>
                  <a:pt x="71" y="0"/>
                </a:moveTo>
                <a:cubicBezTo>
                  <a:pt x="73" y="7"/>
                  <a:pt x="73" y="15"/>
                  <a:pt x="76" y="22"/>
                </a:cubicBezTo>
                <a:cubicBezTo>
                  <a:pt x="82" y="37"/>
                  <a:pt x="88" y="51"/>
                  <a:pt x="94" y="66"/>
                </a:cubicBezTo>
                <a:cubicBezTo>
                  <a:pt x="97" y="73"/>
                  <a:pt x="100" y="80"/>
                  <a:pt x="110" y="78"/>
                </a:cubicBezTo>
                <a:cubicBezTo>
                  <a:pt x="110" y="79"/>
                  <a:pt x="111" y="80"/>
                  <a:pt x="111" y="81"/>
                </a:cubicBezTo>
                <a:cubicBezTo>
                  <a:pt x="102" y="87"/>
                  <a:pt x="94" y="94"/>
                  <a:pt x="85" y="101"/>
                </a:cubicBezTo>
                <a:cubicBezTo>
                  <a:pt x="84" y="101"/>
                  <a:pt x="83" y="100"/>
                  <a:pt x="83" y="100"/>
                </a:cubicBezTo>
                <a:cubicBezTo>
                  <a:pt x="90" y="90"/>
                  <a:pt x="86" y="81"/>
                  <a:pt x="82" y="72"/>
                </a:cubicBezTo>
                <a:cubicBezTo>
                  <a:pt x="75" y="57"/>
                  <a:pt x="68" y="41"/>
                  <a:pt x="62" y="26"/>
                </a:cubicBezTo>
                <a:cubicBezTo>
                  <a:pt x="60" y="24"/>
                  <a:pt x="57" y="22"/>
                  <a:pt x="54" y="21"/>
                </a:cubicBezTo>
                <a:cubicBezTo>
                  <a:pt x="54" y="23"/>
                  <a:pt x="54" y="26"/>
                  <a:pt x="54" y="29"/>
                </a:cubicBezTo>
                <a:cubicBezTo>
                  <a:pt x="56" y="35"/>
                  <a:pt x="58" y="40"/>
                  <a:pt x="58" y="47"/>
                </a:cubicBezTo>
                <a:cubicBezTo>
                  <a:pt x="56" y="45"/>
                  <a:pt x="54" y="43"/>
                  <a:pt x="51" y="41"/>
                </a:cubicBezTo>
                <a:cubicBezTo>
                  <a:pt x="40" y="32"/>
                  <a:pt x="31" y="33"/>
                  <a:pt x="23" y="46"/>
                </a:cubicBezTo>
                <a:cubicBezTo>
                  <a:pt x="15" y="58"/>
                  <a:pt x="14" y="71"/>
                  <a:pt x="19" y="84"/>
                </a:cubicBezTo>
                <a:cubicBezTo>
                  <a:pt x="22" y="92"/>
                  <a:pt x="27" y="101"/>
                  <a:pt x="32" y="109"/>
                </a:cubicBezTo>
                <a:cubicBezTo>
                  <a:pt x="40" y="120"/>
                  <a:pt x="52" y="120"/>
                  <a:pt x="61" y="109"/>
                </a:cubicBezTo>
                <a:cubicBezTo>
                  <a:pt x="66" y="102"/>
                  <a:pt x="70" y="94"/>
                  <a:pt x="76" y="85"/>
                </a:cubicBezTo>
                <a:cubicBezTo>
                  <a:pt x="76" y="89"/>
                  <a:pt x="77" y="90"/>
                  <a:pt x="77" y="91"/>
                </a:cubicBezTo>
                <a:cubicBezTo>
                  <a:pt x="77" y="105"/>
                  <a:pt x="63" y="123"/>
                  <a:pt x="50" y="128"/>
                </a:cubicBezTo>
                <a:cubicBezTo>
                  <a:pt x="39" y="132"/>
                  <a:pt x="27" y="129"/>
                  <a:pt x="19" y="119"/>
                </a:cubicBezTo>
                <a:cubicBezTo>
                  <a:pt x="6" y="102"/>
                  <a:pt x="0" y="83"/>
                  <a:pt x="5" y="61"/>
                </a:cubicBezTo>
                <a:cubicBezTo>
                  <a:pt x="8" y="49"/>
                  <a:pt x="14" y="40"/>
                  <a:pt x="24" y="33"/>
                </a:cubicBezTo>
                <a:cubicBezTo>
                  <a:pt x="39" y="23"/>
                  <a:pt x="53" y="12"/>
                  <a:pt x="68" y="2"/>
                </a:cubicBezTo>
                <a:cubicBezTo>
                  <a:pt x="69" y="1"/>
                  <a:pt x="71" y="0"/>
                  <a:pt x="71" y="0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id="{025C64BC-FA14-4D2B-93D3-88F2822F6D5D}"/>
              </a:ext>
            </a:extLst>
          </p:cNvPr>
          <p:cNvSpPr>
            <a:spLocks/>
          </p:cNvSpPr>
          <p:nvPr/>
        </p:nvSpPr>
        <p:spPr bwMode="auto">
          <a:xfrm>
            <a:off x="1261654" y="1019137"/>
            <a:ext cx="410337" cy="399904"/>
          </a:xfrm>
          <a:custGeom>
            <a:avLst/>
            <a:gdLst>
              <a:gd name="T0" fmla="*/ 75 w 102"/>
              <a:gd name="T1" fmla="*/ 68 h 99"/>
              <a:gd name="T2" fmla="*/ 95 w 102"/>
              <a:gd name="T3" fmla="*/ 91 h 99"/>
              <a:gd name="T4" fmla="*/ 74 w 102"/>
              <a:gd name="T5" fmla="*/ 85 h 99"/>
              <a:gd name="T6" fmla="*/ 56 w 102"/>
              <a:gd name="T7" fmla="*/ 85 h 99"/>
              <a:gd name="T8" fmla="*/ 12 w 102"/>
              <a:gd name="T9" fmla="*/ 76 h 99"/>
              <a:gd name="T10" fmla="*/ 0 w 102"/>
              <a:gd name="T11" fmla="*/ 55 h 99"/>
              <a:gd name="T12" fmla="*/ 2 w 102"/>
              <a:gd name="T13" fmla="*/ 53 h 99"/>
              <a:gd name="T14" fmla="*/ 10 w 102"/>
              <a:gd name="T15" fmla="*/ 57 h 99"/>
              <a:gd name="T16" fmla="*/ 29 w 102"/>
              <a:gd name="T17" fmla="*/ 75 h 99"/>
              <a:gd name="T18" fmla="*/ 52 w 102"/>
              <a:gd name="T19" fmla="*/ 71 h 99"/>
              <a:gd name="T20" fmla="*/ 21 w 102"/>
              <a:gd name="T21" fmla="*/ 50 h 99"/>
              <a:gd name="T22" fmla="*/ 10 w 102"/>
              <a:gd name="T23" fmla="*/ 41 h 99"/>
              <a:gd name="T24" fmla="*/ 13 w 102"/>
              <a:gd name="T25" fmla="*/ 24 h 99"/>
              <a:gd name="T26" fmla="*/ 22 w 102"/>
              <a:gd name="T27" fmla="*/ 27 h 99"/>
              <a:gd name="T28" fmla="*/ 52 w 102"/>
              <a:gd name="T29" fmla="*/ 58 h 99"/>
              <a:gd name="T30" fmla="*/ 60 w 102"/>
              <a:gd name="T31" fmla="*/ 57 h 99"/>
              <a:gd name="T32" fmla="*/ 61 w 102"/>
              <a:gd name="T33" fmla="*/ 52 h 99"/>
              <a:gd name="T34" fmla="*/ 72 w 102"/>
              <a:gd name="T35" fmla="*/ 35 h 99"/>
              <a:gd name="T36" fmla="*/ 80 w 102"/>
              <a:gd name="T37" fmla="*/ 28 h 99"/>
              <a:gd name="T38" fmla="*/ 72 w 102"/>
              <a:gd name="T39" fmla="*/ 19 h 99"/>
              <a:gd name="T40" fmla="*/ 57 w 102"/>
              <a:gd name="T41" fmla="*/ 13 h 99"/>
              <a:gd name="T42" fmla="*/ 67 w 102"/>
              <a:gd name="T43" fmla="*/ 5 h 99"/>
              <a:gd name="T44" fmla="*/ 102 w 102"/>
              <a:gd name="T45" fmla="*/ 24 h 99"/>
              <a:gd name="T46" fmla="*/ 96 w 102"/>
              <a:gd name="T47" fmla="*/ 36 h 99"/>
              <a:gd name="T48" fmla="*/ 75 w 102"/>
              <a:gd name="T49" fmla="*/ 68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2" h="99">
                <a:moveTo>
                  <a:pt x="75" y="68"/>
                </a:moveTo>
                <a:cubicBezTo>
                  <a:pt x="82" y="74"/>
                  <a:pt x="94" y="77"/>
                  <a:pt x="95" y="91"/>
                </a:cubicBezTo>
                <a:cubicBezTo>
                  <a:pt x="86" y="94"/>
                  <a:pt x="79" y="91"/>
                  <a:pt x="74" y="85"/>
                </a:cubicBezTo>
                <a:cubicBezTo>
                  <a:pt x="67" y="80"/>
                  <a:pt x="62" y="80"/>
                  <a:pt x="56" y="85"/>
                </a:cubicBezTo>
                <a:cubicBezTo>
                  <a:pt x="37" y="99"/>
                  <a:pt x="24" y="96"/>
                  <a:pt x="12" y="76"/>
                </a:cubicBezTo>
                <a:cubicBezTo>
                  <a:pt x="8" y="69"/>
                  <a:pt x="4" y="62"/>
                  <a:pt x="0" y="55"/>
                </a:cubicBezTo>
                <a:cubicBezTo>
                  <a:pt x="1" y="54"/>
                  <a:pt x="2" y="54"/>
                  <a:pt x="2" y="53"/>
                </a:cubicBezTo>
                <a:cubicBezTo>
                  <a:pt x="5" y="54"/>
                  <a:pt x="8" y="55"/>
                  <a:pt x="10" y="57"/>
                </a:cubicBezTo>
                <a:cubicBezTo>
                  <a:pt x="17" y="63"/>
                  <a:pt x="23" y="69"/>
                  <a:pt x="29" y="75"/>
                </a:cubicBezTo>
                <a:cubicBezTo>
                  <a:pt x="39" y="83"/>
                  <a:pt x="43" y="83"/>
                  <a:pt x="52" y="71"/>
                </a:cubicBezTo>
                <a:cubicBezTo>
                  <a:pt x="42" y="64"/>
                  <a:pt x="32" y="57"/>
                  <a:pt x="21" y="50"/>
                </a:cubicBezTo>
                <a:cubicBezTo>
                  <a:pt x="17" y="47"/>
                  <a:pt x="13" y="44"/>
                  <a:pt x="10" y="41"/>
                </a:cubicBezTo>
                <a:cubicBezTo>
                  <a:pt x="4" y="34"/>
                  <a:pt x="5" y="29"/>
                  <a:pt x="13" y="24"/>
                </a:cubicBezTo>
                <a:cubicBezTo>
                  <a:pt x="17" y="22"/>
                  <a:pt x="20" y="22"/>
                  <a:pt x="22" y="27"/>
                </a:cubicBezTo>
                <a:cubicBezTo>
                  <a:pt x="27" y="42"/>
                  <a:pt x="41" y="48"/>
                  <a:pt x="52" y="58"/>
                </a:cubicBezTo>
                <a:cubicBezTo>
                  <a:pt x="54" y="59"/>
                  <a:pt x="58" y="58"/>
                  <a:pt x="60" y="57"/>
                </a:cubicBezTo>
                <a:cubicBezTo>
                  <a:pt x="61" y="57"/>
                  <a:pt x="62" y="53"/>
                  <a:pt x="61" y="52"/>
                </a:cubicBezTo>
                <a:cubicBezTo>
                  <a:pt x="59" y="42"/>
                  <a:pt x="64" y="38"/>
                  <a:pt x="72" y="35"/>
                </a:cubicBezTo>
                <a:cubicBezTo>
                  <a:pt x="75" y="33"/>
                  <a:pt x="78" y="30"/>
                  <a:pt x="80" y="28"/>
                </a:cubicBezTo>
                <a:cubicBezTo>
                  <a:pt x="78" y="25"/>
                  <a:pt x="76" y="21"/>
                  <a:pt x="72" y="19"/>
                </a:cubicBezTo>
                <a:cubicBezTo>
                  <a:pt x="69" y="17"/>
                  <a:pt x="64" y="16"/>
                  <a:pt x="57" y="13"/>
                </a:cubicBezTo>
                <a:cubicBezTo>
                  <a:pt x="61" y="9"/>
                  <a:pt x="64" y="6"/>
                  <a:pt x="67" y="5"/>
                </a:cubicBezTo>
                <a:cubicBezTo>
                  <a:pt x="78" y="0"/>
                  <a:pt x="101" y="12"/>
                  <a:pt x="102" y="24"/>
                </a:cubicBezTo>
                <a:cubicBezTo>
                  <a:pt x="102" y="28"/>
                  <a:pt x="100" y="34"/>
                  <a:pt x="96" y="36"/>
                </a:cubicBezTo>
                <a:cubicBezTo>
                  <a:pt x="84" y="42"/>
                  <a:pt x="75" y="52"/>
                  <a:pt x="75" y="68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24">
            <a:extLst>
              <a:ext uri="{FF2B5EF4-FFF2-40B4-BE49-F238E27FC236}">
                <a16:creationId xmlns:a16="http://schemas.microsoft.com/office/drawing/2014/main" id="{7B6DE162-5208-4566-8E1E-BCAD5DC3A1A7}"/>
              </a:ext>
            </a:extLst>
          </p:cNvPr>
          <p:cNvSpPr>
            <a:spLocks/>
          </p:cNvSpPr>
          <p:nvPr/>
        </p:nvSpPr>
        <p:spPr bwMode="auto">
          <a:xfrm>
            <a:off x="-2726966" y="4597418"/>
            <a:ext cx="424247" cy="535525"/>
          </a:xfrm>
          <a:custGeom>
            <a:avLst/>
            <a:gdLst>
              <a:gd name="T0" fmla="*/ 54 w 105"/>
              <a:gd name="T1" fmla="*/ 0 h 133"/>
              <a:gd name="T2" fmla="*/ 61 w 105"/>
              <a:gd name="T3" fmla="*/ 3 h 133"/>
              <a:gd name="T4" fmla="*/ 75 w 105"/>
              <a:gd name="T5" fmla="*/ 27 h 133"/>
              <a:gd name="T6" fmla="*/ 47 w 105"/>
              <a:gd name="T7" fmla="*/ 47 h 133"/>
              <a:gd name="T8" fmla="*/ 66 w 105"/>
              <a:gd name="T9" fmla="*/ 79 h 133"/>
              <a:gd name="T10" fmla="*/ 83 w 105"/>
              <a:gd name="T11" fmla="*/ 44 h 133"/>
              <a:gd name="T12" fmla="*/ 85 w 105"/>
              <a:gd name="T13" fmla="*/ 44 h 133"/>
              <a:gd name="T14" fmla="*/ 105 w 105"/>
              <a:gd name="T15" fmla="*/ 75 h 133"/>
              <a:gd name="T16" fmla="*/ 103 w 105"/>
              <a:gd name="T17" fmla="*/ 77 h 133"/>
              <a:gd name="T18" fmla="*/ 93 w 105"/>
              <a:gd name="T19" fmla="*/ 72 h 133"/>
              <a:gd name="T20" fmla="*/ 46 w 105"/>
              <a:gd name="T21" fmla="*/ 133 h 133"/>
              <a:gd name="T22" fmla="*/ 27 w 105"/>
              <a:gd name="T23" fmla="*/ 102 h 133"/>
              <a:gd name="T24" fmla="*/ 46 w 105"/>
              <a:gd name="T25" fmla="*/ 102 h 133"/>
              <a:gd name="T26" fmla="*/ 57 w 105"/>
              <a:gd name="T27" fmla="*/ 87 h 133"/>
              <a:gd name="T28" fmla="*/ 56 w 105"/>
              <a:gd name="T29" fmla="*/ 81 h 133"/>
              <a:gd name="T30" fmla="*/ 42 w 105"/>
              <a:gd name="T31" fmla="*/ 54 h 133"/>
              <a:gd name="T32" fmla="*/ 19 w 105"/>
              <a:gd name="T33" fmla="*/ 88 h 133"/>
              <a:gd name="T34" fmla="*/ 0 w 105"/>
              <a:gd name="T35" fmla="*/ 57 h 133"/>
              <a:gd name="T36" fmla="*/ 13 w 105"/>
              <a:gd name="T37" fmla="*/ 62 h 133"/>
              <a:gd name="T38" fmla="*/ 54 w 105"/>
              <a:gd name="T39" fmla="*/ 17 h 133"/>
              <a:gd name="T40" fmla="*/ 54 w 105"/>
              <a:gd name="T4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5" h="133">
                <a:moveTo>
                  <a:pt x="54" y="0"/>
                </a:moveTo>
                <a:cubicBezTo>
                  <a:pt x="56" y="1"/>
                  <a:pt x="60" y="1"/>
                  <a:pt x="61" y="3"/>
                </a:cubicBezTo>
                <a:cubicBezTo>
                  <a:pt x="66" y="10"/>
                  <a:pt x="70" y="18"/>
                  <a:pt x="75" y="27"/>
                </a:cubicBezTo>
                <a:cubicBezTo>
                  <a:pt x="59" y="26"/>
                  <a:pt x="57" y="41"/>
                  <a:pt x="47" y="47"/>
                </a:cubicBezTo>
                <a:cubicBezTo>
                  <a:pt x="53" y="58"/>
                  <a:pt x="59" y="68"/>
                  <a:pt x="66" y="79"/>
                </a:cubicBezTo>
                <a:cubicBezTo>
                  <a:pt x="75" y="68"/>
                  <a:pt x="89" y="62"/>
                  <a:pt x="83" y="44"/>
                </a:cubicBezTo>
                <a:cubicBezTo>
                  <a:pt x="83" y="44"/>
                  <a:pt x="84" y="44"/>
                  <a:pt x="85" y="44"/>
                </a:cubicBezTo>
                <a:cubicBezTo>
                  <a:pt x="92" y="54"/>
                  <a:pt x="98" y="65"/>
                  <a:pt x="105" y="75"/>
                </a:cubicBezTo>
                <a:cubicBezTo>
                  <a:pt x="104" y="76"/>
                  <a:pt x="104" y="76"/>
                  <a:pt x="103" y="77"/>
                </a:cubicBezTo>
                <a:cubicBezTo>
                  <a:pt x="100" y="75"/>
                  <a:pt x="97" y="74"/>
                  <a:pt x="93" y="72"/>
                </a:cubicBezTo>
                <a:cubicBezTo>
                  <a:pt x="78" y="92"/>
                  <a:pt x="55" y="106"/>
                  <a:pt x="46" y="133"/>
                </a:cubicBezTo>
                <a:cubicBezTo>
                  <a:pt x="40" y="123"/>
                  <a:pt x="34" y="114"/>
                  <a:pt x="27" y="102"/>
                </a:cubicBezTo>
                <a:cubicBezTo>
                  <a:pt x="35" y="105"/>
                  <a:pt x="41" y="109"/>
                  <a:pt x="46" y="102"/>
                </a:cubicBezTo>
                <a:cubicBezTo>
                  <a:pt x="49" y="97"/>
                  <a:pt x="53" y="92"/>
                  <a:pt x="57" y="87"/>
                </a:cubicBezTo>
                <a:cubicBezTo>
                  <a:pt x="58" y="86"/>
                  <a:pt x="57" y="83"/>
                  <a:pt x="56" y="81"/>
                </a:cubicBezTo>
                <a:cubicBezTo>
                  <a:pt x="52" y="72"/>
                  <a:pt x="47" y="64"/>
                  <a:pt x="42" y="54"/>
                </a:cubicBezTo>
                <a:cubicBezTo>
                  <a:pt x="32" y="65"/>
                  <a:pt x="19" y="71"/>
                  <a:pt x="19" y="88"/>
                </a:cubicBezTo>
                <a:cubicBezTo>
                  <a:pt x="13" y="79"/>
                  <a:pt x="8" y="69"/>
                  <a:pt x="0" y="57"/>
                </a:cubicBezTo>
                <a:cubicBezTo>
                  <a:pt x="6" y="59"/>
                  <a:pt x="9" y="60"/>
                  <a:pt x="13" y="62"/>
                </a:cubicBezTo>
                <a:cubicBezTo>
                  <a:pt x="26" y="47"/>
                  <a:pt x="40" y="32"/>
                  <a:pt x="54" y="17"/>
                </a:cubicBezTo>
                <a:cubicBezTo>
                  <a:pt x="58" y="12"/>
                  <a:pt x="58" y="6"/>
                  <a:pt x="54" y="0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5">
            <a:extLst>
              <a:ext uri="{FF2B5EF4-FFF2-40B4-BE49-F238E27FC236}">
                <a16:creationId xmlns:a16="http://schemas.microsoft.com/office/drawing/2014/main" id="{462501C6-B365-4C58-A913-B2165E6B38D2}"/>
              </a:ext>
            </a:extLst>
          </p:cNvPr>
          <p:cNvSpPr>
            <a:spLocks/>
          </p:cNvSpPr>
          <p:nvPr/>
        </p:nvSpPr>
        <p:spPr bwMode="auto">
          <a:xfrm>
            <a:off x="1421617" y="876561"/>
            <a:ext cx="584209" cy="306015"/>
          </a:xfrm>
          <a:custGeom>
            <a:avLst/>
            <a:gdLst>
              <a:gd name="T0" fmla="*/ 133 w 145"/>
              <a:gd name="T1" fmla="*/ 1 h 76"/>
              <a:gd name="T2" fmla="*/ 143 w 145"/>
              <a:gd name="T3" fmla="*/ 17 h 76"/>
              <a:gd name="T4" fmla="*/ 131 w 145"/>
              <a:gd name="T5" fmla="*/ 32 h 76"/>
              <a:gd name="T6" fmla="*/ 118 w 145"/>
              <a:gd name="T7" fmla="*/ 31 h 76"/>
              <a:gd name="T8" fmla="*/ 104 w 145"/>
              <a:gd name="T9" fmla="*/ 29 h 76"/>
              <a:gd name="T10" fmla="*/ 101 w 145"/>
              <a:gd name="T11" fmla="*/ 51 h 76"/>
              <a:gd name="T12" fmla="*/ 86 w 145"/>
              <a:gd name="T13" fmla="*/ 70 h 76"/>
              <a:gd name="T14" fmla="*/ 67 w 145"/>
              <a:gd name="T15" fmla="*/ 64 h 76"/>
              <a:gd name="T16" fmla="*/ 69 w 145"/>
              <a:gd name="T17" fmla="*/ 62 h 76"/>
              <a:gd name="T18" fmla="*/ 88 w 145"/>
              <a:gd name="T19" fmla="*/ 45 h 76"/>
              <a:gd name="T20" fmla="*/ 78 w 145"/>
              <a:gd name="T21" fmla="*/ 27 h 76"/>
              <a:gd name="T22" fmla="*/ 28 w 145"/>
              <a:gd name="T23" fmla="*/ 32 h 76"/>
              <a:gd name="T24" fmla="*/ 11 w 145"/>
              <a:gd name="T25" fmla="*/ 40 h 76"/>
              <a:gd name="T26" fmla="*/ 3 w 145"/>
              <a:gd name="T27" fmla="*/ 31 h 76"/>
              <a:gd name="T28" fmla="*/ 29 w 145"/>
              <a:gd name="T29" fmla="*/ 2 h 76"/>
              <a:gd name="T30" fmla="*/ 42 w 145"/>
              <a:gd name="T31" fmla="*/ 6 h 76"/>
              <a:gd name="T32" fmla="*/ 49 w 145"/>
              <a:gd name="T33" fmla="*/ 10 h 76"/>
              <a:gd name="T34" fmla="*/ 108 w 145"/>
              <a:gd name="T35" fmla="*/ 16 h 76"/>
              <a:gd name="T36" fmla="*/ 133 w 145"/>
              <a:gd name="T37" fmla="*/ 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5" h="76">
                <a:moveTo>
                  <a:pt x="133" y="1"/>
                </a:moveTo>
                <a:cubicBezTo>
                  <a:pt x="137" y="8"/>
                  <a:pt x="141" y="12"/>
                  <a:pt x="143" y="17"/>
                </a:cubicBezTo>
                <a:cubicBezTo>
                  <a:pt x="145" y="26"/>
                  <a:pt x="140" y="32"/>
                  <a:pt x="131" y="32"/>
                </a:cubicBezTo>
                <a:cubicBezTo>
                  <a:pt x="126" y="32"/>
                  <a:pt x="122" y="31"/>
                  <a:pt x="118" y="31"/>
                </a:cubicBezTo>
                <a:cubicBezTo>
                  <a:pt x="113" y="30"/>
                  <a:pt x="109" y="30"/>
                  <a:pt x="104" y="29"/>
                </a:cubicBezTo>
                <a:cubicBezTo>
                  <a:pt x="103" y="37"/>
                  <a:pt x="104" y="45"/>
                  <a:pt x="101" y="51"/>
                </a:cubicBezTo>
                <a:cubicBezTo>
                  <a:pt x="98" y="58"/>
                  <a:pt x="93" y="65"/>
                  <a:pt x="86" y="70"/>
                </a:cubicBezTo>
                <a:cubicBezTo>
                  <a:pt x="79" y="76"/>
                  <a:pt x="73" y="73"/>
                  <a:pt x="67" y="64"/>
                </a:cubicBezTo>
                <a:cubicBezTo>
                  <a:pt x="68" y="63"/>
                  <a:pt x="69" y="62"/>
                  <a:pt x="69" y="62"/>
                </a:cubicBezTo>
                <a:cubicBezTo>
                  <a:pt x="83" y="64"/>
                  <a:pt x="86" y="56"/>
                  <a:pt x="88" y="45"/>
                </a:cubicBezTo>
                <a:cubicBezTo>
                  <a:pt x="90" y="34"/>
                  <a:pt x="89" y="31"/>
                  <a:pt x="78" y="27"/>
                </a:cubicBezTo>
                <a:cubicBezTo>
                  <a:pt x="61" y="21"/>
                  <a:pt x="44" y="22"/>
                  <a:pt x="28" y="32"/>
                </a:cubicBezTo>
                <a:cubicBezTo>
                  <a:pt x="23" y="35"/>
                  <a:pt x="17" y="38"/>
                  <a:pt x="11" y="40"/>
                </a:cubicBezTo>
                <a:cubicBezTo>
                  <a:pt x="4" y="42"/>
                  <a:pt x="0" y="37"/>
                  <a:pt x="3" y="31"/>
                </a:cubicBezTo>
                <a:cubicBezTo>
                  <a:pt x="9" y="20"/>
                  <a:pt x="16" y="8"/>
                  <a:pt x="29" y="2"/>
                </a:cubicBezTo>
                <a:cubicBezTo>
                  <a:pt x="34" y="0"/>
                  <a:pt x="39" y="0"/>
                  <a:pt x="42" y="6"/>
                </a:cubicBezTo>
                <a:cubicBezTo>
                  <a:pt x="43" y="8"/>
                  <a:pt x="46" y="10"/>
                  <a:pt x="49" y="10"/>
                </a:cubicBezTo>
                <a:cubicBezTo>
                  <a:pt x="69" y="12"/>
                  <a:pt x="89" y="14"/>
                  <a:pt x="108" y="16"/>
                </a:cubicBezTo>
                <a:cubicBezTo>
                  <a:pt x="119" y="18"/>
                  <a:pt x="127" y="13"/>
                  <a:pt x="133" y="1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6">
            <a:extLst>
              <a:ext uri="{FF2B5EF4-FFF2-40B4-BE49-F238E27FC236}">
                <a16:creationId xmlns:a16="http://schemas.microsoft.com/office/drawing/2014/main" id="{BDCEE044-A044-43FC-9182-29AC9BBBFA22}"/>
              </a:ext>
            </a:extLst>
          </p:cNvPr>
          <p:cNvSpPr>
            <a:spLocks noEditPoints="1"/>
          </p:cNvSpPr>
          <p:nvPr/>
        </p:nvSpPr>
        <p:spPr bwMode="auto">
          <a:xfrm>
            <a:off x="764380" y="6002303"/>
            <a:ext cx="333833" cy="455543"/>
          </a:xfrm>
          <a:custGeom>
            <a:avLst/>
            <a:gdLst>
              <a:gd name="T0" fmla="*/ 0 w 83"/>
              <a:gd name="T1" fmla="*/ 55 h 114"/>
              <a:gd name="T2" fmla="*/ 14 w 83"/>
              <a:gd name="T3" fmla="*/ 19 h 114"/>
              <a:gd name="T4" fmla="*/ 63 w 83"/>
              <a:gd name="T5" fmla="*/ 19 h 114"/>
              <a:gd name="T6" fmla="*/ 64 w 83"/>
              <a:gd name="T7" fmla="*/ 94 h 114"/>
              <a:gd name="T8" fmla="*/ 12 w 83"/>
              <a:gd name="T9" fmla="*/ 90 h 114"/>
              <a:gd name="T10" fmla="*/ 0 w 83"/>
              <a:gd name="T11" fmla="*/ 55 h 114"/>
              <a:gd name="T12" fmla="*/ 63 w 83"/>
              <a:gd name="T13" fmla="*/ 66 h 114"/>
              <a:gd name="T14" fmla="*/ 49 w 83"/>
              <a:gd name="T15" fmla="*/ 23 h 114"/>
              <a:gd name="T16" fmla="*/ 37 w 83"/>
              <a:gd name="T17" fmla="*/ 15 h 114"/>
              <a:gd name="T18" fmla="*/ 23 w 83"/>
              <a:gd name="T19" fmla="*/ 23 h 114"/>
              <a:gd name="T20" fmla="*/ 30 w 83"/>
              <a:gd name="T21" fmla="*/ 93 h 114"/>
              <a:gd name="T22" fmla="*/ 53 w 83"/>
              <a:gd name="T23" fmla="*/ 92 h 114"/>
              <a:gd name="T24" fmla="*/ 63 w 83"/>
              <a:gd name="T25" fmla="*/ 6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3" h="114">
                <a:moveTo>
                  <a:pt x="0" y="55"/>
                </a:moveTo>
                <a:cubicBezTo>
                  <a:pt x="4" y="43"/>
                  <a:pt x="7" y="29"/>
                  <a:pt x="14" y="19"/>
                </a:cubicBezTo>
                <a:cubicBezTo>
                  <a:pt x="26" y="0"/>
                  <a:pt x="52" y="0"/>
                  <a:pt x="63" y="19"/>
                </a:cubicBezTo>
                <a:cubicBezTo>
                  <a:pt x="80" y="47"/>
                  <a:pt x="83" y="70"/>
                  <a:pt x="64" y="94"/>
                </a:cubicBezTo>
                <a:cubicBezTo>
                  <a:pt x="48" y="114"/>
                  <a:pt x="24" y="113"/>
                  <a:pt x="12" y="90"/>
                </a:cubicBezTo>
                <a:cubicBezTo>
                  <a:pt x="6" y="80"/>
                  <a:pt x="4" y="68"/>
                  <a:pt x="0" y="55"/>
                </a:cubicBezTo>
                <a:close/>
                <a:moveTo>
                  <a:pt x="63" y="66"/>
                </a:moveTo>
                <a:cubicBezTo>
                  <a:pt x="58" y="51"/>
                  <a:pt x="55" y="36"/>
                  <a:pt x="49" y="23"/>
                </a:cubicBezTo>
                <a:cubicBezTo>
                  <a:pt x="48" y="19"/>
                  <a:pt x="41" y="15"/>
                  <a:pt x="37" y="15"/>
                </a:cubicBezTo>
                <a:cubicBezTo>
                  <a:pt x="32" y="15"/>
                  <a:pt x="26" y="19"/>
                  <a:pt x="23" y="23"/>
                </a:cubicBezTo>
                <a:cubicBezTo>
                  <a:pt x="12" y="40"/>
                  <a:pt x="17" y="77"/>
                  <a:pt x="30" y="93"/>
                </a:cubicBezTo>
                <a:cubicBezTo>
                  <a:pt x="37" y="101"/>
                  <a:pt x="47" y="101"/>
                  <a:pt x="53" y="92"/>
                </a:cubicBezTo>
                <a:cubicBezTo>
                  <a:pt x="57" y="84"/>
                  <a:pt x="59" y="75"/>
                  <a:pt x="63" y="66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7">
            <a:extLst>
              <a:ext uri="{FF2B5EF4-FFF2-40B4-BE49-F238E27FC236}">
                <a16:creationId xmlns:a16="http://schemas.microsoft.com/office/drawing/2014/main" id="{911E57FD-8E73-4173-A704-F872512267C6}"/>
              </a:ext>
            </a:extLst>
          </p:cNvPr>
          <p:cNvSpPr>
            <a:spLocks/>
          </p:cNvSpPr>
          <p:nvPr/>
        </p:nvSpPr>
        <p:spPr bwMode="auto">
          <a:xfrm>
            <a:off x="2106670" y="5035575"/>
            <a:ext cx="379042" cy="535525"/>
          </a:xfrm>
          <a:custGeom>
            <a:avLst/>
            <a:gdLst>
              <a:gd name="T0" fmla="*/ 35 w 94"/>
              <a:gd name="T1" fmla="*/ 21 h 133"/>
              <a:gd name="T2" fmla="*/ 56 w 94"/>
              <a:gd name="T3" fmla="*/ 0 h 133"/>
              <a:gd name="T4" fmla="*/ 61 w 94"/>
              <a:gd name="T5" fmla="*/ 26 h 133"/>
              <a:gd name="T6" fmla="*/ 88 w 94"/>
              <a:gd name="T7" fmla="*/ 70 h 133"/>
              <a:gd name="T8" fmla="*/ 94 w 94"/>
              <a:gd name="T9" fmla="*/ 84 h 133"/>
              <a:gd name="T10" fmla="*/ 24 w 94"/>
              <a:gd name="T11" fmla="*/ 66 h 133"/>
              <a:gd name="T12" fmla="*/ 62 w 94"/>
              <a:gd name="T13" fmla="*/ 115 h 133"/>
              <a:gd name="T14" fmla="*/ 47 w 94"/>
              <a:gd name="T15" fmla="*/ 133 h 133"/>
              <a:gd name="T16" fmla="*/ 12 w 94"/>
              <a:gd name="T17" fmla="*/ 66 h 133"/>
              <a:gd name="T18" fmla="*/ 0 w 94"/>
              <a:gd name="T19" fmla="*/ 60 h 133"/>
              <a:gd name="T20" fmla="*/ 26 w 94"/>
              <a:gd name="T21" fmla="*/ 49 h 133"/>
              <a:gd name="T22" fmla="*/ 71 w 94"/>
              <a:gd name="T23" fmla="*/ 58 h 133"/>
              <a:gd name="T24" fmla="*/ 47 w 94"/>
              <a:gd name="T25" fmla="*/ 21 h 133"/>
              <a:gd name="T26" fmla="*/ 35 w 94"/>
              <a:gd name="T27" fmla="*/ 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4" h="133">
                <a:moveTo>
                  <a:pt x="35" y="21"/>
                </a:moveTo>
                <a:cubicBezTo>
                  <a:pt x="39" y="11"/>
                  <a:pt x="47" y="5"/>
                  <a:pt x="56" y="0"/>
                </a:cubicBezTo>
                <a:cubicBezTo>
                  <a:pt x="51" y="10"/>
                  <a:pt x="56" y="18"/>
                  <a:pt x="61" y="26"/>
                </a:cubicBezTo>
                <a:cubicBezTo>
                  <a:pt x="70" y="40"/>
                  <a:pt x="79" y="55"/>
                  <a:pt x="88" y="70"/>
                </a:cubicBezTo>
                <a:cubicBezTo>
                  <a:pt x="90" y="73"/>
                  <a:pt x="91" y="77"/>
                  <a:pt x="94" y="84"/>
                </a:cubicBezTo>
                <a:cubicBezTo>
                  <a:pt x="69" y="77"/>
                  <a:pt x="47" y="71"/>
                  <a:pt x="24" y="66"/>
                </a:cubicBezTo>
                <a:cubicBezTo>
                  <a:pt x="36" y="82"/>
                  <a:pt x="40" y="106"/>
                  <a:pt x="62" y="115"/>
                </a:cubicBezTo>
                <a:cubicBezTo>
                  <a:pt x="57" y="121"/>
                  <a:pt x="52" y="127"/>
                  <a:pt x="47" y="133"/>
                </a:cubicBezTo>
                <a:cubicBezTo>
                  <a:pt x="44" y="106"/>
                  <a:pt x="24" y="88"/>
                  <a:pt x="12" y="66"/>
                </a:cubicBezTo>
                <a:cubicBezTo>
                  <a:pt x="11" y="63"/>
                  <a:pt x="4" y="62"/>
                  <a:pt x="0" y="60"/>
                </a:cubicBezTo>
                <a:cubicBezTo>
                  <a:pt x="8" y="46"/>
                  <a:pt x="11" y="45"/>
                  <a:pt x="26" y="49"/>
                </a:cubicBezTo>
                <a:cubicBezTo>
                  <a:pt x="41" y="52"/>
                  <a:pt x="55" y="56"/>
                  <a:pt x="71" y="58"/>
                </a:cubicBezTo>
                <a:cubicBezTo>
                  <a:pt x="63" y="46"/>
                  <a:pt x="55" y="33"/>
                  <a:pt x="47" y="21"/>
                </a:cubicBezTo>
                <a:cubicBezTo>
                  <a:pt x="46" y="20"/>
                  <a:pt x="40" y="21"/>
                  <a:pt x="35" y="21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8">
            <a:extLst>
              <a:ext uri="{FF2B5EF4-FFF2-40B4-BE49-F238E27FC236}">
                <a16:creationId xmlns:a16="http://schemas.microsoft.com/office/drawing/2014/main" id="{C759C797-265B-4230-A271-3AAE22DC103F}"/>
              </a:ext>
            </a:extLst>
          </p:cNvPr>
          <p:cNvSpPr>
            <a:spLocks/>
          </p:cNvSpPr>
          <p:nvPr/>
        </p:nvSpPr>
        <p:spPr bwMode="auto">
          <a:xfrm>
            <a:off x="-1812399" y="5602398"/>
            <a:ext cx="351222" cy="483363"/>
          </a:xfrm>
          <a:custGeom>
            <a:avLst/>
            <a:gdLst>
              <a:gd name="T0" fmla="*/ 52 w 87"/>
              <a:gd name="T1" fmla="*/ 18 h 120"/>
              <a:gd name="T2" fmla="*/ 46 w 87"/>
              <a:gd name="T3" fmla="*/ 35 h 120"/>
              <a:gd name="T4" fmla="*/ 45 w 87"/>
              <a:gd name="T5" fmla="*/ 51 h 120"/>
              <a:gd name="T6" fmla="*/ 68 w 87"/>
              <a:gd name="T7" fmla="*/ 56 h 120"/>
              <a:gd name="T8" fmla="*/ 72 w 87"/>
              <a:gd name="T9" fmla="*/ 55 h 120"/>
              <a:gd name="T10" fmla="*/ 60 w 87"/>
              <a:gd name="T11" fmla="*/ 83 h 120"/>
              <a:gd name="T12" fmla="*/ 58 w 87"/>
              <a:gd name="T13" fmla="*/ 84 h 120"/>
              <a:gd name="T14" fmla="*/ 38 w 87"/>
              <a:gd name="T15" fmla="*/ 56 h 120"/>
              <a:gd name="T16" fmla="*/ 28 w 87"/>
              <a:gd name="T17" fmla="*/ 84 h 120"/>
              <a:gd name="T18" fmla="*/ 53 w 87"/>
              <a:gd name="T19" fmla="*/ 102 h 120"/>
              <a:gd name="T20" fmla="*/ 66 w 87"/>
              <a:gd name="T21" fmla="*/ 97 h 120"/>
              <a:gd name="T22" fmla="*/ 68 w 87"/>
              <a:gd name="T23" fmla="*/ 99 h 120"/>
              <a:gd name="T24" fmla="*/ 55 w 87"/>
              <a:gd name="T25" fmla="*/ 120 h 120"/>
              <a:gd name="T26" fmla="*/ 0 w 87"/>
              <a:gd name="T27" fmla="*/ 83 h 120"/>
              <a:gd name="T28" fmla="*/ 17 w 87"/>
              <a:gd name="T29" fmla="*/ 70 h 120"/>
              <a:gd name="T30" fmla="*/ 35 w 87"/>
              <a:gd name="T31" fmla="*/ 21 h 120"/>
              <a:gd name="T32" fmla="*/ 38 w 87"/>
              <a:gd name="T33" fmla="*/ 0 h 120"/>
              <a:gd name="T34" fmla="*/ 42 w 87"/>
              <a:gd name="T35" fmla="*/ 1 h 120"/>
              <a:gd name="T36" fmla="*/ 81 w 87"/>
              <a:gd name="T37" fmla="*/ 29 h 120"/>
              <a:gd name="T38" fmla="*/ 77 w 87"/>
              <a:gd name="T39" fmla="*/ 53 h 120"/>
              <a:gd name="T40" fmla="*/ 52 w 87"/>
              <a:gd name="T41" fmla="*/ 1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7" h="120">
                <a:moveTo>
                  <a:pt x="52" y="18"/>
                </a:moveTo>
                <a:cubicBezTo>
                  <a:pt x="50" y="24"/>
                  <a:pt x="47" y="30"/>
                  <a:pt x="46" y="35"/>
                </a:cubicBezTo>
                <a:cubicBezTo>
                  <a:pt x="44" y="40"/>
                  <a:pt x="38" y="45"/>
                  <a:pt x="45" y="51"/>
                </a:cubicBezTo>
                <a:cubicBezTo>
                  <a:pt x="52" y="57"/>
                  <a:pt x="59" y="61"/>
                  <a:pt x="68" y="56"/>
                </a:cubicBezTo>
                <a:cubicBezTo>
                  <a:pt x="68" y="56"/>
                  <a:pt x="69" y="56"/>
                  <a:pt x="72" y="55"/>
                </a:cubicBezTo>
                <a:cubicBezTo>
                  <a:pt x="68" y="65"/>
                  <a:pt x="64" y="74"/>
                  <a:pt x="60" y="83"/>
                </a:cubicBezTo>
                <a:cubicBezTo>
                  <a:pt x="60" y="84"/>
                  <a:pt x="59" y="84"/>
                  <a:pt x="58" y="84"/>
                </a:cubicBezTo>
                <a:cubicBezTo>
                  <a:pt x="60" y="68"/>
                  <a:pt x="49" y="63"/>
                  <a:pt x="38" y="56"/>
                </a:cubicBezTo>
                <a:cubicBezTo>
                  <a:pt x="34" y="66"/>
                  <a:pt x="30" y="75"/>
                  <a:pt x="28" y="84"/>
                </a:cubicBezTo>
                <a:cubicBezTo>
                  <a:pt x="25" y="95"/>
                  <a:pt x="40" y="105"/>
                  <a:pt x="53" y="102"/>
                </a:cubicBezTo>
                <a:cubicBezTo>
                  <a:pt x="58" y="101"/>
                  <a:pt x="62" y="99"/>
                  <a:pt x="66" y="97"/>
                </a:cubicBezTo>
                <a:cubicBezTo>
                  <a:pt x="67" y="98"/>
                  <a:pt x="68" y="98"/>
                  <a:pt x="68" y="99"/>
                </a:cubicBezTo>
                <a:cubicBezTo>
                  <a:pt x="64" y="106"/>
                  <a:pt x="60" y="112"/>
                  <a:pt x="55" y="120"/>
                </a:cubicBezTo>
                <a:cubicBezTo>
                  <a:pt x="37" y="108"/>
                  <a:pt x="20" y="97"/>
                  <a:pt x="0" y="83"/>
                </a:cubicBezTo>
                <a:cubicBezTo>
                  <a:pt x="12" y="83"/>
                  <a:pt x="15" y="77"/>
                  <a:pt x="17" y="70"/>
                </a:cubicBezTo>
                <a:cubicBezTo>
                  <a:pt x="23" y="53"/>
                  <a:pt x="30" y="38"/>
                  <a:pt x="35" y="21"/>
                </a:cubicBezTo>
                <a:cubicBezTo>
                  <a:pt x="38" y="15"/>
                  <a:pt x="37" y="7"/>
                  <a:pt x="38" y="0"/>
                </a:cubicBezTo>
                <a:cubicBezTo>
                  <a:pt x="38" y="0"/>
                  <a:pt x="40" y="0"/>
                  <a:pt x="42" y="1"/>
                </a:cubicBezTo>
                <a:cubicBezTo>
                  <a:pt x="55" y="11"/>
                  <a:pt x="68" y="20"/>
                  <a:pt x="81" y="29"/>
                </a:cubicBezTo>
                <a:cubicBezTo>
                  <a:pt x="87" y="33"/>
                  <a:pt x="86" y="41"/>
                  <a:pt x="77" y="53"/>
                </a:cubicBezTo>
                <a:cubicBezTo>
                  <a:pt x="78" y="34"/>
                  <a:pt x="67" y="26"/>
                  <a:pt x="52" y="18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9">
            <a:extLst>
              <a:ext uri="{FF2B5EF4-FFF2-40B4-BE49-F238E27FC236}">
                <a16:creationId xmlns:a16="http://schemas.microsoft.com/office/drawing/2014/main" id="{F2DFF21D-1C32-45C6-BA74-692F0EFA6A7B}"/>
              </a:ext>
            </a:extLst>
          </p:cNvPr>
          <p:cNvSpPr>
            <a:spLocks/>
          </p:cNvSpPr>
          <p:nvPr/>
        </p:nvSpPr>
        <p:spPr bwMode="auto">
          <a:xfrm>
            <a:off x="1901502" y="5292905"/>
            <a:ext cx="361653" cy="504227"/>
          </a:xfrm>
          <a:custGeom>
            <a:avLst/>
            <a:gdLst>
              <a:gd name="T0" fmla="*/ 33 w 90"/>
              <a:gd name="T1" fmla="*/ 64 h 125"/>
              <a:gd name="T2" fmla="*/ 50 w 90"/>
              <a:gd name="T3" fmla="*/ 31 h 125"/>
              <a:gd name="T4" fmla="*/ 54 w 90"/>
              <a:gd name="T5" fmla="*/ 30 h 125"/>
              <a:gd name="T6" fmla="*/ 68 w 90"/>
              <a:gd name="T7" fmla="*/ 57 h 125"/>
              <a:gd name="T8" fmla="*/ 51 w 90"/>
              <a:gd name="T9" fmla="*/ 59 h 125"/>
              <a:gd name="T10" fmla="*/ 46 w 90"/>
              <a:gd name="T11" fmla="*/ 85 h 125"/>
              <a:gd name="T12" fmla="*/ 54 w 90"/>
              <a:gd name="T13" fmla="*/ 100 h 125"/>
              <a:gd name="T14" fmla="*/ 78 w 90"/>
              <a:gd name="T15" fmla="*/ 58 h 125"/>
              <a:gd name="T16" fmla="*/ 84 w 90"/>
              <a:gd name="T17" fmla="*/ 82 h 125"/>
              <a:gd name="T18" fmla="*/ 42 w 90"/>
              <a:gd name="T19" fmla="*/ 125 h 125"/>
              <a:gd name="T20" fmla="*/ 0 w 90"/>
              <a:gd name="T21" fmla="*/ 44 h 125"/>
              <a:gd name="T22" fmla="*/ 46 w 90"/>
              <a:gd name="T23" fmla="*/ 0 h 125"/>
              <a:gd name="T24" fmla="*/ 56 w 90"/>
              <a:gd name="T25" fmla="*/ 19 h 125"/>
              <a:gd name="T26" fmla="*/ 24 w 90"/>
              <a:gd name="T27" fmla="*/ 34 h 125"/>
              <a:gd name="T28" fmla="*/ 33 w 90"/>
              <a:gd name="T29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0" h="125">
                <a:moveTo>
                  <a:pt x="33" y="64"/>
                </a:moveTo>
                <a:cubicBezTo>
                  <a:pt x="45" y="54"/>
                  <a:pt x="56" y="47"/>
                  <a:pt x="50" y="31"/>
                </a:cubicBezTo>
                <a:cubicBezTo>
                  <a:pt x="51" y="31"/>
                  <a:pt x="52" y="30"/>
                  <a:pt x="54" y="30"/>
                </a:cubicBezTo>
                <a:cubicBezTo>
                  <a:pt x="58" y="39"/>
                  <a:pt x="63" y="48"/>
                  <a:pt x="68" y="57"/>
                </a:cubicBezTo>
                <a:cubicBezTo>
                  <a:pt x="61" y="58"/>
                  <a:pt x="54" y="57"/>
                  <a:pt x="51" y="59"/>
                </a:cubicBezTo>
                <a:cubicBezTo>
                  <a:pt x="36" y="73"/>
                  <a:pt x="38" y="68"/>
                  <a:pt x="46" y="85"/>
                </a:cubicBezTo>
                <a:cubicBezTo>
                  <a:pt x="48" y="90"/>
                  <a:pt x="51" y="95"/>
                  <a:pt x="54" y="100"/>
                </a:cubicBezTo>
                <a:cubicBezTo>
                  <a:pt x="70" y="91"/>
                  <a:pt x="75" y="84"/>
                  <a:pt x="78" y="58"/>
                </a:cubicBezTo>
                <a:cubicBezTo>
                  <a:pt x="86" y="63"/>
                  <a:pt x="90" y="76"/>
                  <a:pt x="84" y="82"/>
                </a:cubicBezTo>
                <a:cubicBezTo>
                  <a:pt x="71" y="97"/>
                  <a:pt x="57" y="110"/>
                  <a:pt x="42" y="125"/>
                </a:cubicBezTo>
                <a:cubicBezTo>
                  <a:pt x="42" y="103"/>
                  <a:pt x="14" y="48"/>
                  <a:pt x="0" y="44"/>
                </a:cubicBezTo>
                <a:cubicBezTo>
                  <a:pt x="16" y="30"/>
                  <a:pt x="30" y="15"/>
                  <a:pt x="46" y="0"/>
                </a:cubicBezTo>
                <a:cubicBezTo>
                  <a:pt x="50" y="7"/>
                  <a:pt x="53" y="13"/>
                  <a:pt x="56" y="19"/>
                </a:cubicBezTo>
                <a:cubicBezTo>
                  <a:pt x="40" y="12"/>
                  <a:pt x="29" y="23"/>
                  <a:pt x="24" y="34"/>
                </a:cubicBezTo>
                <a:cubicBezTo>
                  <a:pt x="21" y="41"/>
                  <a:pt x="29" y="52"/>
                  <a:pt x="33" y="64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30">
            <a:extLst>
              <a:ext uri="{FF2B5EF4-FFF2-40B4-BE49-F238E27FC236}">
                <a16:creationId xmlns:a16="http://schemas.microsoft.com/office/drawing/2014/main" id="{2D35C8CF-9BB0-4291-9F98-5F08E5D22E2B}"/>
              </a:ext>
            </a:extLst>
          </p:cNvPr>
          <p:cNvSpPr>
            <a:spLocks/>
          </p:cNvSpPr>
          <p:nvPr/>
        </p:nvSpPr>
        <p:spPr bwMode="auto">
          <a:xfrm>
            <a:off x="1407707" y="5738017"/>
            <a:ext cx="246900" cy="445112"/>
          </a:xfrm>
          <a:custGeom>
            <a:avLst/>
            <a:gdLst>
              <a:gd name="T0" fmla="*/ 22 w 62"/>
              <a:gd name="T1" fmla="*/ 110 h 110"/>
              <a:gd name="T2" fmla="*/ 12 w 62"/>
              <a:gd name="T3" fmla="*/ 85 h 110"/>
              <a:gd name="T4" fmla="*/ 15 w 62"/>
              <a:gd name="T5" fmla="*/ 83 h 110"/>
              <a:gd name="T6" fmla="*/ 25 w 62"/>
              <a:gd name="T7" fmla="*/ 92 h 110"/>
              <a:gd name="T8" fmla="*/ 42 w 62"/>
              <a:gd name="T9" fmla="*/ 93 h 110"/>
              <a:gd name="T10" fmla="*/ 48 w 62"/>
              <a:gd name="T11" fmla="*/ 79 h 110"/>
              <a:gd name="T12" fmla="*/ 40 w 62"/>
              <a:gd name="T13" fmla="*/ 66 h 110"/>
              <a:gd name="T14" fmla="*/ 24 w 62"/>
              <a:gd name="T15" fmla="*/ 61 h 110"/>
              <a:gd name="T16" fmla="*/ 1 w 62"/>
              <a:gd name="T17" fmla="*/ 36 h 110"/>
              <a:gd name="T18" fmla="*/ 20 w 62"/>
              <a:gd name="T19" fmla="*/ 6 h 110"/>
              <a:gd name="T20" fmla="*/ 35 w 62"/>
              <a:gd name="T21" fmla="*/ 0 h 110"/>
              <a:gd name="T22" fmla="*/ 45 w 62"/>
              <a:gd name="T23" fmla="*/ 24 h 110"/>
              <a:gd name="T24" fmla="*/ 42 w 62"/>
              <a:gd name="T25" fmla="*/ 26 h 110"/>
              <a:gd name="T26" fmla="*/ 34 w 62"/>
              <a:gd name="T27" fmla="*/ 19 h 110"/>
              <a:gd name="T28" fmla="*/ 20 w 62"/>
              <a:gd name="T29" fmla="*/ 17 h 110"/>
              <a:gd name="T30" fmla="*/ 13 w 62"/>
              <a:gd name="T31" fmla="*/ 29 h 110"/>
              <a:gd name="T32" fmla="*/ 21 w 62"/>
              <a:gd name="T33" fmla="*/ 41 h 110"/>
              <a:gd name="T34" fmla="*/ 39 w 62"/>
              <a:gd name="T35" fmla="*/ 46 h 110"/>
              <a:gd name="T36" fmla="*/ 61 w 62"/>
              <a:gd name="T37" fmla="*/ 71 h 110"/>
              <a:gd name="T38" fmla="*/ 41 w 62"/>
              <a:gd name="T39" fmla="*/ 103 h 110"/>
              <a:gd name="T40" fmla="*/ 22 w 62"/>
              <a:gd name="T41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2" h="110">
                <a:moveTo>
                  <a:pt x="22" y="110"/>
                </a:moveTo>
                <a:cubicBezTo>
                  <a:pt x="19" y="101"/>
                  <a:pt x="15" y="93"/>
                  <a:pt x="12" y="85"/>
                </a:cubicBezTo>
                <a:cubicBezTo>
                  <a:pt x="13" y="84"/>
                  <a:pt x="14" y="84"/>
                  <a:pt x="15" y="83"/>
                </a:cubicBezTo>
                <a:cubicBezTo>
                  <a:pt x="19" y="86"/>
                  <a:pt x="21" y="91"/>
                  <a:pt x="25" y="92"/>
                </a:cubicBezTo>
                <a:cubicBezTo>
                  <a:pt x="30" y="94"/>
                  <a:pt x="37" y="96"/>
                  <a:pt x="42" y="93"/>
                </a:cubicBezTo>
                <a:cubicBezTo>
                  <a:pt x="45" y="92"/>
                  <a:pt x="48" y="84"/>
                  <a:pt x="48" y="79"/>
                </a:cubicBezTo>
                <a:cubicBezTo>
                  <a:pt x="48" y="75"/>
                  <a:pt x="44" y="69"/>
                  <a:pt x="40" y="66"/>
                </a:cubicBezTo>
                <a:cubicBezTo>
                  <a:pt x="36" y="63"/>
                  <a:pt x="30" y="63"/>
                  <a:pt x="24" y="61"/>
                </a:cubicBezTo>
                <a:cubicBezTo>
                  <a:pt x="10" y="57"/>
                  <a:pt x="2" y="48"/>
                  <a:pt x="1" y="36"/>
                </a:cubicBezTo>
                <a:cubicBezTo>
                  <a:pt x="0" y="21"/>
                  <a:pt x="6" y="13"/>
                  <a:pt x="20" y="6"/>
                </a:cubicBezTo>
                <a:cubicBezTo>
                  <a:pt x="25" y="5"/>
                  <a:pt x="30" y="3"/>
                  <a:pt x="35" y="0"/>
                </a:cubicBezTo>
                <a:cubicBezTo>
                  <a:pt x="39" y="9"/>
                  <a:pt x="42" y="17"/>
                  <a:pt x="45" y="24"/>
                </a:cubicBezTo>
                <a:cubicBezTo>
                  <a:pt x="44" y="25"/>
                  <a:pt x="43" y="26"/>
                  <a:pt x="42" y="26"/>
                </a:cubicBezTo>
                <a:cubicBezTo>
                  <a:pt x="39" y="24"/>
                  <a:pt x="37" y="21"/>
                  <a:pt x="34" y="19"/>
                </a:cubicBezTo>
                <a:cubicBezTo>
                  <a:pt x="30" y="17"/>
                  <a:pt x="23" y="15"/>
                  <a:pt x="20" y="17"/>
                </a:cubicBezTo>
                <a:cubicBezTo>
                  <a:pt x="16" y="19"/>
                  <a:pt x="13" y="25"/>
                  <a:pt x="13" y="29"/>
                </a:cubicBezTo>
                <a:cubicBezTo>
                  <a:pt x="12" y="33"/>
                  <a:pt x="17" y="38"/>
                  <a:pt x="21" y="41"/>
                </a:cubicBezTo>
                <a:cubicBezTo>
                  <a:pt x="26" y="44"/>
                  <a:pt x="33" y="44"/>
                  <a:pt x="39" y="46"/>
                </a:cubicBezTo>
                <a:cubicBezTo>
                  <a:pt x="52" y="50"/>
                  <a:pt x="60" y="59"/>
                  <a:pt x="61" y="71"/>
                </a:cubicBezTo>
                <a:cubicBezTo>
                  <a:pt x="62" y="86"/>
                  <a:pt x="55" y="98"/>
                  <a:pt x="41" y="103"/>
                </a:cubicBezTo>
                <a:cubicBezTo>
                  <a:pt x="36" y="106"/>
                  <a:pt x="30" y="107"/>
                  <a:pt x="22" y="110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31">
            <a:extLst>
              <a:ext uri="{FF2B5EF4-FFF2-40B4-BE49-F238E27FC236}">
                <a16:creationId xmlns:a16="http://schemas.microsoft.com/office/drawing/2014/main" id="{EA9A6958-CC2C-454C-A656-84F434344889}"/>
              </a:ext>
            </a:extLst>
          </p:cNvPr>
          <p:cNvSpPr>
            <a:spLocks/>
          </p:cNvSpPr>
          <p:nvPr/>
        </p:nvSpPr>
        <p:spPr bwMode="auto">
          <a:xfrm>
            <a:off x="1014755" y="5904934"/>
            <a:ext cx="243421" cy="465977"/>
          </a:xfrm>
          <a:custGeom>
            <a:avLst/>
            <a:gdLst>
              <a:gd name="T0" fmla="*/ 52 w 60"/>
              <a:gd name="T1" fmla="*/ 33 h 116"/>
              <a:gd name="T2" fmla="*/ 60 w 60"/>
              <a:gd name="T3" fmla="*/ 65 h 116"/>
              <a:gd name="T4" fmla="*/ 45 w 60"/>
              <a:gd name="T5" fmla="*/ 58 h 116"/>
              <a:gd name="T6" fmla="*/ 31 w 60"/>
              <a:gd name="T7" fmla="*/ 75 h 116"/>
              <a:gd name="T8" fmla="*/ 49 w 60"/>
              <a:gd name="T9" fmla="*/ 105 h 116"/>
              <a:gd name="T10" fmla="*/ 18 w 60"/>
              <a:gd name="T11" fmla="*/ 116 h 116"/>
              <a:gd name="T12" fmla="*/ 16 w 60"/>
              <a:gd name="T13" fmla="*/ 114 h 116"/>
              <a:gd name="T14" fmla="*/ 18 w 60"/>
              <a:gd name="T15" fmla="*/ 79 h 116"/>
              <a:gd name="T16" fmla="*/ 9 w 60"/>
              <a:gd name="T17" fmla="*/ 39 h 116"/>
              <a:gd name="T18" fmla="*/ 0 w 60"/>
              <a:gd name="T19" fmla="*/ 22 h 116"/>
              <a:gd name="T20" fmla="*/ 53 w 60"/>
              <a:gd name="T21" fmla="*/ 0 h 116"/>
              <a:gd name="T22" fmla="*/ 58 w 60"/>
              <a:gd name="T23" fmla="*/ 22 h 116"/>
              <a:gd name="T24" fmla="*/ 55 w 60"/>
              <a:gd name="T25" fmla="*/ 23 h 116"/>
              <a:gd name="T26" fmla="*/ 26 w 60"/>
              <a:gd name="T27" fmla="*/ 21 h 116"/>
              <a:gd name="T28" fmla="*/ 22 w 60"/>
              <a:gd name="T29" fmla="*/ 28 h 116"/>
              <a:gd name="T30" fmla="*/ 27 w 60"/>
              <a:gd name="T31" fmla="*/ 52 h 116"/>
              <a:gd name="T32" fmla="*/ 49 w 60"/>
              <a:gd name="T33" fmla="*/ 34 h 116"/>
              <a:gd name="T34" fmla="*/ 52 w 60"/>
              <a:gd name="T35" fmla="*/ 33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" h="116">
                <a:moveTo>
                  <a:pt x="52" y="33"/>
                </a:moveTo>
                <a:cubicBezTo>
                  <a:pt x="54" y="43"/>
                  <a:pt x="57" y="53"/>
                  <a:pt x="60" y="65"/>
                </a:cubicBezTo>
                <a:cubicBezTo>
                  <a:pt x="53" y="62"/>
                  <a:pt x="49" y="58"/>
                  <a:pt x="45" y="58"/>
                </a:cubicBezTo>
                <a:cubicBezTo>
                  <a:pt x="33" y="58"/>
                  <a:pt x="28" y="63"/>
                  <a:pt x="31" y="75"/>
                </a:cubicBezTo>
                <a:cubicBezTo>
                  <a:pt x="34" y="86"/>
                  <a:pt x="33" y="98"/>
                  <a:pt x="49" y="105"/>
                </a:cubicBezTo>
                <a:cubicBezTo>
                  <a:pt x="37" y="109"/>
                  <a:pt x="28" y="113"/>
                  <a:pt x="18" y="116"/>
                </a:cubicBezTo>
                <a:cubicBezTo>
                  <a:pt x="18" y="115"/>
                  <a:pt x="17" y="115"/>
                  <a:pt x="16" y="114"/>
                </a:cubicBezTo>
                <a:cubicBezTo>
                  <a:pt x="28" y="102"/>
                  <a:pt x="20" y="90"/>
                  <a:pt x="18" y="79"/>
                </a:cubicBezTo>
                <a:cubicBezTo>
                  <a:pt x="16" y="65"/>
                  <a:pt x="13" y="52"/>
                  <a:pt x="9" y="39"/>
                </a:cubicBezTo>
                <a:cubicBezTo>
                  <a:pt x="8" y="34"/>
                  <a:pt x="4" y="29"/>
                  <a:pt x="0" y="22"/>
                </a:cubicBezTo>
                <a:cubicBezTo>
                  <a:pt x="16" y="16"/>
                  <a:pt x="34" y="8"/>
                  <a:pt x="53" y="0"/>
                </a:cubicBezTo>
                <a:cubicBezTo>
                  <a:pt x="55" y="9"/>
                  <a:pt x="56" y="15"/>
                  <a:pt x="58" y="22"/>
                </a:cubicBezTo>
                <a:cubicBezTo>
                  <a:pt x="56" y="22"/>
                  <a:pt x="56" y="23"/>
                  <a:pt x="55" y="23"/>
                </a:cubicBezTo>
                <a:cubicBezTo>
                  <a:pt x="45" y="14"/>
                  <a:pt x="38" y="13"/>
                  <a:pt x="26" y="21"/>
                </a:cubicBezTo>
                <a:cubicBezTo>
                  <a:pt x="24" y="22"/>
                  <a:pt x="22" y="26"/>
                  <a:pt x="22" y="28"/>
                </a:cubicBezTo>
                <a:cubicBezTo>
                  <a:pt x="23" y="36"/>
                  <a:pt x="25" y="44"/>
                  <a:pt x="27" y="52"/>
                </a:cubicBezTo>
                <a:cubicBezTo>
                  <a:pt x="41" y="53"/>
                  <a:pt x="46" y="49"/>
                  <a:pt x="49" y="34"/>
                </a:cubicBezTo>
                <a:cubicBezTo>
                  <a:pt x="50" y="34"/>
                  <a:pt x="51" y="33"/>
                  <a:pt x="52" y="33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32">
            <a:extLst>
              <a:ext uri="{FF2B5EF4-FFF2-40B4-BE49-F238E27FC236}">
                <a16:creationId xmlns:a16="http://schemas.microsoft.com/office/drawing/2014/main" id="{D39C12F0-3682-456E-8104-ABA3915B44F0}"/>
              </a:ext>
            </a:extLst>
          </p:cNvPr>
          <p:cNvSpPr>
            <a:spLocks/>
          </p:cNvSpPr>
          <p:nvPr/>
        </p:nvSpPr>
        <p:spPr bwMode="auto">
          <a:xfrm>
            <a:off x="2318794" y="4799109"/>
            <a:ext cx="344267" cy="459022"/>
          </a:xfrm>
          <a:custGeom>
            <a:avLst/>
            <a:gdLst>
              <a:gd name="T0" fmla="*/ 37 w 86"/>
              <a:gd name="T1" fmla="*/ 0 h 114"/>
              <a:gd name="T2" fmla="*/ 54 w 86"/>
              <a:gd name="T3" fmla="*/ 20 h 114"/>
              <a:gd name="T4" fmla="*/ 52 w 86"/>
              <a:gd name="T5" fmla="*/ 23 h 114"/>
              <a:gd name="T6" fmla="*/ 44 w 86"/>
              <a:gd name="T7" fmla="*/ 21 h 114"/>
              <a:gd name="T8" fmla="*/ 23 w 86"/>
              <a:gd name="T9" fmla="*/ 30 h 114"/>
              <a:gd name="T10" fmla="*/ 47 w 86"/>
              <a:gd name="T11" fmla="*/ 95 h 114"/>
              <a:gd name="T12" fmla="*/ 67 w 86"/>
              <a:gd name="T13" fmla="*/ 87 h 114"/>
              <a:gd name="T14" fmla="*/ 74 w 86"/>
              <a:gd name="T15" fmla="*/ 65 h 114"/>
              <a:gd name="T16" fmla="*/ 79 w 86"/>
              <a:gd name="T17" fmla="*/ 52 h 114"/>
              <a:gd name="T18" fmla="*/ 82 w 86"/>
              <a:gd name="T19" fmla="*/ 54 h 114"/>
              <a:gd name="T20" fmla="*/ 59 w 86"/>
              <a:gd name="T21" fmla="*/ 108 h 114"/>
              <a:gd name="T22" fmla="*/ 30 w 86"/>
              <a:gd name="T23" fmla="*/ 106 h 114"/>
              <a:gd name="T24" fmla="*/ 15 w 86"/>
              <a:gd name="T25" fmla="*/ 28 h 114"/>
              <a:gd name="T26" fmla="*/ 37 w 86"/>
              <a:gd name="T27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" h="114">
                <a:moveTo>
                  <a:pt x="37" y="0"/>
                </a:moveTo>
                <a:cubicBezTo>
                  <a:pt x="43" y="8"/>
                  <a:pt x="49" y="14"/>
                  <a:pt x="54" y="20"/>
                </a:cubicBezTo>
                <a:cubicBezTo>
                  <a:pt x="54" y="21"/>
                  <a:pt x="53" y="22"/>
                  <a:pt x="52" y="23"/>
                </a:cubicBezTo>
                <a:cubicBezTo>
                  <a:pt x="50" y="22"/>
                  <a:pt x="47" y="22"/>
                  <a:pt x="44" y="21"/>
                </a:cubicBezTo>
                <a:cubicBezTo>
                  <a:pt x="35" y="19"/>
                  <a:pt x="28" y="22"/>
                  <a:pt x="23" y="30"/>
                </a:cubicBezTo>
                <a:cubicBezTo>
                  <a:pt x="10" y="52"/>
                  <a:pt x="23" y="87"/>
                  <a:pt x="47" y="95"/>
                </a:cubicBezTo>
                <a:cubicBezTo>
                  <a:pt x="56" y="98"/>
                  <a:pt x="63" y="95"/>
                  <a:pt x="67" y="87"/>
                </a:cubicBezTo>
                <a:cubicBezTo>
                  <a:pt x="70" y="80"/>
                  <a:pt x="72" y="72"/>
                  <a:pt x="74" y="65"/>
                </a:cubicBezTo>
                <a:cubicBezTo>
                  <a:pt x="76" y="61"/>
                  <a:pt x="77" y="57"/>
                  <a:pt x="79" y="52"/>
                </a:cubicBezTo>
                <a:cubicBezTo>
                  <a:pt x="80" y="53"/>
                  <a:pt x="82" y="54"/>
                  <a:pt x="82" y="54"/>
                </a:cubicBezTo>
                <a:cubicBezTo>
                  <a:pt x="86" y="73"/>
                  <a:pt x="75" y="98"/>
                  <a:pt x="59" y="108"/>
                </a:cubicBezTo>
                <a:cubicBezTo>
                  <a:pt x="50" y="114"/>
                  <a:pt x="39" y="113"/>
                  <a:pt x="30" y="106"/>
                </a:cubicBezTo>
                <a:cubicBezTo>
                  <a:pt x="7" y="89"/>
                  <a:pt x="0" y="54"/>
                  <a:pt x="15" y="28"/>
                </a:cubicBezTo>
                <a:cubicBezTo>
                  <a:pt x="21" y="19"/>
                  <a:pt x="29" y="10"/>
                  <a:pt x="37" y="0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33">
            <a:extLst>
              <a:ext uri="{FF2B5EF4-FFF2-40B4-BE49-F238E27FC236}">
                <a16:creationId xmlns:a16="http://schemas.microsoft.com/office/drawing/2014/main" id="{AE7F360F-FADA-4F88-9B6C-B3D11A221921}"/>
              </a:ext>
            </a:extLst>
          </p:cNvPr>
          <p:cNvSpPr>
            <a:spLocks noEditPoints="1"/>
          </p:cNvSpPr>
          <p:nvPr/>
        </p:nvSpPr>
        <p:spPr bwMode="auto">
          <a:xfrm>
            <a:off x="-1395107" y="5884069"/>
            <a:ext cx="271240" cy="441633"/>
          </a:xfrm>
          <a:custGeom>
            <a:avLst/>
            <a:gdLst>
              <a:gd name="T0" fmla="*/ 18 w 67"/>
              <a:gd name="T1" fmla="*/ 88 h 110"/>
              <a:gd name="T2" fmla="*/ 0 w 67"/>
              <a:gd name="T3" fmla="*/ 80 h 110"/>
              <a:gd name="T4" fmla="*/ 54 w 67"/>
              <a:gd name="T5" fmla="*/ 0 h 110"/>
              <a:gd name="T6" fmla="*/ 57 w 67"/>
              <a:gd name="T7" fmla="*/ 1 h 110"/>
              <a:gd name="T8" fmla="*/ 67 w 67"/>
              <a:gd name="T9" fmla="*/ 110 h 110"/>
              <a:gd name="T10" fmla="*/ 44 w 67"/>
              <a:gd name="T11" fmla="*/ 100 h 110"/>
              <a:gd name="T12" fmla="*/ 29 w 67"/>
              <a:gd name="T13" fmla="*/ 61 h 110"/>
              <a:gd name="T14" fmla="*/ 16 w 67"/>
              <a:gd name="T15" fmla="*/ 78 h 110"/>
              <a:gd name="T16" fmla="*/ 18 w 67"/>
              <a:gd name="T17" fmla="*/ 88 h 110"/>
              <a:gd name="T18" fmla="*/ 48 w 67"/>
              <a:gd name="T19" fmla="*/ 59 h 110"/>
              <a:gd name="T20" fmla="*/ 46 w 67"/>
              <a:gd name="T21" fmla="*/ 27 h 110"/>
              <a:gd name="T22" fmla="*/ 44 w 67"/>
              <a:gd name="T23" fmla="*/ 27 h 110"/>
              <a:gd name="T24" fmla="*/ 29 w 67"/>
              <a:gd name="T25" fmla="*/ 50 h 110"/>
              <a:gd name="T26" fmla="*/ 48 w 67"/>
              <a:gd name="T27" fmla="*/ 5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7" h="110">
                <a:moveTo>
                  <a:pt x="18" y="88"/>
                </a:moveTo>
                <a:cubicBezTo>
                  <a:pt x="11" y="85"/>
                  <a:pt x="5" y="82"/>
                  <a:pt x="0" y="80"/>
                </a:cubicBezTo>
                <a:cubicBezTo>
                  <a:pt x="18" y="53"/>
                  <a:pt x="36" y="27"/>
                  <a:pt x="54" y="0"/>
                </a:cubicBezTo>
                <a:cubicBezTo>
                  <a:pt x="55" y="0"/>
                  <a:pt x="56" y="0"/>
                  <a:pt x="57" y="1"/>
                </a:cubicBezTo>
                <a:cubicBezTo>
                  <a:pt x="60" y="37"/>
                  <a:pt x="63" y="72"/>
                  <a:pt x="67" y="110"/>
                </a:cubicBezTo>
                <a:cubicBezTo>
                  <a:pt x="59" y="106"/>
                  <a:pt x="52" y="103"/>
                  <a:pt x="44" y="100"/>
                </a:cubicBezTo>
                <a:cubicBezTo>
                  <a:pt x="57" y="80"/>
                  <a:pt x="51" y="67"/>
                  <a:pt x="29" y="61"/>
                </a:cubicBezTo>
                <a:cubicBezTo>
                  <a:pt x="24" y="59"/>
                  <a:pt x="16" y="70"/>
                  <a:pt x="16" y="78"/>
                </a:cubicBezTo>
                <a:cubicBezTo>
                  <a:pt x="16" y="80"/>
                  <a:pt x="17" y="83"/>
                  <a:pt x="18" y="88"/>
                </a:cubicBezTo>
                <a:close/>
                <a:moveTo>
                  <a:pt x="48" y="59"/>
                </a:moveTo>
                <a:cubicBezTo>
                  <a:pt x="47" y="47"/>
                  <a:pt x="47" y="37"/>
                  <a:pt x="46" y="27"/>
                </a:cubicBezTo>
                <a:cubicBezTo>
                  <a:pt x="45" y="27"/>
                  <a:pt x="44" y="27"/>
                  <a:pt x="44" y="27"/>
                </a:cubicBezTo>
                <a:cubicBezTo>
                  <a:pt x="39" y="34"/>
                  <a:pt x="34" y="42"/>
                  <a:pt x="29" y="50"/>
                </a:cubicBezTo>
                <a:cubicBezTo>
                  <a:pt x="36" y="53"/>
                  <a:pt x="41" y="56"/>
                  <a:pt x="48" y="59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34">
            <a:extLst>
              <a:ext uri="{FF2B5EF4-FFF2-40B4-BE49-F238E27FC236}">
                <a16:creationId xmlns:a16="http://schemas.microsoft.com/office/drawing/2014/main" id="{25E74E90-91E3-4AE4-B1B8-B7E81CF7958D}"/>
              </a:ext>
            </a:extLst>
          </p:cNvPr>
          <p:cNvSpPr>
            <a:spLocks/>
          </p:cNvSpPr>
          <p:nvPr/>
        </p:nvSpPr>
        <p:spPr bwMode="auto">
          <a:xfrm>
            <a:off x="-2859109" y="4319223"/>
            <a:ext cx="368608" cy="417292"/>
          </a:xfrm>
          <a:custGeom>
            <a:avLst/>
            <a:gdLst>
              <a:gd name="T0" fmla="*/ 87 w 91"/>
              <a:gd name="T1" fmla="*/ 69 h 104"/>
              <a:gd name="T2" fmla="*/ 74 w 91"/>
              <a:gd name="T3" fmla="*/ 79 h 104"/>
              <a:gd name="T4" fmla="*/ 71 w 91"/>
              <a:gd name="T5" fmla="*/ 77 h 104"/>
              <a:gd name="T6" fmla="*/ 76 w 91"/>
              <a:gd name="T7" fmla="*/ 63 h 104"/>
              <a:gd name="T8" fmla="*/ 70 w 91"/>
              <a:gd name="T9" fmla="*/ 28 h 104"/>
              <a:gd name="T10" fmla="*/ 52 w 91"/>
              <a:gd name="T11" fmla="*/ 22 h 104"/>
              <a:gd name="T12" fmla="*/ 21 w 91"/>
              <a:gd name="T13" fmla="*/ 55 h 104"/>
              <a:gd name="T14" fmla="*/ 38 w 91"/>
              <a:gd name="T15" fmla="*/ 97 h 104"/>
              <a:gd name="T16" fmla="*/ 43 w 91"/>
              <a:gd name="T17" fmla="*/ 103 h 104"/>
              <a:gd name="T18" fmla="*/ 35 w 91"/>
              <a:gd name="T19" fmla="*/ 103 h 104"/>
              <a:gd name="T20" fmla="*/ 32 w 91"/>
              <a:gd name="T21" fmla="*/ 10 h 104"/>
              <a:gd name="T22" fmla="*/ 73 w 91"/>
              <a:gd name="T23" fmla="*/ 18 h 104"/>
              <a:gd name="T24" fmla="*/ 90 w 91"/>
              <a:gd name="T25" fmla="*/ 59 h 104"/>
              <a:gd name="T26" fmla="*/ 87 w 91"/>
              <a:gd name="T27" fmla="*/ 69 h 104"/>
              <a:gd name="T28" fmla="*/ 87 w 91"/>
              <a:gd name="T29" fmla="*/ 69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1" h="104">
                <a:moveTo>
                  <a:pt x="87" y="69"/>
                </a:moveTo>
                <a:cubicBezTo>
                  <a:pt x="83" y="72"/>
                  <a:pt x="78" y="75"/>
                  <a:pt x="74" y="79"/>
                </a:cubicBezTo>
                <a:cubicBezTo>
                  <a:pt x="73" y="78"/>
                  <a:pt x="72" y="78"/>
                  <a:pt x="71" y="77"/>
                </a:cubicBezTo>
                <a:cubicBezTo>
                  <a:pt x="73" y="73"/>
                  <a:pt x="74" y="68"/>
                  <a:pt x="76" y="63"/>
                </a:cubicBezTo>
                <a:cubicBezTo>
                  <a:pt x="81" y="50"/>
                  <a:pt x="80" y="37"/>
                  <a:pt x="70" y="28"/>
                </a:cubicBezTo>
                <a:cubicBezTo>
                  <a:pt x="66" y="24"/>
                  <a:pt x="58" y="21"/>
                  <a:pt x="52" y="22"/>
                </a:cubicBezTo>
                <a:cubicBezTo>
                  <a:pt x="37" y="24"/>
                  <a:pt x="23" y="40"/>
                  <a:pt x="21" y="55"/>
                </a:cubicBezTo>
                <a:cubicBezTo>
                  <a:pt x="18" y="72"/>
                  <a:pt x="23" y="87"/>
                  <a:pt x="38" y="97"/>
                </a:cubicBezTo>
                <a:cubicBezTo>
                  <a:pt x="40" y="98"/>
                  <a:pt x="41" y="101"/>
                  <a:pt x="43" y="103"/>
                </a:cubicBezTo>
                <a:cubicBezTo>
                  <a:pt x="40" y="103"/>
                  <a:pt x="37" y="104"/>
                  <a:pt x="35" y="103"/>
                </a:cubicBezTo>
                <a:cubicBezTo>
                  <a:pt x="2" y="84"/>
                  <a:pt x="0" y="31"/>
                  <a:pt x="32" y="10"/>
                </a:cubicBezTo>
                <a:cubicBezTo>
                  <a:pt x="48" y="0"/>
                  <a:pt x="64" y="2"/>
                  <a:pt x="73" y="18"/>
                </a:cubicBezTo>
                <a:cubicBezTo>
                  <a:pt x="81" y="31"/>
                  <a:pt x="85" y="45"/>
                  <a:pt x="90" y="59"/>
                </a:cubicBezTo>
                <a:cubicBezTo>
                  <a:pt x="91" y="61"/>
                  <a:pt x="88" y="65"/>
                  <a:pt x="87" y="69"/>
                </a:cubicBezTo>
                <a:cubicBezTo>
                  <a:pt x="87" y="69"/>
                  <a:pt x="87" y="69"/>
                  <a:pt x="87" y="69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35">
            <a:extLst>
              <a:ext uri="{FF2B5EF4-FFF2-40B4-BE49-F238E27FC236}">
                <a16:creationId xmlns:a16="http://schemas.microsoft.com/office/drawing/2014/main" id="{02099809-3F4D-43B0-A2E5-1953B69EAECC}"/>
              </a:ext>
            </a:extLst>
          </p:cNvPr>
          <p:cNvSpPr>
            <a:spLocks/>
          </p:cNvSpPr>
          <p:nvPr/>
        </p:nvSpPr>
        <p:spPr bwMode="auto">
          <a:xfrm>
            <a:off x="-1116912" y="5974483"/>
            <a:ext cx="306015" cy="424247"/>
          </a:xfrm>
          <a:custGeom>
            <a:avLst/>
            <a:gdLst>
              <a:gd name="T0" fmla="*/ 63 w 76"/>
              <a:gd name="T1" fmla="*/ 90 h 106"/>
              <a:gd name="T2" fmla="*/ 48 w 76"/>
              <a:gd name="T3" fmla="*/ 103 h 106"/>
              <a:gd name="T4" fmla="*/ 12 w 76"/>
              <a:gd name="T5" fmla="*/ 86 h 106"/>
              <a:gd name="T6" fmla="*/ 19 w 76"/>
              <a:gd name="T7" fmla="*/ 14 h 106"/>
              <a:gd name="T8" fmla="*/ 51 w 76"/>
              <a:gd name="T9" fmla="*/ 5 h 106"/>
              <a:gd name="T10" fmla="*/ 71 w 76"/>
              <a:gd name="T11" fmla="*/ 14 h 106"/>
              <a:gd name="T12" fmla="*/ 76 w 76"/>
              <a:gd name="T13" fmla="*/ 22 h 106"/>
              <a:gd name="T14" fmla="*/ 72 w 76"/>
              <a:gd name="T15" fmla="*/ 45 h 106"/>
              <a:gd name="T16" fmla="*/ 70 w 76"/>
              <a:gd name="T17" fmla="*/ 46 h 106"/>
              <a:gd name="T18" fmla="*/ 66 w 76"/>
              <a:gd name="T19" fmla="*/ 36 h 106"/>
              <a:gd name="T20" fmla="*/ 61 w 76"/>
              <a:gd name="T21" fmla="*/ 21 h 106"/>
              <a:gd name="T22" fmla="*/ 33 w 76"/>
              <a:gd name="T23" fmla="*/ 19 h 106"/>
              <a:gd name="T24" fmla="*/ 25 w 76"/>
              <a:gd name="T25" fmla="*/ 83 h 106"/>
              <a:gd name="T26" fmla="*/ 53 w 76"/>
              <a:gd name="T27" fmla="*/ 94 h 106"/>
              <a:gd name="T28" fmla="*/ 63 w 76"/>
              <a:gd name="T29" fmla="*/ 9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6" h="106">
                <a:moveTo>
                  <a:pt x="63" y="90"/>
                </a:moveTo>
                <a:cubicBezTo>
                  <a:pt x="61" y="100"/>
                  <a:pt x="55" y="102"/>
                  <a:pt x="48" y="103"/>
                </a:cubicBezTo>
                <a:cubicBezTo>
                  <a:pt x="34" y="106"/>
                  <a:pt x="19" y="98"/>
                  <a:pt x="12" y="86"/>
                </a:cubicBezTo>
                <a:cubicBezTo>
                  <a:pt x="0" y="64"/>
                  <a:pt x="2" y="34"/>
                  <a:pt x="19" y="14"/>
                </a:cubicBezTo>
                <a:cubicBezTo>
                  <a:pt x="27" y="4"/>
                  <a:pt x="39" y="0"/>
                  <a:pt x="51" y="5"/>
                </a:cubicBezTo>
                <a:cubicBezTo>
                  <a:pt x="58" y="7"/>
                  <a:pt x="65" y="10"/>
                  <a:pt x="71" y="14"/>
                </a:cubicBezTo>
                <a:cubicBezTo>
                  <a:pt x="74" y="15"/>
                  <a:pt x="76" y="19"/>
                  <a:pt x="76" y="22"/>
                </a:cubicBezTo>
                <a:cubicBezTo>
                  <a:pt x="75" y="30"/>
                  <a:pt x="74" y="37"/>
                  <a:pt x="72" y="45"/>
                </a:cubicBezTo>
                <a:cubicBezTo>
                  <a:pt x="72" y="45"/>
                  <a:pt x="71" y="45"/>
                  <a:pt x="70" y="46"/>
                </a:cubicBezTo>
                <a:cubicBezTo>
                  <a:pt x="69" y="42"/>
                  <a:pt x="67" y="39"/>
                  <a:pt x="66" y="36"/>
                </a:cubicBezTo>
                <a:cubicBezTo>
                  <a:pt x="64" y="31"/>
                  <a:pt x="63" y="26"/>
                  <a:pt x="61" y="21"/>
                </a:cubicBezTo>
                <a:cubicBezTo>
                  <a:pt x="55" y="11"/>
                  <a:pt x="42" y="10"/>
                  <a:pt x="33" y="19"/>
                </a:cubicBezTo>
                <a:cubicBezTo>
                  <a:pt x="19" y="34"/>
                  <a:pt x="15" y="64"/>
                  <a:pt x="25" y="83"/>
                </a:cubicBezTo>
                <a:cubicBezTo>
                  <a:pt x="30" y="94"/>
                  <a:pt x="41" y="98"/>
                  <a:pt x="53" y="94"/>
                </a:cubicBezTo>
                <a:cubicBezTo>
                  <a:pt x="56" y="93"/>
                  <a:pt x="59" y="92"/>
                  <a:pt x="63" y="90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36">
            <a:extLst>
              <a:ext uri="{FF2B5EF4-FFF2-40B4-BE49-F238E27FC236}">
                <a16:creationId xmlns:a16="http://schemas.microsoft.com/office/drawing/2014/main" id="{A3748B8F-9D1B-46C8-97F1-01A961295607}"/>
              </a:ext>
            </a:extLst>
          </p:cNvPr>
          <p:cNvSpPr>
            <a:spLocks/>
          </p:cNvSpPr>
          <p:nvPr/>
        </p:nvSpPr>
        <p:spPr bwMode="auto">
          <a:xfrm>
            <a:off x="1612874" y="671394"/>
            <a:ext cx="125187" cy="184304"/>
          </a:xfrm>
          <a:custGeom>
            <a:avLst/>
            <a:gdLst>
              <a:gd name="T0" fmla="*/ 30 w 31"/>
              <a:gd name="T1" fmla="*/ 0 h 46"/>
              <a:gd name="T2" fmla="*/ 24 w 31"/>
              <a:gd name="T3" fmla="*/ 41 h 46"/>
              <a:gd name="T4" fmla="*/ 10 w 31"/>
              <a:gd name="T5" fmla="*/ 43 h 46"/>
              <a:gd name="T6" fmla="*/ 3 w 31"/>
              <a:gd name="T7" fmla="*/ 26 h 46"/>
              <a:gd name="T8" fmla="*/ 30 w 31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46">
                <a:moveTo>
                  <a:pt x="30" y="0"/>
                </a:moveTo>
                <a:cubicBezTo>
                  <a:pt x="31" y="16"/>
                  <a:pt x="29" y="29"/>
                  <a:pt x="24" y="41"/>
                </a:cubicBezTo>
                <a:cubicBezTo>
                  <a:pt x="22" y="46"/>
                  <a:pt x="15" y="46"/>
                  <a:pt x="10" y="43"/>
                </a:cubicBezTo>
                <a:cubicBezTo>
                  <a:pt x="3" y="39"/>
                  <a:pt x="0" y="33"/>
                  <a:pt x="3" y="26"/>
                </a:cubicBezTo>
                <a:cubicBezTo>
                  <a:pt x="8" y="14"/>
                  <a:pt x="17" y="7"/>
                  <a:pt x="30" y="0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7">
            <a:extLst>
              <a:ext uri="{FF2B5EF4-FFF2-40B4-BE49-F238E27FC236}">
                <a16:creationId xmlns:a16="http://schemas.microsoft.com/office/drawing/2014/main" id="{0364BD76-FB97-4414-BD25-AE7C086E357D}"/>
              </a:ext>
            </a:extLst>
          </p:cNvPr>
          <p:cNvSpPr>
            <a:spLocks/>
          </p:cNvSpPr>
          <p:nvPr/>
        </p:nvSpPr>
        <p:spPr bwMode="auto">
          <a:xfrm>
            <a:off x="2843886" y="2079754"/>
            <a:ext cx="111277" cy="139097"/>
          </a:xfrm>
          <a:custGeom>
            <a:avLst/>
            <a:gdLst>
              <a:gd name="T0" fmla="*/ 19 w 27"/>
              <a:gd name="T1" fmla="*/ 0 h 35"/>
              <a:gd name="T2" fmla="*/ 26 w 27"/>
              <a:gd name="T3" fmla="*/ 22 h 35"/>
              <a:gd name="T4" fmla="*/ 22 w 27"/>
              <a:gd name="T5" fmla="*/ 33 h 35"/>
              <a:gd name="T6" fmla="*/ 11 w 27"/>
              <a:gd name="T7" fmla="*/ 32 h 35"/>
              <a:gd name="T8" fmla="*/ 1 w 27"/>
              <a:gd name="T9" fmla="*/ 24 h 35"/>
              <a:gd name="T10" fmla="*/ 2 w 27"/>
              <a:gd name="T11" fmla="*/ 15 h 35"/>
              <a:gd name="T12" fmla="*/ 19 w 27"/>
              <a:gd name="T13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35">
                <a:moveTo>
                  <a:pt x="19" y="0"/>
                </a:moveTo>
                <a:cubicBezTo>
                  <a:pt x="22" y="7"/>
                  <a:pt x="25" y="15"/>
                  <a:pt x="26" y="22"/>
                </a:cubicBezTo>
                <a:cubicBezTo>
                  <a:pt x="27" y="26"/>
                  <a:pt x="25" y="31"/>
                  <a:pt x="22" y="33"/>
                </a:cubicBezTo>
                <a:cubicBezTo>
                  <a:pt x="20" y="35"/>
                  <a:pt x="14" y="33"/>
                  <a:pt x="11" y="32"/>
                </a:cubicBezTo>
                <a:cubicBezTo>
                  <a:pt x="7" y="30"/>
                  <a:pt x="3" y="28"/>
                  <a:pt x="1" y="24"/>
                </a:cubicBezTo>
                <a:cubicBezTo>
                  <a:pt x="0" y="22"/>
                  <a:pt x="0" y="17"/>
                  <a:pt x="2" y="15"/>
                </a:cubicBezTo>
                <a:cubicBezTo>
                  <a:pt x="7" y="10"/>
                  <a:pt x="13" y="6"/>
                  <a:pt x="19" y="0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8">
            <a:extLst>
              <a:ext uri="{FF2B5EF4-FFF2-40B4-BE49-F238E27FC236}">
                <a16:creationId xmlns:a16="http://schemas.microsoft.com/office/drawing/2014/main" id="{BEFCC184-50F7-40DE-809B-3B680EE56435}"/>
              </a:ext>
            </a:extLst>
          </p:cNvPr>
          <p:cNvSpPr>
            <a:spLocks/>
          </p:cNvSpPr>
          <p:nvPr/>
        </p:nvSpPr>
        <p:spPr bwMode="auto">
          <a:xfrm>
            <a:off x="1790224" y="789626"/>
            <a:ext cx="153007" cy="107800"/>
          </a:xfrm>
          <a:custGeom>
            <a:avLst/>
            <a:gdLst>
              <a:gd name="T0" fmla="*/ 12 w 38"/>
              <a:gd name="T1" fmla="*/ 0 h 26"/>
              <a:gd name="T2" fmla="*/ 38 w 38"/>
              <a:gd name="T3" fmla="*/ 25 h 26"/>
              <a:gd name="T4" fmla="*/ 4 w 38"/>
              <a:gd name="T5" fmla="*/ 25 h 26"/>
              <a:gd name="T6" fmla="*/ 1 w 38"/>
              <a:gd name="T7" fmla="*/ 14 h 26"/>
              <a:gd name="T8" fmla="*/ 8 w 38"/>
              <a:gd name="T9" fmla="*/ 0 h 26"/>
              <a:gd name="T10" fmla="*/ 12 w 38"/>
              <a:gd name="T11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26">
                <a:moveTo>
                  <a:pt x="12" y="0"/>
                </a:moveTo>
                <a:cubicBezTo>
                  <a:pt x="10" y="19"/>
                  <a:pt x="31" y="13"/>
                  <a:pt x="38" y="25"/>
                </a:cubicBezTo>
                <a:cubicBezTo>
                  <a:pt x="26" y="25"/>
                  <a:pt x="15" y="26"/>
                  <a:pt x="4" y="25"/>
                </a:cubicBezTo>
                <a:cubicBezTo>
                  <a:pt x="3" y="24"/>
                  <a:pt x="0" y="17"/>
                  <a:pt x="1" y="14"/>
                </a:cubicBezTo>
                <a:cubicBezTo>
                  <a:pt x="2" y="9"/>
                  <a:pt x="6" y="5"/>
                  <a:pt x="8" y="0"/>
                </a:cubicBezTo>
                <a:cubicBezTo>
                  <a:pt x="10" y="0"/>
                  <a:pt x="11" y="0"/>
                  <a:pt x="12" y="0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44">
            <a:extLst>
              <a:ext uri="{FF2B5EF4-FFF2-40B4-BE49-F238E27FC236}">
                <a16:creationId xmlns:a16="http://schemas.microsoft.com/office/drawing/2014/main" id="{BB847599-3F0A-4828-B620-57DFBD0D03CC}"/>
              </a:ext>
            </a:extLst>
          </p:cNvPr>
          <p:cNvSpPr>
            <a:spLocks/>
          </p:cNvSpPr>
          <p:nvPr/>
        </p:nvSpPr>
        <p:spPr bwMode="auto">
          <a:xfrm>
            <a:off x="82802" y="427973"/>
            <a:ext cx="52162" cy="177349"/>
          </a:xfrm>
          <a:custGeom>
            <a:avLst/>
            <a:gdLst>
              <a:gd name="T0" fmla="*/ 11 w 13"/>
              <a:gd name="T1" fmla="*/ 0 h 44"/>
              <a:gd name="T2" fmla="*/ 11 w 13"/>
              <a:gd name="T3" fmla="*/ 34 h 44"/>
              <a:gd name="T4" fmla="*/ 2 w 13"/>
              <a:gd name="T5" fmla="*/ 44 h 44"/>
              <a:gd name="T6" fmla="*/ 0 w 13"/>
              <a:gd name="T7" fmla="*/ 42 h 44"/>
              <a:gd name="T8" fmla="*/ 5 w 13"/>
              <a:gd name="T9" fmla="*/ 34 h 44"/>
              <a:gd name="T10" fmla="*/ 8 w 13"/>
              <a:gd name="T11" fmla="*/ 11 h 44"/>
              <a:gd name="T12" fmla="*/ 7 w 13"/>
              <a:gd name="T13" fmla="*/ 0 h 44"/>
              <a:gd name="T14" fmla="*/ 11 w 13"/>
              <a:gd name="T1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44">
                <a:moveTo>
                  <a:pt x="11" y="0"/>
                </a:moveTo>
                <a:cubicBezTo>
                  <a:pt x="11" y="12"/>
                  <a:pt x="12" y="23"/>
                  <a:pt x="11" y="34"/>
                </a:cubicBezTo>
                <a:cubicBezTo>
                  <a:pt x="10" y="38"/>
                  <a:pt x="5" y="40"/>
                  <a:pt x="2" y="44"/>
                </a:cubicBezTo>
                <a:cubicBezTo>
                  <a:pt x="1" y="43"/>
                  <a:pt x="1" y="42"/>
                  <a:pt x="0" y="42"/>
                </a:cubicBezTo>
                <a:cubicBezTo>
                  <a:pt x="1" y="39"/>
                  <a:pt x="3" y="37"/>
                  <a:pt x="5" y="34"/>
                </a:cubicBezTo>
                <a:cubicBezTo>
                  <a:pt x="10" y="27"/>
                  <a:pt x="13" y="20"/>
                  <a:pt x="8" y="11"/>
                </a:cubicBezTo>
                <a:cubicBezTo>
                  <a:pt x="7" y="8"/>
                  <a:pt x="8" y="4"/>
                  <a:pt x="7" y="0"/>
                </a:cubicBezTo>
                <a:cubicBezTo>
                  <a:pt x="9" y="0"/>
                  <a:pt x="10" y="0"/>
                  <a:pt x="11" y="0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49">
            <a:extLst>
              <a:ext uri="{FF2B5EF4-FFF2-40B4-BE49-F238E27FC236}">
                <a16:creationId xmlns:a16="http://schemas.microsoft.com/office/drawing/2014/main" id="{6BE2BDDE-B92C-4089-BD95-60CD8C20B717}"/>
              </a:ext>
            </a:extLst>
          </p:cNvPr>
          <p:cNvSpPr>
            <a:spLocks noEditPoints="1"/>
          </p:cNvSpPr>
          <p:nvPr/>
        </p:nvSpPr>
        <p:spPr bwMode="auto">
          <a:xfrm>
            <a:off x="-2299241" y="1144326"/>
            <a:ext cx="4607604" cy="4590216"/>
          </a:xfrm>
          <a:custGeom>
            <a:avLst/>
            <a:gdLst>
              <a:gd name="T0" fmla="*/ 557 w 1143"/>
              <a:gd name="T1" fmla="*/ 1136 h 1141"/>
              <a:gd name="T2" fmla="*/ 3 w 1143"/>
              <a:gd name="T3" fmla="*/ 566 h 1141"/>
              <a:gd name="T4" fmla="*/ 586 w 1143"/>
              <a:gd name="T5" fmla="*/ 9 h 1141"/>
              <a:gd name="T6" fmla="*/ 1135 w 1143"/>
              <a:gd name="T7" fmla="*/ 587 h 1141"/>
              <a:gd name="T8" fmla="*/ 557 w 1143"/>
              <a:gd name="T9" fmla="*/ 1136 h 1141"/>
              <a:gd name="T10" fmla="*/ 1088 w 1143"/>
              <a:gd name="T11" fmla="*/ 392 h 1141"/>
              <a:gd name="T12" fmla="*/ 1085 w 1143"/>
              <a:gd name="T13" fmla="*/ 389 h 1141"/>
              <a:gd name="T14" fmla="*/ 951 w 1143"/>
              <a:gd name="T15" fmla="*/ 290 h 1141"/>
              <a:gd name="T16" fmla="*/ 932 w 1143"/>
              <a:gd name="T17" fmla="*/ 286 h 1141"/>
              <a:gd name="T18" fmla="*/ 727 w 1143"/>
              <a:gd name="T19" fmla="*/ 331 h 1141"/>
              <a:gd name="T20" fmla="*/ 699 w 1143"/>
              <a:gd name="T21" fmla="*/ 336 h 1141"/>
              <a:gd name="T22" fmla="*/ 703 w 1143"/>
              <a:gd name="T23" fmla="*/ 325 h 1141"/>
              <a:gd name="T24" fmla="*/ 754 w 1143"/>
              <a:gd name="T25" fmla="*/ 205 h 1141"/>
              <a:gd name="T26" fmla="*/ 753 w 1143"/>
              <a:gd name="T27" fmla="*/ 183 h 1141"/>
              <a:gd name="T28" fmla="*/ 677 w 1143"/>
              <a:gd name="T29" fmla="*/ 44 h 1141"/>
              <a:gd name="T30" fmla="*/ 659 w 1143"/>
              <a:gd name="T31" fmla="*/ 37 h 1141"/>
              <a:gd name="T32" fmla="*/ 519 w 1143"/>
              <a:gd name="T33" fmla="*/ 97 h 1141"/>
              <a:gd name="T34" fmla="*/ 500 w 1143"/>
              <a:gd name="T35" fmla="*/ 117 h 1141"/>
              <a:gd name="T36" fmla="*/ 444 w 1143"/>
              <a:gd name="T37" fmla="*/ 293 h 1141"/>
              <a:gd name="T38" fmla="*/ 428 w 1143"/>
              <a:gd name="T39" fmla="*/ 341 h 1141"/>
              <a:gd name="T40" fmla="*/ 420 w 1143"/>
              <a:gd name="T41" fmla="*/ 332 h 1141"/>
              <a:gd name="T42" fmla="*/ 343 w 1143"/>
              <a:gd name="T43" fmla="*/ 231 h 1141"/>
              <a:gd name="T44" fmla="*/ 319 w 1143"/>
              <a:gd name="T45" fmla="*/ 218 h 1141"/>
              <a:gd name="T46" fmla="*/ 166 w 1143"/>
              <a:gd name="T47" fmla="*/ 215 h 1141"/>
              <a:gd name="T48" fmla="*/ 148 w 1143"/>
              <a:gd name="T49" fmla="*/ 230 h 1141"/>
              <a:gd name="T50" fmla="*/ 146 w 1143"/>
              <a:gd name="T51" fmla="*/ 240 h 1141"/>
              <a:gd name="T52" fmla="*/ 130 w 1143"/>
              <a:gd name="T53" fmla="*/ 375 h 1141"/>
              <a:gd name="T54" fmla="*/ 139 w 1143"/>
              <a:gd name="T55" fmla="*/ 405 h 1141"/>
              <a:gd name="T56" fmla="*/ 288 w 1143"/>
              <a:gd name="T57" fmla="*/ 568 h 1141"/>
              <a:gd name="T58" fmla="*/ 296 w 1143"/>
              <a:gd name="T59" fmla="*/ 577 h 1141"/>
              <a:gd name="T60" fmla="*/ 286 w 1143"/>
              <a:gd name="T61" fmla="*/ 579 h 1141"/>
              <a:gd name="T62" fmla="*/ 165 w 1143"/>
              <a:gd name="T63" fmla="*/ 594 h 1141"/>
              <a:gd name="T64" fmla="*/ 129 w 1143"/>
              <a:gd name="T65" fmla="*/ 617 h 1141"/>
              <a:gd name="T66" fmla="*/ 84 w 1143"/>
              <a:gd name="T67" fmla="*/ 692 h 1141"/>
              <a:gd name="T68" fmla="*/ 47 w 1143"/>
              <a:gd name="T69" fmla="*/ 753 h 1141"/>
              <a:gd name="T70" fmla="*/ 50 w 1143"/>
              <a:gd name="T71" fmla="*/ 756 h 1141"/>
              <a:gd name="T72" fmla="*/ 182 w 1143"/>
              <a:gd name="T73" fmla="*/ 855 h 1141"/>
              <a:gd name="T74" fmla="*/ 201 w 1143"/>
              <a:gd name="T75" fmla="*/ 859 h 1141"/>
              <a:gd name="T76" fmla="*/ 400 w 1143"/>
              <a:gd name="T77" fmla="*/ 816 h 1141"/>
              <a:gd name="T78" fmla="*/ 436 w 1143"/>
              <a:gd name="T79" fmla="*/ 809 h 1141"/>
              <a:gd name="T80" fmla="*/ 430 w 1143"/>
              <a:gd name="T81" fmla="*/ 825 h 1141"/>
              <a:gd name="T82" fmla="*/ 383 w 1143"/>
              <a:gd name="T83" fmla="*/ 937 h 1141"/>
              <a:gd name="T84" fmla="*/ 384 w 1143"/>
              <a:gd name="T85" fmla="*/ 967 h 1141"/>
              <a:gd name="T86" fmla="*/ 458 w 1143"/>
              <a:gd name="T87" fmla="*/ 1103 h 1141"/>
              <a:gd name="T88" fmla="*/ 475 w 1143"/>
              <a:gd name="T89" fmla="*/ 1109 h 1141"/>
              <a:gd name="T90" fmla="*/ 615 w 1143"/>
              <a:gd name="T91" fmla="*/ 1049 h 1141"/>
              <a:gd name="T92" fmla="*/ 636 w 1143"/>
              <a:gd name="T93" fmla="*/ 1027 h 1141"/>
              <a:gd name="T94" fmla="*/ 701 w 1143"/>
              <a:gd name="T95" fmla="*/ 821 h 1141"/>
              <a:gd name="T96" fmla="*/ 707 w 1143"/>
              <a:gd name="T97" fmla="*/ 805 h 1141"/>
              <a:gd name="T98" fmla="*/ 713 w 1143"/>
              <a:gd name="T99" fmla="*/ 812 h 1141"/>
              <a:gd name="T100" fmla="*/ 793 w 1143"/>
              <a:gd name="T101" fmla="*/ 916 h 1141"/>
              <a:gd name="T102" fmla="*/ 816 w 1143"/>
              <a:gd name="T103" fmla="*/ 929 h 1141"/>
              <a:gd name="T104" fmla="*/ 975 w 1143"/>
              <a:gd name="T105" fmla="*/ 932 h 1141"/>
              <a:gd name="T106" fmla="*/ 987 w 1143"/>
              <a:gd name="T107" fmla="*/ 921 h 1141"/>
              <a:gd name="T108" fmla="*/ 1006 w 1143"/>
              <a:gd name="T109" fmla="*/ 768 h 1141"/>
              <a:gd name="T110" fmla="*/ 998 w 1143"/>
              <a:gd name="T111" fmla="*/ 744 h 1141"/>
              <a:gd name="T112" fmla="*/ 867 w 1143"/>
              <a:gd name="T113" fmla="*/ 600 h 1141"/>
              <a:gd name="T114" fmla="*/ 839 w 1143"/>
              <a:gd name="T115" fmla="*/ 569 h 1141"/>
              <a:gd name="T116" fmla="*/ 845 w 1143"/>
              <a:gd name="T117" fmla="*/ 567 h 1141"/>
              <a:gd name="T118" fmla="*/ 978 w 1143"/>
              <a:gd name="T119" fmla="*/ 550 h 1141"/>
              <a:gd name="T120" fmla="*/ 1000 w 1143"/>
              <a:gd name="T121" fmla="*/ 536 h 1141"/>
              <a:gd name="T122" fmla="*/ 1019 w 1143"/>
              <a:gd name="T123" fmla="*/ 505 h 1141"/>
              <a:gd name="T124" fmla="*/ 1088 w 1143"/>
              <a:gd name="T125" fmla="*/ 392 h 1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3" h="1141">
                <a:moveTo>
                  <a:pt x="557" y="1136"/>
                </a:moveTo>
                <a:cubicBezTo>
                  <a:pt x="245" y="1129"/>
                  <a:pt x="0" y="873"/>
                  <a:pt x="3" y="566"/>
                </a:cubicBezTo>
                <a:cubicBezTo>
                  <a:pt x="6" y="251"/>
                  <a:pt x="272" y="0"/>
                  <a:pt x="586" y="9"/>
                </a:cubicBezTo>
                <a:cubicBezTo>
                  <a:pt x="891" y="18"/>
                  <a:pt x="1143" y="272"/>
                  <a:pt x="1135" y="587"/>
                </a:cubicBezTo>
                <a:cubicBezTo>
                  <a:pt x="1128" y="892"/>
                  <a:pt x="873" y="1141"/>
                  <a:pt x="557" y="1136"/>
                </a:cubicBezTo>
                <a:close/>
                <a:moveTo>
                  <a:pt x="1088" y="392"/>
                </a:moveTo>
                <a:cubicBezTo>
                  <a:pt x="1087" y="391"/>
                  <a:pt x="1086" y="390"/>
                  <a:pt x="1085" y="389"/>
                </a:cubicBezTo>
                <a:cubicBezTo>
                  <a:pt x="1041" y="356"/>
                  <a:pt x="996" y="322"/>
                  <a:pt x="951" y="290"/>
                </a:cubicBezTo>
                <a:cubicBezTo>
                  <a:pt x="947" y="286"/>
                  <a:pt x="938" y="285"/>
                  <a:pt x="932" y="286"/>
                </a:cubicBezTo>
                <a:cubicBezTo>
                  <a:pt x="864" y="301"/>
                  <a:pt x="796" y="316"/>
                  <a:pt x="727" y="331"/>
                </a:cubicBezTo>
                <a:cubicBezTo>
                  <a:pt x="719" y="333"/>
                  <a:pt x="710" y="334"/>
                  <a:pt x="699" y="336"/>
                </a:cubicBezTo>
                <a:cubicBezTo>
                  <a:pt x="701" y="331"/>
                  <a:pt x="702" y="328"/>
                  <a:pt x="703" y="325"/>
                </a:cubicBezTo>
                <a:cubicBezTo>
                  <a:pt x="720" y="285"/>
                  <a:pt x="737" y="245"/>
                  <a:pt x="754" y="205"/>
                </a:cubicBezTo>
                <a:cubicBezTo>
                  <a:pt x="757" y="197"/>
                  <a:pt x="757" y="191"/>
                  <a:pt x="753" y="183"/>
                </a:cubicBezTo>
                <a:cubicBezTo>
                  <a:pt x="727" y="137"/>
                  <a:pt x="702" y="90"/>
                  <a:pt x="677" y="44"/>
                </a:cubicBezTo>
                <a:cubicBezTo>
                  <a:pt x="671" y="32"/>
                  <a:pt x="671" y="32"/>
                  <a:pt x="659" y="37"/>
                </a:cubicBezTo>
                <a:cubicBezTo>
                  <a:pt x="612" y="57"/>
                  <a:pt x="565" y="77"/>
                  <a:pt x="519" y="97"/>
                </a:cubicBezTo>
                <a:cubicBezTo>
                  <a:pt x="509" y="101"/>
                  <a:pt x="503" y="107"/>
                  <a:pt x="500" y="117"/>
                </a:cubicBezTo>
                <a:cubicBezTo>
                  <a:pt x="481" y="176"/>
                  <a:pt x="463" y="235"/>
                  <a:pt x="444" y="293"/>
                </a:cubicBezTo>
                <a:cubicBezTo>
                  <a:pt x="439" y="309"/>
                  <a:pt x="434" y="324"/>
                  <a:pt x="428" y="341"/>
                </a:cubicBezTo>
                <a:cubicBezTo>
                  <a:pt x="425" y="337"/>
                  <a:pt x="423" y="335"/>
                  <a:pt x="420" y="332"/>
                </a:cubicBezTo>
                <a:cubicBezTo>
                  <a:pt x="395" y="298"/>
                  <a:pt x="368" y="265"/>
                  <a:pt x="343" y="231"/>
                </a:cubicBezTo>
                <a:cubicBezTo>
                  <a:pt x="337" y="222"/>
                  <a:pt x="330" y="218"/>
                  <a:pt x="319" y="218"/>
                </a:cubicBezTo>
                <a:cubicBezTo>
                  <a:pt x="268" y="217"/>
                  <a:pt x="217" y="216"/>
                  <a:pt x="166" y="215"/>
                </a:cubicBezTo>
                <a:cubicBezTo>
                  <a:pt x="150" y="215"/>
                  <a:pt x="150" y="215"/>
                  <a:pt x="148" y="230"/>
                </a:cubicBezTo>
                <a:cubicBezTo>
                  <a:pt x="147" y="233"/>
                  <a:pt x="147" y="237"/>
                  <a:pt x="146" y="240"/>
                </a:cubicBezTo>
                <a:cubicBezTo>
                  <a:pt x="141" y="285"/>
                  <a:pt x="136" y="330"/>
                  <a:pt x="130" y="375"/>
                </a:cubicBezTo>
                <a:cubicBezTo>
                  <a:pt x="128" y="387"/>
                  <a:pt x="131" y="396"/>
                  <a:pt x="139" y="405"/>
                </a:cubicBezTo>
                <a:cubicBezTo>
                  <a:pt x="189" y="459"/>
                  <a:pt x="239" y="514"/>
                  <a:pt x="288" y="568"/>
                </a:cubicBezTo>
                <a:cubicBezTo>
                  <a:pt x="291" y="571"/>
                  <a:pt x="293" y="573"/>
                  <a:pt x="296" y="577"/>
                </a:cubicBezTo>
                <a:cubicBezTo>
                  <a:pt x="292" y="578"/>
                  <a:pt x="289" y="579"/>
                  <a:pt x="286" y="579"/>
                </a:cubicBezTo>
                <a:cubicBezTo>
                  <a:pt x="246" y="584"/>
                  <a:pt x="206" y="590"/>
                  <a:pt x="165" y="594"/>
                </a:cubicBezTo>
                <a:cubicBezTo>
                  <a:pt x="149" y="596"/>
                  <a:pt x="138" y="603"/>
                  <a:pt x="129" y="617"/>
                </a:cubicBezTo>
                <a:cubicBezTo>
                  <a:pt x="115" y="643"/>
                  <a:pt x="99" y="667"/>
                  <a:pt x="84" y="692"/>
                </a:cubicBezTo>
                <a:cubicBezTo>
                  <a:pt x="72" y="713"/>
                  <a:pt x="60" y="733"/>
                  <a:pt x="47" y="753"/>
                </a:cubicBezTo>
                <a:cubicBezTo>
                  <a:pt x="49" y="755"/>
                  <a:pt x="49" y="756"/>
                  <a:pt x="50" y="756"/>
                </a:cubicBezTo>
                <a:cubicBezTo>
                  <a:pt x="94" y="789"/>
                  <a:pt x="138" y="823"/>
                  <a:pt x="182" y="855"/>
                </a:cubicBezTo>
                <a:cubicBezTo>
                  <a:pt x="187" y="859"/>
                  <a:pt x="195" y="861"/>
                  <a:pt x="201" y="859"/>
                </a:cubicBezTo>
                <a:cubicBezTo>
                  <a:pt x="268" y="845"/>
                  <a:pt x="334" y="831"/>
                  <a:pt x="400" y="816"/>
                </a:cubicBezTo>
                <a:cubicBezTo>
                  <a:pt x="411" y="814"/>
                  <a:pt x="423" y="812"/>
                  <a:pt x="436" y="809"/>
                </a:cubicBezTo>
                <a:cubicBezTo>
                  <a:pt x="433" y="815"/>
                  <a:pt x="432" y="820"/>
                  <a:pt x="430" y="825"/>
                </a:cubicBezTo>
                <a:cubicBezTo>
                  <a:pt x="414" y="862"/>
                  <a:pt x="399" y="900"/>
                  <a:pt x="383" y="937"/>
                </a:cubicBezTo>
                <a:cubicBezTo>
                  <a:pt x="378" y="948"/>
                  <a:pt x="378" y="957"/>
                  <a:pt x="384" y="967"/>
                </a:cubicBezTo>
                <a:cubicBezTo>
                  <a:pt x="409" y="1012"/>
                  <a:pt x="434" y="1058"/>
                  <a:pt x="458" y="1103"/>
                </a:cubicBezTo>
                <a:cubicBezTo>
                  <a:pt x="463" y="1112"/>
                  <a:pt x="467" y="1112"/>
                  <a:pt x="475" y="1109"/>
                </a:cubicBezTo>
                <a:cubicBezTo>
                  <a:pt x="522" y="1089"/>
                  <a:pt x="569" y="1069"/>
                  <a:pt x="615" y="1049"/>
                </a:cubicBezTo>
                <a:cubicBezTo>
                  <a:pt x="626" y="1045"/>
                  <a:pt x="632" y="1038"/>
                  <a:pt x="636" y="1027"/>
                </a:cubicBezTo>
                <a:cubicBezTo>
                  <a:pt x="657" y="958"/>
                  <a:pt x="679" y="889"/>
                  <a:pt x="701" y="821"/>
                </a:cubicBezTo>
                <a:cubicBezTo>
                  <a:pt x="703" y="816"/>
                  <a:pt x="705" y="811"/>
                  <a:pt x="707" y="805"/>
                </a:cubicBezTo>
                <a:cubicBezTo>
                  <a:pt x="710" y="808"/>
                  <a:pt x="711" y="810"/>
                  <a:pt x="713" y="812"/>
                </a:cubicBezTo>
                <a:cubicBezTo>
                  <a:pt x="740" y="847"/>
                  <a:pt x="766" y="881"/>
                  <a:pt x="793" y="916"/>
                </a:cubicBezTo>
                <a:cubicBezTo>
                  <a:pt x="799" y="925"/>
                  <a:pt x="806" y="928"/>
                  <a:pt x="816" y="929"/>
                </a:cubicBezTo>
                <a:cubicBezTo>
                  <a:pt x="869" y="929"/>
                  <a:pt x="922" y="930"/>
                  <a:pt x="975" y="932"/>
                </a:cubicBezTo>
                <a:cubicBezTo>
                  <a:pt x="983" y="932"/>
                  <a:pt x="986" y="929"/>
                  <a:pt x="987" y="921"/>
                </a:cubicBezTo>
                <a:cubicBezTo>
                  <a:pt x="993" y="870"/>
                  <a:pt x="999" y="819"/>
                  <a:pt x="1006" y="768"/>
                </a:cubicBezTo>
                <a:cubicBezTo>
                  <a:pt x="1007" y="759"/>
                  <a:pt x="1005" y="751"/>
                  <a:pt x="998" y="744"/>
                </a:cubicBezTo>
                <a:cubicBezTo>
                  <a:pt x="954" y="696"/>
                  <a:pt x="911" y="648"/>
                  <a:pt x="867" y="600"/>
                </a:cubicBezTo>
                <a:cubicBezTo>
                  <a:pt x="858" y="590"/>
                  <a:pt x="849" y="580"/>
                  <a:pt x="839" y="569"/>
                </a:cubicBezTo>
                <a:cubicBezTo>
                  <a:pt x="842" y="568"/>
                  <a:pt x="844" y="568"/>
                  <a:pt x="845" y="567"/>
                </a:cubicBezTo>
                <a:cubicBezTo>
                  <a:pt x="890" y="562"/>
                  <a:pt x="934" y="556"/>
                  <a:pt x="978" y="550"/>
                </a:cubicBezTo>
                <a:cubicBezTo>
                  <a:pt x="988" y="549"/>
                  <a:pt x="996" y="545"/>
                  <a:pt x="1000" y="536"/>
                </a:cubicBezTo>
                <a:cubicBezTo>
                  <a:pt x="1006" y="525"/>
                  <a:pt x="1013" y="515"/>
                  <a:pt x="1019" y="505"/>
                </a:cubicBezTo>
                <a:cubicBezTo>
                  <a:pt x="1042" y="467"/>
                  <a:pt x="1065" y="430"/>
                  <a:pt x="1088" y="392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50">
            <a:extLst>
              <a:ext uri="{FF2B5EF4-FFF2-40B4-BE49-F238E27FC236}">
                <a16:creationId xmlns:a16="http://schemas.microsoft.com/office/drawing/2014/main" id="{7D6C7CF6-B2C7-4C69-B096-156CE79BC720}"/>
              </a:ext>
            </a:extLst>
          </p:cNvPr>
          <p:cNvSpPr>
            <a:spLocks/>
          </p:cNvSpPr>
          <p:nvPr/>
        </p:nvSpPr>
        <p:spPr bwMode="auto">
          <a:xfrm>
            <a:off x="-1655915" y="918291"/>
            <a:ext cx="93892" cy="93890"/>
          </a:xfrm>
          <a:custGeom>
            <a:avLst/>
            <a:gdLst>
              <a:gd name="T0" fmla="*/ 0 w 24"/>
              <a:gd name="T1" fmla="*/ 3 h 23"/>
              <a:gd name="T2" fmla="*/ 23 w 24"/>
              <a:gd name="T3" fmla="*/ 10 h 23"/>
              <a:gd name="T4" fmla="*/ 13 w 24"/>
              <a:gd name="T5" fmla="*/ 23 h 23"/>
              <a:gd name="T6" fmla="*/ 0 w 24"/>
              <a:gd name="T7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23">
                <a:moveTo>
                  <a:pt x="0" y="3"/>
                </a:moveTo>
                <a:cubicBezTo>
                  <a:pt x="13" y="0"/>
                  <a:pt x="22" y="3"/>
                  <a:pt x="23" y="10"/>
                </a:cubicBezTo>
                <a:cubicBezTo>
                  <a:pt x="24" y="16"/>
                  <a:pt x="19" y="22"/>
                  <a:pt x="13" y="23"/>
                </a:cubicBezTo>
                <a:cubicBezTo>
                  <a:pt x="6" y="23"/>
                  <a:pt x="1" y="16"/>
                  <a:pt x="0" y="3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52">
            <a:extLst>
              <a:ext uri="{FF2B5EF4-FFF2-40B4-BE49-F238E27FC236}">
                <a16:creationId xmlns:a16="http://schemas.microsoft.com/office/drawing/2014/main" id="{5F593CBF-EE76-4D9E-ABD2-F0E801D483E3}"/>
              </a:ext>
            </a:extLst>
          </p:cNvPr>
          <p:cNvSpPr>
            <a:spLocks noEditPoints="1"/>
          </p:cNvSpPr>
          <p:nvPr/>
        </p:nvSpPr>
        <p:spPr bwMode="auto">
          <a:xfrm>
            <a:off x="-480542" y="2994321"/>
            <a:ext cx="952817" cy="907610"/>
          </a:xfrm>
          <a:custGeom>
            <a:avLst/>
            <a:gdLst>
              <a:gd name="T0" fmla="*/ 1 w 236"/>
              <a:gd name="T1" fmla="*/ 133 h 225"/>
              <a:gd name="T2" fmla="*/ 23 w 236"/>
              <a:gd name="T3" fmla="*/ 133 h 225"/>
              <a:gd name="T4" fmla="*/ 39 w 236"/>
              <a:gd name="T5" fmla="*/ 23 h 225"/>
              <a:gd name="T6" fmla="*/ 41 w 236"/>
              <a:gd name="T7" fmla="*/ 22 h 225"/>
              <a:gd name="T8" fmla="*/ 53 w 236"/>
              <a:gd name="T9" fmla="*/ 42 h 225"/>
              <a:gd name="T10" fmla="*/ 156 w 236"/>
              <a:gd name="T11" fmla="*/ 0 h 225"/>
              <a:gd name="T12" fmla="*/ 158 w 236"/>
              <a:gd name="T13" fmla="*/ 4 h 225"/>
              <a:gd name="T14" fmla="*/ 146 w 236"/>
              <a:gd name="T15" fmla="*/ 22 h 225"/>
              <a:gd name="T16" fmla="*/ 236 w 236"/>
              <a:gd name="T17" fmla="*/ 92 h 225"/>
              <a:gd name="T18" fmla="*/ 211 w 236"/>
              <a:gd name="T19" fmla="*/ 92 h 225"/>
              <a:gd name="T20" fmla="*/ 195 w 236"/>
              <a:gd name="T21" fmla="*/ 203 h 225"/>
              <a:gd name="T22" fmla="*/ 192 w 236"/>
              <a:gd name="T23" fmla="*/ 204 h 225"/>
              <a:gd name="T24" fmla="*/ 186 w 236"/>
              <a:gd name="T25" fmla="*/ 192 h 225"/>
              <a:gd name="T26" fmla="*/ 173 w 236"/>
              <a:gd name="T27" fmla="*/ 187 h 225"/>
              <a:gd name="T28" fmla="*/ 86 w 236"/>
              <a:gd name="T29" fmla="*/ 222 h 225"/>
              <a:gd name="T30" fmla="*/ 76 w 236"/>
              <a:gd name="T31" fmla="*/ 225 h 225"/>
              <a:gd name="T32" fmla="*/ 75 w 236"/>
              <a:gd name="T33" fmla="*/ 223 h 225"/>
              <a:gd name="T34" fmla="*/ 88 w 236"/>
              <a:gd name="T35" fmla="*/ 204 h 225"/>
              <a:gd name="T36" fmla="*/ 0 w 236"/>
              <a:gd name="T37" fmla="*/ 135 h 225"/>
              <a:gd name="T38" fmla="*/ 1 w 236"/>
              <a:gd name="T39" fmla="*/ 133 h 225"/>
              <a:gd name="T40" fmla="*/ 171 w 236"/>
              <a:gd name="T41" fmla="*/ 113 h 225"/>
              <a:gd name="T42" fmla="*/ 118 w 236"/>
              <a:gd name="T43" fmla="*/ 60 h 225"/>
              <a:gd name="T44" fmla="*/ 64 w 236"/>
              <a:gd name="T45" fmla="*/ 114 h 225"/>
              <a:gd name="T46" fmla="*/ 118 w 236"/>
              <a:gd name="T47" fmla="*/ 167 h 225"/>
              <a:gd name="T48" fmla="*/ 171 w 236"/>
              <a:gd name="T49" fmla="*/ 113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25">
                <a:moveTo>
                  <a:pt x="1" y="133"/>
                </a:moveTo>
                <a:cubicBezTo>
                  <a:pt x="8" y="133"/>
                  <a:pt x="15" y="133"/>
                  <a:pt x="23" y="133"/>
                </a:cubicBezTo>
                <a:cubicBezTo>
                  <a:pt x="28" y="96"/>
                  <a:pt x="34" y="59"/>
                  <a:pt x="39" y="23"/>
                </a:cubicBezTo>
                <a:cubicBezTo>
                  <a:pt x="40" y="23"/>
                  <a:pt x="41" y="22"/>
                  <a:pt x="41" y="22"/>
                </a:cubicBezTo>
                <a:cubicBezTo>
                  <a:pt x="45" y="29"/>
                  <a:pt x="49" y="35"/>
                  <a:pt x="53" y="42"/>
                </a:cubicBezTo>
                <a:cubicBezTo>
                  <a:pt x="87" y="28"/>
                  <a:pt x="122" y="14"/>
                  <a:pt x="156" y="0"/>
                </a:cubicBezTo>
                <a:cubicBezTo>
                  <a:pt x="157" y="2"/>
                  <a:pt x="157" y="3"/>
                  <a:pt x="158" y="4"/>
                </a:cubicBezTo>
                <a:cubicBezTo>
                  <a:pt x="154" y="10"/>
                  <a:pt x="151" y="16"/>
                  <a:pt x="146" y="22"/>
                </a:cubicBezTo>
                <a:cubicBezTo>
                  <a:pt x="176" y="45"/>
                  <a:pt x="205" y="68"/>
                  <a:pt x="236" y="92"/>
                </a:cubicBezTo>
                <a:cubicBezTo>
                  <a:pt x="227" y="92"/>
                  <a:pt x="220" y="92"/>
                  <a:pt x="211" y="92"/>
                </a:cubicBezTo>
                <a:cubicBezTo>
                  <a:pt x="206" y="130"/>
                  <a:pt x="200" y="167"/>
                  <a:pt x="195" y="203"/>
                </a:cubicBezTo>
                <a:cubicBezTo>
                  <a:pt x="194" y="204"/>
                  <a:pt x="193" y="204"/>
                  <a:pt x="192" y="204"/>
                </a:cubicBezTo>
                <a:cubicBezTo>
                  <a:pt x="190" y="200"/>
                  <a:pt x="187" y="196"/>
                  <a:pt x="186" y="192"/>
                </a:cubicBezTo>
                <a:cubicBezTo>
                  <a:pt x="183" y="185"/>
                  <a:pt x="180" y="184"/>
                  <a:pt x="173" y="187"/>
                </a:cubicBezTo>
                <a:cubicBezTo>
                  <a:pt x="144" y="199"/>
                  <a:pt x="115" y="210"/>
                  <a:pt x="86" y="222"/>
                </a:cubicBezTo>
                <a:cubicBezTo>
                  <a:pt x="83" y="223"/>
                  <a:pt x="79" y="224"/>
                  <a:pt x="76" y="225"/>
                </a:cubicBezTo>
                <a:cubicBezTo>
                  <a:pt x="76" y="225"/>
                  <a:pt x="75" y="224"/>
                  <a:pt x="75" y="223"/>
                </a:cubicBezTo>
                <a:cubicBezTo>
                  <a:pt x="79" y="217"/>
                  <a:pt x="83" y="211"/>
                  <a:pt x="88" y="204"/>
                </a:cubicBezTo>
                <a:cubicBezTo>
                  <a:pt x="59" y="181"/>
                  <a:pt x="29" y="158"/>
                  <a:pt x="0" y="135"/>
                </a:cubicBezTo>
                <a:cubicBezTo>
                  <a:pt x="0" y="135"/>
                  <a:pt x="1" y="134"/>
                  <a:pt x="1" y="133"/>
                </a:cubicBezTo>
                <a:close/>
                <a:moveTo>
                  <a:pt x="171" y="113"/>
                </a:moveTo>
                <a:cubicBezTo>
                  <a:pt x="171" y="84"/>
                  <a:pt x="147" y="60"/>
                  <a:pt x="118" y="60"/>
                </a:cubicBezTo>
                <a:cubicBezTo>
                  <a:pt x="88" y="60"/>
                  <a:pt x="64" y="85"/>
                  <a:pt x="64" y="114"/>
                </a:cubicBezTo>
                <a:cubicBezTo>
                  <a:pt x="65" y="143"/>
                  <a:pt x="89" y="167"/>
                  <a:pt x="118" y="167"/>
                </a:cubicBezTo>
                <a:cubicBezTo>
                  <a:pt x="147" y="166"/>
                  <a:pt x="171" y="142"/>
                  <a:pt x="171" y="113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53">
            <a:extLst>
              <a:ext uri="{FF2B5EF4-FFF2-40B4-BE49-F238E27FC236}">
                <a16:creationId xmlns:a16="http://schemas.microsoft.com/office/drawing/2014/main" id="{F734A67E-E362-4F7A-B0F1-3C14F156F5D6}"/>
              </a:ext>
            </a:extLst>
          </p:cNvPr>
          <p:cNvSpPr>
            <a:spLocks/>
          </p:cNvSpPr>
          <p:nvPr/>
        </p:nvSpPr>
        <p:spPr bwMode="auto">
          <a:xfrm>
            <a:off x="-786556" y="3731537"/>
            <a:ext cx="299060" cy="302536"/>
          </a:xfrm>
          <a:custGeom>
            <a:avLst/>
            <a:gdLst>
              <a:gd name="T0" fmla="*/ 73 w 74"/>
              <a:gd name="T1" fmla="*/ 38 h 75"/>
              <a:gd name="T2" fmla="*/ 37 w 74"/>
              <a:gd name="T3" fmla="*/ 75 h 75"/>
              <a:gd name="T4" fmla="*/ 0 w 74"/>
              <a:gd name="T5" fmla="*/ 36 h 75"/>
              <a:gd name="T6" fmla="*/ 39 w 74"/>
              <a:gd name="T7" fmla="*/ 1 h 75"/>
              <a:gd name="T8" fmla="*/ 73 w 74"/>
              <a:gd name="T9" fmla="*/ 3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75">
                <a:moveTo>
                  <a:pt x="73" y="38"/>
                </a:moveTo>
                <a:cubicBezTo>
                  <a:pt x="73" y="59"/>
                  <a:pt x="56" y="75"/>
                  <a:pt x="37" y="75"/>
                </a:cubicBezTo>
                <a:cubicBezTo>
                  <a:pt x="17" y="74"/>
                  <a:pt x="0" y="56"/>
                  <a:pt x="0" y="36"/>
                </a:cubicBezTo>
                <a:cubicBezTo>
                  <a:pt x="0" y="15"/>
                  <a:pt x="17" y="0"/>
                  <a:pt x="39" y="1"/>
                </a:cubicBezTo>
                <a:cubicBezTo>
                  <a:pt x="59" y="1"/>
                  <a:pt x="74" y="17"/>
                  <a:pt x="73" y="38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54">
            <a:extLst>
              <a:ext uri="{FF2B5EF4-FFF2-40B4-BE49-F238E27FC236}">
                <a16:creationId xmlns:a16="http://schemas.microsoft.com/office/drawing/2014/main" id="{5EA544B1-B260-4230-9E56-2A55349C483A}"/>
              </a:ext>
            </a:extLst>
          </p:cNvPr>
          <p:cNvSpPr>
            <a:spLocks/>
          </p:cNvSpPr>
          <p:nvPr/>
        </p:nvSpPr>
        <p:spPr bwMode="auto">
          <a:xfrm>
            <a:off x="-219733" y="2545731"/>
            <a:ext cx="299060" cy="302536"/>
          </a:xfrm>
          <a:custGeom>
            <a:avLst/>
            <a:gdLst>
              <a:gd name="T0" fmla="*/ 37 w 74"/>
              <a:gd name="T1" fmla="*/ 1 h 75"/>
              <a:gd name="T2" fmla="*/ 74 w 74"/>
              <a:gd name="T3" fmla="*/ 38 h 75"/>
              <a:gd name="T4" fmla="*/ 37 w 74"/>
              <a:gd name="T5" fmla="*/ 74 h 75"/>
              <a:gd name="T6" fmla="*/ 0 w 74"/>
              <a:gd name="T7" fmla="*/ 36 h 75"/>
              <a:gd name="T8" fmla="*/ 37 w 74"/>
              <a:gd name="T9" fmla="*/ 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75">
                <a:moveTo>
                  <a:pt x="37" y="1"/>
                </a:moveTo>
                <a:cubicBezTo>
                  <a:pt x="58" y="1"/>
                  <a:pt x="74" y="17"/>
                  <a:pt x="74" y="38"/>
                </a:cubicBezTo>
                <a:cubicBezTo>
                  <a:pt x="74" y="58"/>
                  <a:pt x="56" y="75"/>
                  <a:pt x="37" y="74"/>
                </a:cubicBezTo>
                <a:cubicBezTo>
                  <a:pt x="17" y="73"/>
                  <a:pt x="0" y="56"/>
                  <a:pt x="0" y="36"/>
                </a:cubicBezTo>
                <a:cubicBezTo>
                  <a:pt x="1" y="16"/>
                  <a:pt x="17" y="0"/>
                  <a:pt x="37" y="1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0981DBFF-FA09-416D-B56E-D60B2C755FEF}"/>
              </a:ext>
            </a:extLst>
          </p:cNvPr>
          <p:cNvSpPr>
            <a:spLocks/>
          </p:cNvSpPr>
          <p:nvPr/>
        </p:nvSpPr>
        <p:spPr bwMode="auto">
          <a:xfrm>
            <a:off x="472276" y="2872610"/>
            <a:ext cx="292105" cy="295581"/>
          </a:xfrm>
          <a:custGeom>
            <a:avLst/>
            <a:gdLst>
              <a:gd name="T0" fmla="*/ 0 w 73"/>
              <a:gd name="T1" fmla="*/ 36 h 74"/>
              <a:gd name="T2" fmla="*/ 36 w 73"/>
              <a:gd name="T3" fmla="*/ 0 h 74"/>
              <a:gd name="T4" fmla="*/ 73 w 73"/>
              <a:gd name="T5" fmla="*/ 37 h 74"/>
              <a:gd name="T6" fmla="*/ 36 w 73"/>
              <a:gd name="T7" fmla="*/ 74 h 74"/>
              <a:gd name="T8" fmla="*/ 0 w 73"/>
              <a:gd name="T9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4">
                <a:moveTo>
                  <a:pt x="0" y="36"/>
                </a:moveTo>
                <a:cubicBezTo>
                  <a:pt x="0" y="17"/>
                  <a:pt x="17" y="0"/>
                  <a:pt x="36" y="0"/>
                </a:cubicBezTo>
                <a:cubicBezTo>
                  <a:pt x="56" y="0"/>
                  <a:pt x="73" y="18"/>
                  <a:pt x="73" y="37"/>
                </a:cubicBezTo>
                <a:cubicBezTo>
                  <a:pt x="73" y="58"/>
                  <a:pt x="56" y="74"/>
                  <a:pt x="36" y="74"/>
                </a:cubicBezTo>
                <a:cubicBezTo>
                  <a:pt x="16" y="73"/>
                  <a:pt x="0" y="56"/>
                  <a:pt x="0" y="36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56">
            <a:extLst>
              <a:ext uri="{FF2B5EF4-FFF2-40B4-BE49-F238E27FC236}">
                <a16:creationId xmlns:a16="http://schemas.microsoft.com/office/drawing/2014/main" id="{5080B8AE-65EC-4626-A6F2-3A854EEEEE12}"/>
              </a:ext>
            </a:extLst>
          </p:cNvPr>
          <p:cNvSpPr>
            <a:spLocks/>
          </p:cNvSpPr>
          <p:nvPr/>
        </p:nvSpPr>
        <p:spPr bwMode="auto">
          <a:xfrm>
            <a:off x="531393" y="3627215"/>
            <a:ext cx="288628" cy="299060"/>
          </a:xfrm>
          <a:custGeom>
            <a:avLst/>
            <a:gdLst>
              <a:gd name="T0" fmla="*/ 72 w 72"/>
              <a:gd name="T1" fmla="*/ 37 h 74"/>
              <a:gd name="T2" fmla="*/ 37 w 72"/>
              <a:gd name="T3" fmla="*/ 74 h 74"/>
              <a:gd name="T4" fmla="*/ 0 w 72"/>
              <a:gd name="T5" fmla="*/ 36 h 74"/>
              <a:gd name="T6" fmla="*/ 36 w 72"/>
              <a:gd name="T7" fmla="*/ 0 h 74"/>
              <a:gd name="T8" fmla="*/ 72 w 72"/>
              <a:gd name="T9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74">
                <a:moveTo>
                  <a:pt x="72" y="37"/>
                </a:moveTo>
                <a:cubicBezTo>
                  <a:pt x="72" y="58"/>
                  <a:pt x="57" y="74"/>
                  <a:pt x="37" y="74"/>
                </a:cubicBezTo>
                <a:cubicBezTo>
                  <a:pt x="17" y="74"/>
                  <a:pt x="0" y="56"/>
                  <a:pt x="0" y="36"/>
                </a:cubicBezTo>
                <a:cubicBezTo>
                  <a:pt x="0" y="17"/>
                  <a:pt x="17" y="1"/>
                  <a:pt x="36" y="0"/>
                </a:cubicBezTo>
                <a:cubicBezTo>
                  <a:pt x="56" y="0"/>
                  <a:pt x="72" y="17"/>
                  <a:pt x="72" y="37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57">
            <a:extLst>
              <a:ext uri="{FF2B5EF4-FFF2-40B4-BE49-F238E27FC236}">
                <a16:creationId xmlns:a16="http://schemas.microsoft.com/office/drawing/2014/main" id="{EC6D21F0-5201-43A5-A2F6-7261C2666B88}"/>
              </a:ext>
            </a:extLst>
          </p:cNvPr>
          <p:cNvSpPr>
            <a:spLocks/>
          </p:cNvSpPr>
          <p:nvPr/>
        </p:nvSpPr>
        <p:spPr bwMode="auto">
          <a:xfrm>
            <a:off x="-98025" y="4061893"/>
            <a:ext cx="295583" cy="288626"/>
          </a:xfrm>
          <a:custGeom>
            <a:avLst/>
            <a:gdLst>
              <a:gd name="T0" fmla="*/ 36 w 73"/>
              <a:gd name="T1" fmla="*/ 0 h 72"/>
              <a:gd name="T2" fmla="*/ 73 w 73"/>
              <a:gd name="T3" fmla="*/ 36 h 72"/>
              <a:gd name="T4" fmla="*/ 37 w 73"/>
              <a:gd name="T5" fmla="*/ 72 h 72"/>
              <a:gd name="T6" fmla="*/ 0 w 73"/>
              <a:gd name="T7" fmla="*/ 35 h 72"/>
              <a:gd name="T8" fmla="*/ 36 w 73"/>
              <a:gd name="T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2">
                <a:moveTo>
                  <a:pt x="36" y="0"/>
                </a:moveTo>
                <a:cubicBezTo>
                  <a:pt x="57" y="0"/>
                  <a:pt x="73" y="16"/>
                  <a:pt x="73" y="36"/>
                </a:cubicBezTo>
                <a:cubicBezTo>
                  <a:pt x="73" y="57"/>
                  <a:pt x="58" y="72"/>
                  <a:pt x="37" y="72"/>
                </a:cubicBezTo>
                <a:cubicBezTo>
                  <a:pt x="16" y="72"/>
                  <a:pt x="0" y="56"/>
                  <a:pt x="0" y="35"/>
                </a:cubicBez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58">
            <a:extLst>
              <a:ext uri="{FF2B5EF4-FFF2-40B4-BE49-F238E27FC236}">
                <a16:creationId xmlns:a16="http://schemas.microsoft.com/office/drawing/2014/main" id="{0F55BB6E-6C02-4487-BF5E-32749C9AF9E4}"/>
              </a:ext>
            </a:extLst>
          </p:cNvPr>
          <p:cNvSpPr>
            <a:spLocks/>
          </p:cNvSpPr>
          <p:nvPr/>
        </p:nvSpPr>
        <p:spPr bwMode="auto">
          <a:xfrm>
            <a:off x="-842196" y="2976933"/>
            <a:ext cx="292105" cy="292105"/>
          </a:xfrm>
          <a:custGeom>
            <a:avLst/>
            <a:gdLst>
              <a:gd name="T0" fmla="*/ 36 w 73"/>
              <a:gd name="T1" fmla="*/ 73 h 73"/>
              <a:gd name="T2" fmla="*/ 0 w 73"/>
              <a:gd name="T3" fmla="*/ 36 h 73"/>
              <a:gd name="T4" fmla="*/ 36 w 73"/>
              <a:gd name="T5" fmla="*/ 1 h 73"/>
              <a:gd name="T6" fmla="*/ 73 w 73"/>
              <a:gd name="T7" fmla="*/ 37 h 73"/>
              <a:gd name="T8" fmla="*/ 36 w 73"/>
              <a:gd name="T9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73">
                <a:moveTo>
                  <a:pt x="36" y="73"/>
                </a:moveTo>
                <a:cubicBezTo>
                  <a:pt x="15" y="73"/>
                  <a:pt x="0" y="57"/>
                  <a:pt x="0" y="36"/>
                </a:cubicBezTo>
                <a:cubicBezTo>
                  <a:pt x="0" y="16"/>
                  <a:pt x="16" y="0"/>
                  <a:pt x="36" y="1"/>
                </a:cubicBezTo>
                <a:cubicBezTo>
                  <a:pt x="56" y="1"/>
                  <a:pt x="72" y="17"/>
                  <a:pt x="73" y="37"/>
                </a:cubicBezTo>
                <a:cubicBezTo>
                  <a:pt x="73" y="56"/>
                  <a:pt x="56" y="73"/>
                  <a:pt x="36" y="73"/>
                </a:cubicBezTo>
                <a:close/>
              </a:path>
            </a:pathLst>
          </a:custGeom>
          <a:solidFill>
            <a:schemeClr val="accent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AE94BF6-1B8D-4595-A9F2-93D2D0DFFDEB}"/>
              </a:ext>
            </a:extLst>
          </p:cNvPr>
          <p:cNvGrpSpPr/>
          <p:nvPr userDrawn="1"/>
        </p:nvGrpSpPr>
        <p:grpSpPr>
          <a:xfrm>
            <a:off x="8709074" y="-17139"/>
            <a:ext cx="6920098" cy="6892278"/>
            <a:chOff x="8709074" y="-17139"/>
            <a:chExt cx="6920098" cy="6892278"/>
          </a:xfrm>
        </p:grpSpPr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E7C8CE47-EEEB-42F0-A42D-AAD70FD173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09074" y="-17139"/>
              <a:ext cx="6920098" cy="6892278"/>
            </a:xfrm>
            <a:custGeom>
              <a:avLst/>
              <a:gdLst>
                <a:gd name="T0" fmla="*/ 858 w 1717"/>
                <a:gd name="T1" fmla="*/ 2 h 1713"/>
                <a:gd name="T2" fmla="*/ 1715 w 1717"/>
                <a:gd name="T3" fmla="*/ 860 h 1713"/>
                <a:gd name="T4" fmla="*/ 857 w 1717"/>
                <a:gd name="T5" fmla="*/ 1713 h 1713"/>
                <a:gd name="T6" fmla="*/ 1 w 1717"/>
                <a:gd name="T7" fmla="*/ 856 h 1713"/>
                <a:gd name="T8" fmla="*/ 858 w 1717"/>
                <a:gd name="T9" fmla="*/ 2 h 1713"/>
                <a:gd name="T10" fmla="*/ 1693 w 1717"/>
                <a:gd name="T11" fmla="*/ 857 h 1713"/>
                <a:gd name="T12" fmla="*/ 1687 w 1717"/>
                <a:gd name="T13" fmla="*/ 764 h 1713"/>
                <a:gd name="T14" fmla="*/ 1610 w 1717"/>
                <a:gd name="T15" fmla="*/ 503 h 1713"/>
                <a:gd name="T16" fmla="*/ 1250 w 1717"/>
                <a:gd name="T17" fmla="*/ 130 h 1713"/>
                <a:gd name="T18" fmla="*/ 727 w 1717"/>
                <a:gd name="T19" fmla="*/ 43 h 1713"/>
                <a:gd name="T20" fmla="*/ 414 w 1717"/>
                <a:gd name="T21" fmla="*/ 162 h 1713"/>
                <a:gd name="T22" fmla="*/ 165 w 1717"/>
                <a:gd name="T23" fmla="*/ 404 h 1713"/>
                <a:gd name="T24" fmla="*/ 27 w 1717"/>
                <a:gd name="T25" fmla="*/ 911 h 1713"/>
                <a:gd name="T26" fmla="*/ 59 w 1717"/>
                <a:gd name="T27" fmla="*/ 1097 h 1713"/>
                <a:gd name="T28" fmla="*/ 297 w 1717"/>
                <a:gd name="T29" fmla="*/ 1474 h 1713"/>
                <a:gd name="T30" fmla="*/ 831 w 1717"/>
                <a:gd name="T31" fmla="*/ 1691 h 1713"/>
                <a:gd name="T32" fmla="*/ 1144 w 1717"/>
                <a:gd name="T33" fmla="*/ 1642 h 1713"/>
                <a:gd name="T34" fmla="*/ 1414 w 1717"/>
                <a:gd name="T35" fmla="*/ 1482 h 1713"/>
                <a:gd name="T36" fmla="*/ 1626 w 1717"/>
                <a:gd name="T37" fmla="*/ 1191 h 1713"/>
                <a:gd name="T38" fmla="*/ 1693 w 1717"/>
                <a:gd name="T39" fmla="*/ 857 h 1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7" h="1713">
                  <a:moveTo>
                    <a:pt x="858" y="2"/>
                  </a:moveTo>
                  <a:cubicBezTo>
                    <a:pt x="1334" y="4"/>
                    <a:pt x="1717" y="388"/>
                    <a:pt x="1715" y="860"/>
                  </a:cubicBezTo>
                  <a:cubicBezTo>
                    <a:pt x="1713" y="1330"/>
                    <a:pt x="1332" y="1713"/>
                    <a:pt x="857" y="1713"/>
                  </a:cubicBezTo>
                  <a:cubicBezTo>
                    <a:pt x="383" y="1712"/>
                    <a:pt x="0" y="1328"/>
                    <a:pt x="1" y="856"/>
                  </a:cubicBezTo>
                  <a:cubicBezTo>
                    <a:pt x="2" y="384"/>
                    <a:pt x="387" y="0"/>
                    <a:pt x="858" y="2"/>
                  </a:cubicBezTo>
                  <a:close/>
                  <a:moveTo>
                    <a:pt x="1693" y="857"/>
                  </a:moveTo>
                  <a:cubicBezTo>
                    <a:pt x="1691" y="826"/>
                    <a:pt x="1691" y="795"/>
                    <a:pt x="1687" y="764"/>
                  </a:cubicBezTo>
                  <a:cubicBezTo>
                    <a:pt x="1677" y="672"/>
                    <a:pt x="1651" y="586"/>
                    <a:pt x="1610" y="503"/>
                  </a:cubicBezTo>
                  <a:cubicBezTo>
                    <a:pt x="1531" y="340"/>
                    <a:pt x="1411" y="216"/>
                    <a:pt x="1250" y="130"/>
                  </a:cubicBezTo>
                  <a:cubicBezTo>
                    <a:pt x="1086" y="42"/>
                    <a:pt x="911" y="15"/>
                    <a:pt x="727" y="43"/>
                  </a:cubicBezTo>
                  <a:cubicBezTo>
                    <a:pt x="615" y="61"/>
                    <a:pt x="510" y="101"/>
                    <a:pt x="414" y="162"/>
                  </a:cubicBezTo>
                  <a:cubicBezTo>
                    <a:pt x="315" y="226"/>
                    <a:pt x="229" y="305"/>
                    <a:pt x="165" y="404"/>
                  </a:cubicBezTo>
                  <a:cubicBezTo>
                    <a:pt x="65" y="558"/>
                    <a:pt x="16" y="726"/>
                    <a:pt x="27" y="911"/>
                  </a:cubicBezTo>
                  <a:cubicBezTo>
                    <a:pt x="31" y="974"/>
                    <a:pt x="42" y="1036"/>
                    <a:pt x="59" y="1097"/>
                  </a:cubicBezTo>
                  <a:cubicBezTo>
                    <a:pt x="103" y="1245"/>
                    <a:pt x="184" y="1371"/>
                    <a:pt x="297" y="1474"/>
                  </a:cubicBezTo>
                  <a:cubicBezTo>
                    <a:pt x="448" y="1612"/>
                    <a:pt x="627" y="1682"/>
                    <a:pt x="831" y="1691"/>
                  </a:cubicBezTo>
                  <a:cubicBezTo>
                    <a:pt x="938" y="1696"/>
                    <a:pt x="1042" y="1678"/>
                    <a:pt x="1144" y="1642"/>
                  </a:cubicBezTo>
                  <a:cubicBezTo>
                    <a:pt x="1244" y="1607"/>
                    <a:pt x="1335" y="1553"/>
                    <a:pt x="1414" y="1482"/>
                  </a:cubicBezTo>
                  <a:cubicBezTo>
                    <a:pt x="1504" y="1399"/>
                    <a:pt x="1577" y="1303"/>
                    <a:pt x="1626" y="1191"/>
                  </a:cubicBezTo>
                  <a:cubicBezTo>
                    <a:pt x="1672" y="1085"/>
                    <a:pt x="1692" y="973"/>
                    <a:pt x="1693" y="85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40F116C5-79FE-409E-BA46-38D2766CE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2305" y="1057388"/>
              <a:ext cx="4844070" cy="4805817"/>
            </a:xfrm>
            <a:custGeom>
              <a:avLst/>
              <a:gdLst>
                <a:gd name="T0" fmla="*/ 598 w 1201"/>
                <a:gd name="T1" fmla="*/ 1191 h 1195"/>
                <a:gd name="T2" fmla="*/ 2 w 1201"/>
                <a:gd name="T3" fmla="*/ 593 h 1195"/>
                <a:gd name="T4" fmla="*/ 599 w 1201"/>
                <a:gd name="T5" fmla="*/ 0 h 1195"/>
                <a:gd name="T6" fmla="*/ 1199 w 1201"/>
                <a:gd name="T7" fmla="*/ 597 h 1195"/>
                <a:gd name="T8" fmla="*/ 598 w 1201"/>
                <a:gd name="T9" fmla="*/ 1191 h 1195"/>
                <a:gd name="T10" fmla="*/ 597 w 1201"/>
                <a:gd name="T11" fmla="*/ 1171 h 1195"/>
                <a:gd name="T12" fmla="*/ 1179 w 1201"/>
                <a:gd name="T13" fmla="*/ 596 h 1195"/>
                <a:gd name="T14" fmla="*/ 601 w 1201"/>
                <a:gd name="T15" fmla="*/ 18 h 1195"/>
                <a:gd name="T16" fmla="*/ 21 w 1201"/>
                <a:gd name="T17" fmla="*/ 593 h 1195"/>
                <a:gd name="T18" fmla="*/ 597 w 1201"/>
                <a:gd name="T19" fmla="*/ 1171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1" h="1195">
                  <a:moveTo>
                    <a:pt x="598" y="1191"/>
                  </a:moveTo>
                  <a:cubicBezTo>
                    <a:pt x="286" y="1195"/>
                    <a:pt x="0" y="930"/>
                    <a:pt x="2" y="593"/>
                  </a:cubicBezTo>
                  <a:cubicBezTo>
                    <a:pt x="4" y="268"/>
                    <a:pt x="272" y="0"/>
                    <a:pt x="599" y="0"/>
                  </a:cubicBezTo>
                  <a:cubicBezTo>
                    <a:pt x="930" y="0"/>
                    <a:pt x="1197" y="267"/>
                    <a:pt x="1199" y="597"/>
                  </a:cubicBezTo>
                  <a:cubicBezTo>
                    <a:pt x="1201" y="913"/>
                    <a:pt x="933" y="1195"/>
                    <a:pt x="598" y="1191"/>
                  </a:cubicBezTo>
                  <a:close/>
                  <a:moveTo>
                    <a:pt x="597" y="1171"/>
                  </a:moveTo>
                  <a:cubicBezTo>
                    <a:pt x="919" y="1171"/>
                    <a:pt x="1179" y="914"/>
                    <a:pt x="1179" y="596"/>
                  </a:cubicBezTo>
                  <a:cubicBezTo>
                    <a:pt x="1179" y="276"/>
                    <a:pt x="921" y="18"/>
                    <a:pt x="601" y="18"/>
                  </a:cubicBezTo>
                  <a:cubicBezTo>
                    <a:pt x="282" y="18"/>
                    <a:pt x="21" y="277"/>
                    <a:pt x="21" y="593"/>
                  </a:cubicBezTo>
                  <a:cubicBezTo>
                    <a:pt x="21" y="911"/>
                    <a:pt x="281" y="1171"/>
                    <a:pt x="597" y="1171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06CE59A6-1740-4CD9-9948-A3762DA3CF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0442" y="730509"/>
              <a:ext cx="681578" cy="799810"/>
            </a:xfrm>
            <a:custGeom>
              <a:avLst/>
              <a:gdLst>
                <a:gd name="T0" fmla="*/ 61 w 169"/>
                <a:gd name="T1" fmla="*/ 174 h 199"/>
                <a:gd name="T2" fmla="*/ 30 w 169"/>
                <a:gd name="T3" fmla="*/ 124 h 199"/>
                <a:gd name="T4" fmla="*/ 47 w 169"/>
                <a:gd name="T5" fmla="*/ 13 h 199"/>
                <a:gd name="T6" fmla="*/ 92 w 169"/>
                <a:gd name="T7" fmla="*/ 19 h 199"/>
                <a:gd name="T8" fmla="*/ 161 w 169"/>
                <a:gd name="T9" fmla="*/ 114 h 199"/>
                <a:gd name="T10" fmla="*/ 157 w 169"/>
                <a:gd name="T11" fmla="*/ 139 h 199"/>
                <a:gd name="T12" fmla="*/ 114 w 169"/>
                <a:gd name="T13" fmla="*/ 162 h 199"/>
                <a:gd name="T14" fmla="*/ 63 w 169"/>
                <a:gd name="T15" fmla="*/ 152 h 199"/>
                <a:gd name="T16" fmla="*/ 68 w 169"/>
                <a:gd name="T17" fmla="*/ 199 h 199"/>
                <a:gd name="T18" fmla="*/ 53 w 169"/>
                <a:gd name="T19" fmla="*/ 185 h 199"/>
                <a:gd name="T20" fmla="*/ 3 w 169"/>
                <a:gd name="T21" fmla="*/ 101 h 199"/>
                <a:gd name="T22" fmla="*/ 1 w 169"/>
                <a:gd name="T23" fmla="*/ 93 h 199"/>
                <a:gd name="T24" fmla="*/ 3 w 169"/>
                <a:gd name="T25" fmla="*/ 91 h 199"/>
                <a:gd name="T26" fmla="*/ 15 w 169"/>
                <a:gd name="T27" fmla="*/ 105 h 199"/>
                <a:gd name="T28" fmla="*/ 52 w 169"/>
                <a:gd name="T29" fmla="*/ 167 h 199"/>
                <a:gd name="T30" fmla="*/ 57 w 169"/>
                <a:gd name="T31" fmla="*/ 176 h 199"/>
                <a:gd name="T32" fmla="*/ 61 w 169"/>
                <a:gd name="T33" fmla="*/ 174 h 199"/>
                <a:gd name="T34" fmla="*/ 95 w 169"/>
                <a:gd name="T35" fmla="*/ 150 h 199"/>
                <a:gd name="T36" fmla="*/ 97 w 169"/>
                <a:gd name="T37" fmla="*/ 153 h 199"/>
                <a:gd name="T38" fmla="*/ 107 w 169"/>
                <a:gd name="T39" fmla="*/ 152 h 199"/>
                <a:gd name="T40" fmla="*/ 143 w 169"/>
                <a:gd name="T41" fmla="*/ 128 h 199"/>
                <a:gd name="T42" fmla="*/ 144 w 169"/>
                <a:gd name="T43" fmla="*/ 111 h 199"/>
                <a:gd name="T44" fmla="*/ 124 w 169"/>
                <a:gd name="T45" fmla="*/ 82 h 199"/>
                <a:gd name="T46" fmla="*/ 85 w 169"/>
                <a:gd name="T47" fmla="*/ 26 h 199"/>
                <a:gd name="T48" fmla="*/ 48 w 169"/>
                <a:gd name="T49" fmla="*/ 25 h 199"/>
                <a:gd name="T50" fmla="*/ 29 w 169"/>
                <a:gd name="T51" fmla="*/ 63 h 199"/>
                <a:gd name="T52" fmla="*/ 88 w 169"/>
                <a:gd name="T53" fmla="*/ 107 h 199"/>
                <a:gd name="T54" fmla="*/ 91 w 169"/>
                <a:gd name="T55" fmla="*/ 94 h 199"/>
                <a:gd name="T56" fmla="*/ 99 w 169"/>
                <a:gd name="T57" fmla="*/ 76 h 199"/>
                <a:gd name="T58" fmla="*/ 109 w 169"/>
                <a:gd name="T59" fmla="*/ 73 h 199"/>
                <a:gd name="T60" fmla="*/ 109 w 169"/>
                <a:gd name="T61" fmla="*/ 84 h 199"/>
                <a:gd name="T62" fmla="*/ 113 w 169"/>
                <a:gd name="T63" fmla="*/ 114 h 199"/>
                <a:gd name="T64" fmla="*/ 111 w 169"/>
                <a:gd name="T65" fmla="*/ 135 h 199"/>
                <a:gd name="T66" fmla="*/ 95 w 169"/>
                <a:gd name="T67" fmla="*/ 150 h 199"/>
                <a:gd name="T68" fmla="*/ 83 w 169"/>
                <a:gd name="T69" fmla="*/ 121 h 199"/>
                <a:gd name="T70" fmla="*/ 73 w 169"/>
                <a:gd name="T71" fmla="*/ 132 h 199"/>
                <a:gd name="T72" fmla="*/ 59 w 169"/>
                <a:gd name="T73" fmla="*/ 132 h 199"/>
                <a:gd name="T74" fmla="*/ 44 w 169"/>
                <a:gd name="T75" fmla="*/ 109 h 199"/>
                <a:gd name="T76" fmla="*/ 43 w 169"/>
                <a:gd name="T77" fmla="*/ 105 h 199"/>
                <a:gd name="T78" fmla="*/ 29 w 169"/>
                <a:gd name="T79" fmla="*/ 89 h 199"/>
                <a:gd name="T80" fmla="*/ 80 w 169"/>
                <a:gd name="T81" fmla="*/ 148 h 199"/>
                <a:gd name="T82" fmla="*/ 83 w 169"/>
                <a:gd name="T83" fmla="*/ 12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199">
                  <a:moveTo>
                    <a:pt x="61" y="174"/>
                  </a:moveTo>
                  <a:cubicBezTo>
                    <a:pt x="51" y="157"/>
                    <a:pt x="42" y="139"/>
                    <a:pt x="30" y="124"/>
                  </a:cubicBezTo>
                  <a:cubicBezTo>
                    <a:pt x="0" y="86"/>
                    <a:pt x="20" y="32"/>
                    <a:pt x="47" y="13"/>
                  </a:cubicBezTo>
                  <a:cubicBezTo>
                    <a:pt x="64" y="0"/>
                    <a:pt x="79" y="1"/>
                    <a:pt x="92" y="19"/>
                  </a:cubicBezTo>
                  <a:cubicBezTo>
                    <a:pt x="115" y="50"/>
                    <a:pt x="138" y="82"/>
                    <a:pt x="161" y="114"/>
                  </a:cubicBezTo>
                  <a:cubicBezTo>
                    <a:pt x="169" y="127"/>
                    <a:pt x="169" y="131"/>
                    <a:pt x="157" y="139"/>
                  </a:cubicBezTo>
                  <a:cubicBezTo>
                    <a:pt x="143" y="148"/>
                    <a:pt x="129" y="156"/>
                    <a:pt x="114" y="162"/>
                  </a:cubicBezTo>
                  <a:cubicBezTo>
                    <a:pt x="97" y="168"/>
                    <a:pt x="80" y="165"/>
                    <a:pt x="63" y="152"/>
                  </a:cubicBezTo>
                  <a:cubicBezTo>
                    <a:pt x="66" y="168"/>
                    <a:pt x="76" y="182"/>
                    <a:pt x="68" y="199"/>
                  </a:cubicBezTo>
                  <a:cubicBezTo>
                    <a:pt x="62" y="194"/>
                    <a:pt x="56" y="190"/>
                    <a:pt x="53" y="185"/>
                  </a:cubicBezTo>
                  <a:cubicBezTo>
                    <a:pt x="36" y="157"/>
                    <a:pt x="20" y="129"/>
                    <a:pt x="3" y="101"/>
                  </a:cubicBezTo>
                  <a:cubicBezTo>
                    <a:pt x="2" y="98"/>
                    <a:pt x="2" y="95"/>
                    <a:pt x="1" y="93"/>
                  </a:cubicBezTo>
                  <a:cubicBezTo>
                    <a:pt x="2" y="92"/>
                    <a:pt x="3" y="92"/>
                    <a:pt x="3" y="91"/>
                  </a:cubicBezTo>
                  <a:cubicBezTo>
                    <a:pt x="7" y="96"/>
                    <a:pt x="12" y="100"/>
                    <a:pt x="15" y="105"/>
                  </a:cubicBezTo>
                  <a:cubicBezTo>
                    <a:pt x="27" y="125"/>
                    <a:pt x="39" y="146"/>
                    <a:pt x="52" y="167"/>
                  </a:cubicBezTo>
                  <a:cubicBezTo>
                    <a:pt x="53" y="170"/>
                    <a:pt x="55" y="173"/>
                    <a:pt x="57" y="176"/>
                  </a:cubicBezTo>
                  <a:cubicBezTo>
                    <a:pt x="58" y="175"/>
                    <a:pt x="59" y="174"/>
                    <a:pt x="61" y="174"/>
                  </a:cubicBezTo>
                  <a:close/>
                  <a:moveTo>
                    <a:pt x="95" y="150"/>
                  </a:moveTo>
                  <a:cubicBezTo>
                    <a:pt x="96" y="151"/>
                    <a:pt x="96" y="152"/>
                    <a:pt x="97" y="153"/>
                  </a:cubicBezTo>
                  <a:cubicBezTo>
                    <a:pt x="100" y="152"/>
                    <a:pt x="103" y="153"/>
                    <a:pt x="107" y="152"/>
                  </a:cubicBezTo>
                  <a:cubicBezTo>
                    <a:pt x="121" y="148"/>
                    <a:pt x="133" y="140"/>
                    <a:pt x="143" y="128"/>
                  </a:cubicBezTo>
                  <a:cubicBezTo>
                    <a:pt x="148" y="123"/>
                    <a:pt x="149" y="118"/>
                    <a:pt x="144" y="111"/>
                  </a:cubicBezTo>
                  <a:cubicBezTo>
                    <a:pt x="137" y="102"/>
                    <a:pt x="131" y="92"/>
                    <a:pt x="124" y="82"/>
                  </a:cubicBezTo>
                  <a:cubicBezTo>
                    <a:pt x="111" y="63"/>
                    <a:pt x="99" y="44"/>
                    <a:pt x="85" y="26"/>
                  </a:cubicBezTo>
                  <a:cubicBezTo>
                    <a:pt x="75" y="12"/>
                    <a:pt x="57" y="11"/>
                    <a:pt x="48" y="25"/>
                  </a:cubicBezTo>
                  <a:cubicBezTo>
                    <a:pt x="40" y="36"/>
                    <a:pt x="36" y="49"/>
                    <a:pt x="29" y="63"/>
                  </a:cubicBezTo>
                  <a:cubicBezTo>
                    <a:pt x="66" y="59"/>
                    <a:pt x="81" y="77"/>
                    <a:pt x="88" y="107"/>
                  </a:cubicBezTo>
                  <a:cubicBezTo>
                    <a:pt x="90" y="103"/>
                    <a:pt x="91" y="98"/>
                    <a:pt x="91" y="94"/>
                  </a:cubicBezTo>
                  <a:cubicBezTo>
                    <a:pt x="89" y="85"/>
                    <a:pt x="92" y="80"/>
                    <a:pt x="99" y="76"/>
                  </a:cubicBezTo>
                  <a:cubicBezTo>
                    <a:pt x="102" y="74"/>
                    <a:pt x="106" y="74"/>
                    <a:pt x="109" y="73"/>
                  </a:cubicBezTo>
                  <a:cubicBezTo>
                    <a:pt x="109" y="77"/>
                    <a:pt x="110" y="81"/>
                    <a:pt x="109" y="84"/>
                  </a:cubicBezTo>
                  <a:cubicBezTo>
                    <a:pt x="103" y="95"/>
                    <a:pt x="104" y="104"/>
                    <a:pt x="113" y="114"/>
                  </a:cubicBezTo>
                  <a:cubicBezTo>
                    <a:pt x="121" y="123"/>
                    <a:pt x="119" y="127"/>
                    <a:pt x="111" y="135"/>
                  </a:cubicBezTo>
                  <a:cubicBezTo>
                    <a:pt x="105" y="140"/>
                    <a:pt x="100" y="145"/>
                    <a:pt x="95" y="150"/>
                  </a:cubicBezTo>
                  <a:close/>
                  <a:moveTo>
                    <a:pt x="83" y="121"/>
                  </a:moveTo>
                  <a:cubicBezTo>
                    <a:pt x="79" y="126"/>
                    <a:pt x="76" y="129"/>
                    <a:pt x="73" y="132"/>
                  </a:cubicBezTo>
                  <a:cubicBezTo>
                    <a:pt x="68" y="138"/>
                    <a:pt x="63" y="138"/>
                    <a:pt x="59" y="132"/>
                  </a:cubicBezTo>
                  <a:cubicBezTo>
                    <a:pt x="54" y="124"/>
                    <a:pt x="49" y="117"/>
                    <a:pt x="44" y="109"/>
                  </a:cubicBezTo>
                  <a:cubicBezTo>
                    <a:pt x="43" y="108"/>
                    <a:pt x="43" y="106"/>
                    <a:pt x="43" y="105"/>
                  </a:cubicBezTo>
                  <a:cubicBezTo>
                    <a:pt x="43" y="91"/>
                    <a:pt x="43" y="91"/>
                    <a:pt x="29" y="89"/>
                  </a:cubicBezTo>
                  <a:cubicBezTo>
                    <a:pt x="26" y="115"/>
                    <a:pt x="54" y="147"/>
                    <a:pt x="80" y="148"/>
                  </a:cubicBezTo>
                  <a:cubicBezTo>
                    <a:pt x="81" y="139"/>
                    <a:pt x="82" y="131"/>
                    <a:pt x="83" y="121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CCDECE8C-AFED-49C0-ADE3-09EA225D4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361" y="6117059"/>
              <a:ext cx="879792" cy="434678"/>
            </a:xfrm>
            <a:custGeom>
              <a:avLst/>
              <a:gdLst>
                <a:gd name="T0" fmla="*/ 200 w 218"/>
                <a:gd name="T1" fmla="*/ 100 h 108"/>
                <a:gd name="T2" fmla="*/ 169 w 218"/>
                <a:gd name="T3" fmla="*/ 104 h 108"/>
                <a:gd name="T4" fmla="*/ 174 w 218"/>
                <a:gd name="T5" fmla="*/ 60 h 108"/>
                <a:gd name="T6" fmla="*/ 148 w 218"/>
                <a:gd name="T7" fmla="*/ 13 h 108"/>
                <a:gd name="T8" fmla="*/ 144 w 218"/>
                <a:gd name="T9" fmla="*/ 13 h 108"/>
                <a:gd name="T10" fmla="*/ 140 w 218"/>
                <a:gd name="T11" fmla="*/ 24 h 108"/>
                <a:gd name="T12" fmla="*/ 140 w 218"/>
                <a:gd name="T13" fmla="*/ 92 h 108"/>
                <a:gd name="T14" fmla="*/ 144 w 218"/>
                <a:gd name="T15" fmla="*/ 106 h 108"/>
                <a:gd name="T16" fmla="*/ 124 w 218"/>
                <a:gd name="T17" fmla="*/ 106 h 108"/>
                <a:gd name="T18" fmla="*/ 124 w 218"/>
                <a:gd name="T19" fmla="*/ 37 h 108"/>
                <a:gd name="T20" fmla="*/ 102 w 218"/>
                <a:gd name="T21" fmla="*/ 108 h 108"/>
                <a:gd name="T22" fmla="*/ 99 w 218"/>
                <a:gd name="T23" fmla="*/ 108 h 108"/>
                <a:gd name="T24" fmla="*/ 76 w 218"/>
                <a:gd name="T25" fmla="*/ 45 h 108"/>
                <a:gd name="T26" fmla="*/ 80 w 218"/>
                <a:gd name="T27" fmla="*/ 107 h 108"/>
                <a:gd name="T28" fmla="*/ 58 w 218"/>
                <a:gd name="T29" fmla="*/ 107 h 108"/>
                <a:gd name="T30" fmla="*/ 66 w 218"/>
                <a:gd name="T31" fmla="*/ 78 h 108"/>
                <a:gd name="T32" fmla="*/ 65 w 218"/>
                <a:gd name="T33" fmla="*/ 47 h 108"/>
                <a:gd name="T34" fmla="*/ 59 w 218"/>
                <a:gd name="T35" fmla="*/ 18 h 108"/>
                <a:gd name="T36" fmla="*/ 57 w 218"/>
                <a:gd name="T37" fmla="*/ 34 h 108"/>
                <a:gd name="T38" fmla="*/ 21 w 218"/>
                <a:gd name="T39" fmla="*/ 18 h 108"/>
                <a:gd name="T40" fmla="*/ 21 w 218"/>
                <a:gd name="T41" fmla="*/ 50 h 108"/>
                <a:gd name="T42" fmla="*/ 50 w 218"/>
                <a:gd name="T43" fmla="*/ 42 h 108"/>
                <a:gd name="T44" fmla="*/ 50 w 218"/>
                <a:gd name="T45" fmla="*/ 72 h 108"/>
                <a:gd name="T46" fmla="*/ 19 w 218"/>
                <a:gd name="T47" fmla="*/ 61 h 108"/>
                <a:gd name="T48" fmla="*/ 19 w 218"/>
                <a:gd name="T49" fmla="*/ 92 h 108"/>
                <a:gd name="T50" fmla="*/ 24 w 218"/>
                <a:gd name="T51" fmla="*/ 98 h 108"/>
                <a:gd name="T52" fmla="*/ 54 w 218"/>
                <a:gd name="T53" fmla="*/ 88 h 108"/>
                <a:gd name="T54" fmla="*/ 57 w 218"/>
                <a:gd name="T55" fmla="*/ 83 h 108"/>
                <a:gd name="T56" fmla="*/ 60 w 218"/>
                <a:gd name="T57" fmla="*/ 84 h 108"/>
                <a:gd name="T58" fmla="*/ 56 w 218"/>
                <a:gd name="T59" fmla="*/ 105 h 108"/>
                <a:gd name="T60" fmla="*/ 52 w 218"/>
                <a:gd name="T61" fmla="*/ 108 h 108"/>
                <a:gd name="T62" fmla="*/ 0 w 218"/>
                <a:gd name="T63" fmla="*/ 105 h 108"/>
                <a:gd name="T64" fmla="*/ 5 w 218"/>
                <a:gd name="T65" fmla="*/ 86 h 108"/>
                <a:gd name="T66" fmla="*/ 8 w 218"/>
                <a:gd name="T67" fmla="*/ 27 h 108"/>
                <a:gd name="T68" fmla="*/ 4 w 218"/>
                <a:gd name="T69" fmla="*/ 10 h 108"/>
                <a:gd name="T70" fmla="*/ 45 w 218"/>
                <a:gd name="T71" fmla="*/ 10 h 108"/>
                <a:gd name="T72" fmla="*/ 66 w 218"/>
                <a:gd name="T73" fmla="*/ 11 h 108"/>
                <a:gd name="T74" fmla="*/ 83 w 218"/>
                <a:gd name="T75" fmla="*/ 23 h 108"/>
                <a:gd name="T76" fmla="*/ 103 w 218"/>
                <a:gd name="T77" fmla="*/ 80 h 108"/>
                <a:gd name="T78" fmla="*/ 116 w 218"/>
                <a:gd name="T79" fmla="*/ 40 h 108"/>
                <a:gd name="T80" fmla="*/ 151 w 218"/>
                <a:gd name="T81" fmla="*/ 8 h 108"/>
                <a:gd name="T82" fmla="*/ 169 w 218"/>
                <a:gd name="T83" fmla="*/ 6 h 108"/>
                <a:gd name="T84" fmla="*/ 187 w 218"/>
                <a:gd name="T85" fmla="*/ 47 h 108"/>
                <a:gd name="T86" fmla="*/ 193 w 218"/>
                <a:gd name="T87" fmla="*/ 3 h 108"/>
                <a:gd name="T88" fmla="*/ 218 w 218"/>
                <a:gd name="T89" fmla="*/ 0 h 108"/>
                <a:gd name="T90" fmla="*/ 211 w 218"/>
                <a:gd name="T91" fmla="*/ 9 h 108"/>
                <a:gd name="T92" fmla="*/ 192 w 218"/>
                <a:gd name="T93" fmla="*/ 81 h 108"/>
                <a:gd name="T94" fmla="*/ 200 w 218"/>
                <a:gd name="T9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8" h="108">
                  <a:moveTo>
                    <a:pt x="200" y="100"/>
                  </a:moveTo>
                  <a:cubicBezTo>
                    <a:pt x="191" y="101"/>
                    <a:pt x="180" y="103"/>
                    <a:pt x="169" y="104"/>
                  </a:cubicBezTo>
                  <a:cubicBezTo>
                    <a:pt x="184" y="90"/>
                    <a:pt x="179" y="74"/>
                    <a:pt x="174" y="60"/>
                  </a:cubicBezTo>
                  <a:cubicBezTo>
                    <a:pt x="167" y="44"/>
                    <a:pt x="157" y="29"/>
                    <a:pt x="148" y="13"/>
                  </a:cubicBezTo>
                  <a:cubicBezTo>
                    <a:pt x="146" y="13"/>
                    <a:pt x="145" y="13"/>
                    <a:pt x="144" y="13"/>
                  </a:cubicBezTo>
                  <a:cubicBezTo>
                    <a:pt x="142" y="17"/>
                    <a:pt x="140" y="20"/>
                    <a:pt x="140" y="24"/>
                  </a:cubicBezTo>
                  <a:cubicBezTo>
                    <a:pt x="140" y="46"/>
                    <a:pt x="140" y="69"/>
                    <a:pt x="140" y="92"/>
                  </a:cubicBezTo>
                  <a:cubicBezTo>
                    <a:pt x="140" y="96"/>
                    <a:pt x="143" y="101"/>
                    <a:pt x="144" y="106"/>
                  </a:cubicBezTo>
                  <a:cubicBezTo>
                    <a:pt x="137" y="106"/>
                    <a:pt x="130" y="106"/>
                    <a:pt x="124" y="106"/>
                  </a:cubicBezTo>
                  <a:cubicBezTo>
                    <a:pt x="124" y="83"/>
                    <a:pt x="124" y="60"/>
                    <a:pt x="124" y="37"/>
                  </a:cubicBezTo>
                  <a:cubicBezTo>
                    <a:pt x="117" y="61"/>
                    <a:pt x="109" y="84"/>
                    <a:pt x="102" y="108"/>
                  </a:cubicBezTo>
                  <a:cubicBezTo>
                    <a:pt x="101" y="108"/>
                    <a:pt x="100" y="108"/>
                    <a:pt x="99" y="108"/>
                  </a:cubicBezTo>
                  <a:cubicBezTo>
                    <a:pt x="91" y="87"/>
                    <a:pt x="84" y="66"/>
                    <a:pt x="76" y="45"/>
                  </a:cubicBezTo>
                  <a:cubicBezTo>
                    <a:pt x="77" y="66"/>
                    <a:pt x="67" y="87"/>
                    <a:pt x="80" y="107"/>
                  </a:cubicBezTo>
                  <a:cubicBezTo>
                    <a:pt x="73" y="107"/>
                    <a:pt x="67" y="107"/>
                    <a:pt x="58" y="107"/>
                  </a:cubicBezTo>
                  <a:cubicBezTo>
                    <a:pt x="68" y="99"/>
                    <a:pt x="66" y="88"/>
                    <a:pt x="66" y="78"/>
                  </a:cubicBezTo>
                  <a:cubicBezTo>
                    <a:pt x="66" y="68"/>
                    <a:pt x="66" y="57"/>
                    <a:pt x="65" y="47"/>
                  </a:cubicBezTo>
                  <a:cubicBezTo>
                    <a:pt x="64" y="37"/>
                    <a:pt x="69" y="27"/>
                    <a:pt x="59" y="18"/>
                  </a:cubicBezTo>
                  <a:cubicBezTo>
                    <a:pt x="58" y="23"/>
                    <a:pt x="57" y="29"/>
                    <a:pt x="57" y="34"/>
                  </a:cubicBezTo>
                  <a:cubicBezTo>
                    <a:pt x="51" y="16"/>
                    <a:pt x="36" y="18"/>
                    <a:pt x="21" y="18"/>
                  </a:cubicBezTo>
                  <a:cubicBezTo>
                    <a:pt x="21" y="29"/>
                    <a:pt x="21" y="40"/>
                    <a:pt x="21" y="50"/>
                  </a:cubicBezTo>
                  <a:cubicBezTo>
                    <a:pt x="33" y="56"/>
                    <a:pt x="42" y="53"/>
                    <a:pt x="50" y="42"/>
                  </a:cubicBezTo>
                  <a:cubicBezTo>
                    <a:pt x="50" y="51"/>
                    <a:pt x="50" y="61"/>
                    <a:pt x="50" y="72"/>
                  </a:cubicBezTo>
                  <a:cubicBezTo>
                    <a:pt x="40" y="63"/>
                    <a:pt x="32" y="58"/>
                    <a:pt x="19" y="61"/>
                  </a:cubicBezTo>
                  <a:cubicBezTo>
                    <a:pt x="19" y="71"/>
                    <a:pt x="19" y="82"/>
                    <a:pt x="19" y="92"/>
                  </a:cubicBezTo>
                  <a:cubicBezTo>
                    <a:pt x="19" y="94"/>
                    <a:pt x="22" y="97"/>
                    <a:pt x="24" y="98"/>
                  </a:cubicBezTo>
                  <a:cubicBezTo>
                    <a:pt x="35" y="104"/>
                    <a:pt x="48" y="99"/>
                    <a:pt x="54" y="88"/>
                  </a:cubicBezTo>
                  <a:cubicBezTo>
                    <a:pt x="55" y="86"/>
                    <a:pt x="56" y="85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59" y="91"/>
                    <a:pt x="57" y="98"/>
                    <a:pt x="56" y="105"/>
                  </a:cubicBezTo>
                  <a:cubicBezTo>
                    <a:pt x="55" y="106"/>
                    <a:pt x="53" y="108"/>
                    <a:pt x="52" y="108"/>
                  </a:cubicBezTo>
                  <a:cubicBezTo>
                    <a:pt x="34" y="107"/>
                    <a:pt x="16" y="106"/>
                    <a:pt x="0" y="105"/>
                  </a:cubicBezTo>
                  <a:cubicBezTo>
                    <a:pt x="2" y="97"/>
                    <a:pt x="5" y="92"/>
                    <a:pt x="5" y="86"/>
                  </a:cubicBezTo>
                  <a:cubicBezTo>
                    <a:pt x="7" y="66"/>
                    <a:pt x="8" y="47"/>
                    <a:pt x="8" y="27"/>
                  </a:cubicBezTo>
                  <a:cubicBezTo>
                    <a:pt x="8" y="21"/>
                    <a:pt x="5" y="15"/>
                    <a:pt x="4" y="10"/>
                  </a:cubicBezTo>
                  <a:cubicBezTo>
                    <a:pt x="17" y="10"/>
                    <a:pt x="31" y="10"/>
                    <a:pt x="45" y="10"/>
                  </a:cubicBezTo>
                  <a:cubicBezTo>
                    <a:pt x="52" y="10"/>
                    <a:pt x="59" y="11"/>
                    <a:pt x="66" y="11"/>
                  </a:cubicBezTo>
                  <a:cubicBezTo>
                    <a:pt x="75" y="11"/>
                    <a:pt x="80" y="14"/>
                    <a:pt x="83" y="23"/>
                  </a:cubicBezTo>
                  <a:cubicBezTo>
                    <a:pt x="89" y="41"/>
                    <a:pt x="96" y="59"/>
                    <a:pt x="103" y="80"/>
                  </a:cubicBezTo>
                  <a:cubicBezTo>
                    <a:pt x="108" y="65"/>
                    <a:pt x="112" y="52"/>
                    <a:pt x="116" y="40"/>
                  </a:cubicBezTo>
                  <a:cubicBezTo>
                    <a:pt x="126" y="6"/>
                    <a:pt x="122" y="12"/>
                    <a:pt x="151" y="8"/>
                  </a:cubicBezTo>
                  <a:cubicBezTo>
                    <a:pt x="157" y="8"/>
                    <a:pt x="163" y="7"/>
                    <a:pt x="169" y="6"/>
                  </a:cubicBezTo>
                  <a:cubicBezTo>
                    <a:pt x="166" y="18"/>
                    <a:pt x="170" y="27"/>
                    <a:pt x="187" y="47"/>
                  </a:cubicBezTo>
                  <a:cubicBezTo>
                    <a:pt x="188" y="32"/>
                    <a:pt x="203" y="20"/>
                    <a:pt x="193" y="3"/>
                  </a:cubicBezTo>
                  <a:cubicBezTo>
                    <a:pt x="200" y="2"/>
                    <a:pt x="208" y="2"/>
                    <a:pt x="218" y="0"/>
                  </a:cubicBezTo>
                  <a:cubicBezTo>
                    <a:pt x="215" y="5"/>
                    <a:pt x="213" y="7"/>
                    <a:pt x="211" y="9"/>
                  </a:cubicBezTo>
                  <a:cubicBezTo>
                    <a:pt x="196" y="31"/>
                    <a:pt x="188" y="54"/>
                    <a:pt x="192" y="81"/>
                  </a:cubicBezTo>
                  <a:cubicBezTo>
                    <a:pt x="193" y="87"/>
                    <a:pt x="197" y="93"/>
                    <a:pt x="200" y="10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82A9E6AF-7A1C-4286-85BA-05F460138F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99392" y="2038024"/>
              <a:ext cx="667668" cy="528571"/>
            </a:xfrm>
            <a:custGeom>
              <a:avLst/>
              <a:gdLst>
                <a:gd name="T0" fmla="*/ 92 w 165"/>
                <a:gd name="T1" fmla="*/ 106 h 131"/>
                <a:gd name="T2" fmla="*/ 75 w 165"/>
                <a:gd name="T3" fmla="*/ 84 h 131"/>
                <a:gd name="T4" fmla="*/ 82 w 165"/>
                <a:gd name="T5" fmla="*/ 109 h 131"/>
                <a:gd name="T6" fmla="*/ 90 w 165"/>
                <a:gd name="T7" fmla="*/ 123 h 131"/>
                <a:gd name="T8" fmla="*/ 74 w 165"/>
                <a:gd name="T9" fmla="*/ 131 h 131"/>
                <a:gd name="T10" fmla="*/ 46 w 165"/>
                <a:gd name="T11" fmla="*/ 127 h 131"/>
                <a:gd name="T12" fmla="*/ 30 w 165"/>
                <a:gd name="T13" fmla="*/ 117 h 131"/>
                <a:gd name="T14" fmla="*/ 31 w 165"/>
                <a:gd name="T15" fmla="*/ 112 h 131"/>
                <a:gd name="T16" fmla="*/ 54 w 165"/>
                <a:gd name="T17" fmla="*/ 114 h 131"/>
                <a:gd name="T18" fmla="*/ 61 w 165"/>
                <a:gd name="T19" fmla="*/ 105 h 131"/>
                <a:gd name="T20" fmla="*/ 55 w 165"/>
                <a:gd name="T21" fmla="*/ 87 h 131"/>
                <a:gd name="T22" fmla="*/ 16 w 165"/>
                <a:gd name="T23" fmla="*/ 58 h 131"/>
                <a:gd name="T24" fmla="*/ 2 w 165"/>
                <a:gd name="T25" fmla="*/ 50 h 131"/>
                <a:gd name="T26" fmla="*/ 10 w 165"/>
                <a:gd name="T27" fmla="*/ 36 h 131"/>
                <a:gd name="T28" fmla="*/ 46 w 165"/>
                <a:gd name="T29" fmla="*/ 35 h 131"/>
                <a:gd name="T30" fmla="*/ 53 w 165"/>
                <a:gd name="T31" fmla="*/ 16 h 131"/>
                <a:gd name="T32" fmla="*/ 67 w 165"/>
                <a:gd name="T33" fmla="*/ 0 h 131"/>
                <a:gd name="T34" fmla="*/ 79 w 165"/>
                <a:gd name="T35" fmla="*/ 17 h 131"/>
                <a:gd name="T36" fmla="*/ 89 w 165"/>
                <a:gd name="T37" fmla="*/ 47 h 131"/>
                <a:gd name="T38" fmla="*/ 99 w 165"/>
                <a:gd name="T39" fmla="*/ 29 h 131"/>
                <a:gd name="T40" fmla="*/ 102 w 165"/>
                <a:gd name="T41" fmla="*/ 29 h 131"/>
                <a:gd name="T42" fmla="*/ 105 w 165"/>
                <a:gd name="T43" fmla="*/ 48 h 131"/>
                <a:gd name="T44" fmla="*/ 121 w 165"/>
                <a:gd name="T45" fmla="*/ 76 h 131"/>
                <a:gd name="T46" fmla="*/ 165 w 165"/>
                <a:gd name="T47" fmla="*/ 105 h 131"/>
                <a:gd name="T48" fmla="*/ 107 w 165"/>
                <a:gd name="T49" fmla="*/ 96 h 131"/>
                <a:gd name="T50" fmla="*/ 92 w 165"/>
                <a:gd name="T51" fmla="*/ 106 h 131"/>
                <a:gd name="T52" fmla="*/ 64 w 165"/>
                <a:gd name="T53" fmla="*/ 26 h 131"/>
                <a:gd name="T54" fmla="*/ 74 w 165"/>
                <a:gd name="T55" fmla="*/ 45 h 131"/>
                <a:gd name="T56" fmla="*/ 64 w 165"/>
                <a:gd name="T57" fmla="*/ 2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5" h="131">
                  <a:moveTo>
                    <a:pt x="92" y="106"/>
                  </a:moveTo>
                  <a:cubicBezTo>
                    <a:pt x="90" y="87"/>
                    <a:pt x="90" y="87"/>
                    <a:pt x="75" y="84"/>
                  </a:cubicBezTo>
                  <a:cubicBezTo>
                    <a:pt x="70" y="96"/>
                    <a:pt x="72" y="101"/>
                    <a:pt x="82" y="109"/>
                  </a:cubicBezTo>
                  <a:cubicBezTo>
                    <a:pt x="87" y="112"/>
                    <a:pt x="92" y="116"/>
                    <a:pt x="90" y="123"/>
                  </a:cubicBezTo>
                  <a:cubicBezTo>
                    <a:pt x="87" y="131"/>
                    <a:pt x="80" y="131"/>
                    <a:pt x="74" y="131"/>
                  </a:cubicBezTo>
                  <a:cubicBezTo>
                    <a:pt x="64" y="130"/>
                    <a:pt x="55" y="129"/>
                    <a:pt x="46" y="127"/>
                  </a:cubicBezTo>
                  <a:cubicBezTo>
                    <a:pt x="40" y="125"/>
                    <a:pt x="35" y="120"/>
                    <a:pt x="30" y="117"/>
                  </a:cubicBezTo>
                  <a:cubicBezTo>
                    <a:pt x="30" y="115"/>
                    <a:pt x="30" y="114"/>
                    <a:pt x="31" y="112"/>
                  </a:cubicBezTo>
                  <a:cubicBezTo>
                    <a:pt x="39" y="113"/>
                    <a:pt x="46" y="113"/>
                    <a:pt x="54" y="114"/>
                  </a:cubicBezTo>
                  <a:cubicBezTo>
                    <a:pt x="62" y="115"/>
                    <a:pt x="64" y="113"/>
                    <a:pt x="61" y="105"/>
                  </a:cubicBezTo>
                  <a:cubicBezTo>
                    <a:pt x="59" y="99"/>
                    <a:pt x="56" y="93"/>
                    <a:pt x="55" y="87"/>
                  </a:cubicBezTo>
                  <a:cubicBezTo>
                    <a:pt x="50" y="67"/>
                    <a:pt x="35" y="60"/>
                    <a:pt x="16" y="58"/>
                  </a:cubicBezTo>
                  <a:cubicBezTo>
                    <a:pt x="9" y="58"/>
                    <a:pt x="3" y="58"/>
                    <a:pt x="2" y="50"/>
                  </a:cubicBezTo>
                  <a:cubicBezTo>
                    <a:pt x="0" y="43"/>
                    <a:pt x="5" y="40"/>
                    <a:pt x="10" y="36"/>
                  </a:cubicBezTo>
                  <a:cubicBezTo>
                    <a:pt x="21" y="28"/>
                    <a:pt x="33" y="26"/>
                    <a:pt x="46" y="35"/>
                  </a:cubicBezTo>
                  <a:cubicBezTo>
                    <a:pt x="49" y="28"/>
                    <a:pt x="50" y="22"/>
                    <a:pt x="53" y="16"/>
                  </a:cubicBezTo>
                  <a:cubicBezTo>
                    <a:pt x="57" y="10"/>
                    <a:pt x="62" y="5"/>
                    <a:pt x="67" y="0"/>
                  </a:cubicBezTo>
                  <a:cubicBezTo>
                    <a:pt x="71" y="6"/>
                    <a:pt x="76" y="11"/>
                    <a:pt x="79" y="17"/>
                  </a:cubicBezTo>
                  <a:cubicBezTo>
                    <a:pt x="83" y="26"/>
                    <a:pt x="85" y="36"/>
                    <a:pt x="89" y="47"/>
                  </a:cubicBezTo>
                  <a:cubicBezTo>
                    <a:pt x="93" y="40"/>
                    <a:pt x="96" y="34"/>
                    <a:pt x="99" y="29"/>
                  </a:cubicBezTo>
                  <a:cubicBezTo>
                    <a:pt x="100" y="29"/>
                    <a:pt x="101" y="29"/>
                    <a:pt x="102" y="29"/>
                  </a:cubicBezTo>
                  <a:cubicBezTo>
                    <a:pt x="103" y="35"/>
                    <a:pt x="105" y="42"/>
                    <a:pt x="105" y="48"/>
                  </a:cubicBezTo>
                  <a:cubicBezTo>
                    <a:pt x="106" y="60"/>
                    <a:pt x="111" y="69"/>
                    <a:pt x="121" y="76"/>
                  </a:cubicBezTo>
                  <a:cubicBezTo>
                    <a:pt x="136" y="85"/>
                    <a:pt x="151" y="94"/>
                    <a:pt x="165" y="105"/>
                  </a:cubicBezTo>
                  <a:cubicBezTo>
                    <a:pt x="144" y="111"/>
                    <a:pt x="126" y="100"/>
                    <a:pt x="107" y="96"/>
                  </a:cubicBezTo>
                  <a:cubicBezTo>
                    <a:pt x="106" y="105"/>
                    <a:pt x="101" y="108"/>
                    <a:pt x="92" y="106"/>
                  </a:cubicBezTo>
                  <a:close/>
                  <a:moveTo>
                    <a:pt x="64" y="26"/>
                  </a:moveTo>
                  <a:cubicBezTo>
                    <a:pt x="58" y="39"/>
                    <a:pt x="61" y="44"/>
                    <a:pt x="74" y="45"/>
                  </a:cubicBezTo>
                  <a:cubicBezTo>
                    <a:pt x="71" y="39"/>
                    <a:pt x="68" y="33"/>
                    <a:pt x="64" y="26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063E7A10-9FED-4BAD-8B9E-F567A83A23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02482" y="2079754"/>
              <a:ext cx="591164" cy="549435"/>
            </a:xfrm>
            <a:custGeom>
              <a:avLst/>
              <a:gdLst>
                <a:gd name="T0" fmla="*/ 117 w 147"/>
                <a:gd name="T1" fmla="*/ 11 h 137"/>
                <a:gd name="T2" fmla="*/ 97 w 147"/>
                <a:gd name="T3" fmla="*/ 20 h 137"/>
                <a:gd name="T4" fmla="*/ 123 w 147"/>
                <a:gd name="T5" fmla="*/ 38 h 137"/>
                <a:gd name="T6" fmla="*/ 140 w 147"/>
                <a:gd name="T7" fmla="*/ 54 h 137"/>
                <a:gd name="T8" fmla="*/ 135 w 147"/>
                <a:gd name="T9" fmla="*/ 76 h 137"/>
                <a:gd name="T10" fmla="*/ 108 w 147"/>
                <a:gd name="T11" fmla="*/ 77 h 137"/>
                <a:gd name="T12" fmla="*/ 72 w 147"/>
                <a:gd name="T13" fmla="*/ 52 h 137"/>
                <a:gd name="T14" fmla="*/ 62 w 147"/>
                <a:gd name="T15" fmla="*/ 47 h 137"/>
                <a:gd name="T16" fmla="*/ 60 w 147"/>
                <a:gd name="T17" fmla="*/ 49 h 137"/>
                <a:gd name="T18" fmla="*/ 77 w 147"/>
                <a:gd name="T19" fmla="*/ 64 h 137"/>
                <a:gd name="T20" fmla="*/ 83 w 147"/>
                <a:gd name="T21" fmla="*/ 72 h 137"/>
                <a:gd name="T22" fmla="*/ 77 w 147"/>
                <a:gd name="T23" fmla="*/ 79 h 137"/>
                <a:gd name="T24" fmla="*/ 41 w 147"/>
                <a:gd name="T25" fmla="*/ 84 h 137"/>
                <a:gd name="T26" fmla="*/ 37 w 147"/>
                <a:gd name="T27" fmla="*/ 86 h 137"/>
                <a:gd name="T28" fmla="*/ 34 w 147"/>
                <a:gd name="T29" fmla="*/ 110 h 137"/>
                <a:gd name="T30" fmla="*/ 40 w 147"/>
                <a:gd name="T31" fmla="*/ 111 h 137"/>
                <a:gd name="T32" fmla="*/ 51 w 147"/>
                <a:gd name="T33" fmla="*/ 108 h 137"/>
                <a:gd name="T34" fmla="*/ 36 w 147"/>
                <a:gd name="T35" fmla="*/ 137 h 137"/>
                <a:gd name="T36" fmla="*/ 25 w 147"/>
                <a:gd name="T37" fmla="*/ 131 h 137"/>
                <a:gd name="T38" fmla="*/ 6 w 147"/>
                <a:gd name="T39" fmla="*/ 101 h 137"/>
                <a:gd name="T40" fmla="*/ 11 w 147"/>
                <a:gd name="T41" fmla="*/ 83 h 137"/>
                <a:gd name="T42" fmla="*/ 34 w 147"/>
                <a:gd name="T43" fmla="*/ 72 h 137"/>
                <a:gd name="T44" fmla="*/ 1 w 147"/>
                <a:gd name="T45" fmla="*/ 54 h 137"/>
                <a:gd name="T46" fmla="*/ 31 w 147"/>
                <a:gd name="T47" fmla="*/ 45 h 137"/>
                <a:gd name="T48" fmla="*/ 48 w 147"/>
                <a:gd name="T49" fmla="*/ 41 h 137"/>
                <a:gd name="T50" fmla="*/ 64 w 147"/>
                <a:gd name="T51" fmla="*/ 37 h 137"/>
                <a:gd name="T52" fmla="*/ 73 w 147"/>
                <a:gd name="T53" fmla="*/ 39 h 137"/>
                <a:gd name="T54" fmla="*/ 68 w 147"/>
                <a:gd name="T55" fmla="*/ 29 h 137"/>
                <a:gd name="T56" fmla="*/ 59 w 147"/>
                <a:gd name="T57" fmla="*/ 22 h 137"/>
                <a:gd name="T58" fmla="*/ 66 w 147"/>
                <a:gd name="T59" fmla="*/ 12 h 137"/>
                <a:gd name="T60" fmla="*/ 117 w 147"/>
                <a:gd name="T61" fmla="*/ 11 h 137"/>
                <a:gd name="T62" fmla="*/ 85 w 147"/>
                <a:gd name="T63" fmla="*/ 29 h 137"/>
                <a:gd name="T64" fmla="*/ 82 w 147"/>
                <a:gd name="T65" fmla="*/ 32 h 137"/>
                <a:gd name="T66" fmla="*/ 114 w 147"/>
                <a:gd name="T67" fmla="*/ 63 h 137"/>
                <a:gd name="T68" fmla="*/ 128 w 147"/>
                <a:gd name="T69" fmla="*/ 55 h 137"/>
                <a:gd name="T70" fmla="*/ 85 w 147"/>
                <a:gd name="T71" fmla="*/ 2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7" h="137">
                  <a:moveTo>
                    <a:pt x="117" y="11"/>
                  </a:moveTo>
                  <a:cubicBezTo>
                    <a:pt x="111" y="14"/>
                    <a:pt x="105" y="17"/>
                    <a:pt x="97" y="20"/>
                  </a:cubicBezTo>
                  <a:cubicBezTo>
                    <a:pt x="106" y="27"/>
                    <a:pt x="115" y="32"/>
                    <a:pt x="123" y="38"/>
                  </a:cubicBezTo>
                  <a:cubicBezTo>
                    <a:pt x="129" y="43"/>
                    <a:pt x="135" y="48"/>
                    <a:pt x="140" y="54"/>
                  </a:cubicBezTo>
                  <a:cubicBezTo>
                    <a:pt x="147" y="61"/>
                    <a:pt x="145" y="72"/>
                    <a:pt x="135" y="76"/>
                  </a:cubicBezTo>
                  <a:cubicBezTo>
                    <a:pt x="126" y="80"/>
                    <a:pt x="117" y="82"/>
                    <a:pt x="108" y="77"/>
                  </a:cubicBezTo>
                  <a:cubicBezTo>
                    <a:pt x="96" y="69"/>
                    <a:pt x="84" y="60"/>
                    <a:pt x="72" y="52"/>
                  </a:cubicBezTo>
                  <a:cubicBezTo>
                    <a:pt x="69" y="50"/>
                    <a:pt x="65" y="48"/>
                    <a:pt x="62" y="47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66" y="54"/>
                    <a:pt x="71" y="59"/>
                    <a:pt x="77" y="64"/>
                  </a:cubicBezTo>
                  <a:cubicBezTo>
                    <a:pt x="79" y="66"/>
                    <a:pt x="82" y="69"/>
                    <a:pt x="83" y="72"/>
                  </a:cubicBezTo>
                  <a:cubicBezTo>
                    <a:pt x="85" y="76"/>
                    <a:pt x="83" y="82"/>
                    <a:pt x="77" y="79"/>
                  </a:cubicBezTo>
                  <a:cubicBezTo>
                    <a:pt x="64" y="71"/>
                    <a:pt x="53" y="79"/>
                    <a:pt x="41" y="84"/>
                  </a:cubicBezTo>
                  <a:cubicBezTo>
                    <a:pt x="40" y="84"/>
                    <a:pt x="39" y="85"/>
                    <a:pt x="37" y="86"/>
                  </a:cubicBezTo>
                  <a:cubicBezTo>
                    <a:pt x="23" y="92"/>
                    <a:pt x="22" y="101"/>
                    <a:pt x="34" y="110"/>
                  </a:cubicBezTo>
                  <a:cubicBezTo>
                    <a:pt x="35" y="111"/>
                    <a:pt x="38" y="111"/>
                    <a:pt x="40" y="111"/>
                  </a:cubicBezTo>
                  <a:cubicBezTo>
                    <a:pt x="43" y="110"/>
                    <a:pt x="46" y="109"/>
                    <a:pt x="51" y="108"/>
                  </a:cubicBezTo>
                  <a:cubicBezTo>
                    <a:pt x="50" y="121"/>
                    <a:pt x="41" y="128"/>
                    <a:pt x="36" y="137"/>
                  </a:cubicBezTo>
                  <a:cubicBezTo>
                    <a:pt x="35" y="137"/>
                    <a:pt x="26" y="134"/>
                    <a:pt x="25" y="131"/>
                  </a:cubicBezTo>
                  <a:cubicBezTo>
                    <a:pt x="22" y="119"/>
                    <a:pt x="15" y="110"/>
                    <a:pt x="6" y="101"/>
                  </a:cubicBezTo>
                  <a:cubicBezTo>
                    <a:pt x="0" y="95"/>
                    <a:pt x="2" y="88"/>
                    <a:pt x="11" y="83"/>
                  </a:cubicBezTo>
                  <a:cubicBezTo>
                    <a:pt x="19" y="79"/>
                    <a:pt x="27" y="75"/>
                    <a:pt x="34" y="72"/>
                  </a:cubicBezTo>
                  <a:cubicBezTo>
                    <a:pt x="24" y="66"/>
                    <a:pt x="13" y="60"/>
                    <a:pt x="1" y="54"/>
                  </a:cubicBezTo>
                  <a:cubicBezTo>
                    <a:pt x="11" y="45"/>
                    <a:pt x="21" y="43"/>
                    <a:pt x="31" y="45"/>
                  </a:cubicBezTo>
                  <a:cubicBezTo>
                    <a:pt x="38" y="46"/>
                    <a:pt x="43" y="45"/>
                    <a:pt x="48" y="41"/>
                  </a:cubicBezTo>
                  <a:cubicBezTo>
                    <a:pt x="52" y="38"/>
                    <a:pt x="59" y="38"/>
                    <a:pt x="64" y="37"/>
                  </a:cubicBezTo>
                  <a:cubicBezTo>
                    <a:pt x="67" y="37"/>
                    <a:pt x="70" y="38"/>
                    <a:pt x="73" y="39"/>
                  </a:cubicBezTo>
                  <a:cubicBezTo>
                    <a:pt x="76" y="33"/>
                    <a:pt x="73" y="31"/>
                    <a:pt x="68" y="29"/>
                  </a:cubicBezTo>
                  <a:cubicBezTo>
                    <a:pt x="64" y="28"/>
                    <a:pt x="59" y="24"/>
                    <a:pt x="59" y="22"/>
                  </a:cubicBezTo>
                  <a:cubicBezTo>
                    <a:pt x="60" y="18"/>
                    <a:pt x="63" y="14"/>
                    <a:pt x="66" y="12"/>
                  </a:cubicBezTo>
                  <a:cubicBezTo>
                    <a:pt x="84" y="0"/>
                    <a:pt x="103" y="0"/>
                    <a:pt x="117" y="11"/>
                  </a:cubicBezTo>
                  <a:close/>
                  <a:moveTo>
                    <a:pt x="85" y="29"/>
                  </a:moveTo>
                  <a:cubicBezTo>
                    <a:pt x="84" y="30"/>
                    <a:pt x="83" y="31"/>
                    <a:pt x="82" y="32"/>
                  </a:cubicBezTo>
                  <a:cubicBezTo>
                    <a:pt x="87" y="48"/>
                    <a:pt x="100" y="57"/>
                    <a:pt x="114" y="63"/>
                  </a:cubicBezTo>
                  <a:cubicBezTo>
                    <a:pt x="122" y="67"/>
                    <a:pt x="125" y="63"/>
                    <a:pt x="128" y="55"/>
                  </a:cubicBezTo>
                  <a:cubicBezTo>
                    <a:pt x="113" y="46"/>
                    <a:pt x="99" y="38"/>
                    <a:pt x="85" y="2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138F4546-9D63-496B-9E67-C68F4A843F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72600" y="295831"/>
              <a:ext cx="306015" cy="698964"/>
            </a:xfrm>
            <a:custGeom>
              <a:avLst/>
              <a:gdLst>
                <a:gd name="T0" fmla="*/ 37 w 76"/>
                <a:gd name="T1" fmla="*/ 173 h 174"/>
                <a:gd name="T2" fmla="*/ 33 w 76"/>
                <a:gd name="T3" fmla="*/ 91 h 174"/>
                <a:gd name="T4" fmla="*/ 3 w 76"/>
                <a:gd name="T5" fmla="*/ 104 h 174"/>
                <a:gd name="T6" fmla="*/ 8 w 76"/>
                <a:gd name="T7" fmla="*/ 74 h 174"/>
                <a:gd name="T8" fmla="*/ 13 w 76"/>
                <a:gd name="T9" fmla="*/ 50 h 174"/>
                <a:gd name="T10" fmla="*/ 13 w 76"/>
                <a:gd name="T11" fmla="*/ 40 h 174"/>
                <a:gd name="T12" fmla="*/ 14 w 76"/>
                <a:gd name="T13" fmla="*/ 17 h 174"/>
                <a:gd name="T14" fmla="*/ 13 w 76"/>
                <a:gd name="T15" fmla="*/ 14 h 174"/>
                <a:gd name="T16" fmla="*/ 15 w 76"/>
                <a:gd name="T17" fmla="*/ 13 h 174"/>
                <a:gd name="T18" fmla="*/ 41 w 76"/>
                <a:gd name="T19" fmla="*/ 2 h 174"/>
                <a:gd name="T20" fmla="*/ 51 w 76"/>
                <a:gd name="T21" fmla="*/ 2 h 174"/>
                <a:gd name="T22" fmla="*/ 62 w 76"/>
                <a:gd name="T23" fmla="*/ 28 h 174"/>
                <a:gd name="T24" fmla="*/ 71 w 76"/>
                <a:gd name="T25" fmla="*/ 62 h 174"/>
                <a:gd name="T26" fmla="*/ 68 w 76"/>
                <a:gd name="T27" fmla="*/ 76 h 174"/>
                <a:gd name="T28" fmla="*/ 57 w 76"/>
                <a:gd name="T29" fmla="*/ 99 h 174"/>
                <a:gd name="T30" fmla="*/ 45 w 76"/>
                <a:gd name="T31" fmla="*/ 164 h 174"/>
                <a:gd name="T32" fmla="*/ 40 w 76"/>
                <a:gd name="T33" fmla="*/ 174 h 174"/>
                <a:gd name="T34" fmla="*/ 37 w 76"/>
                <a:gd name="T35" fmla="*/ 173 h 174"/>
                <a:gd name="T36" fmla="*/ 33 w 76"/>
                <a:gd name="T37" fmla="*/ 33 h 174"/>
                <a:gd name="T38" fmla="*/ 29 w 76"/>
                <a:gd name="T39" fmla="*/ 33 h 174"/>
                <a:gd name="T40" fmla="*/ 30 w 76"/>
                <a:gd name="T41" fmla="*/ 44 h 174"/>
                <a:gd name="T42" fmla="*/ 27 w 76"/>
                <a:gd name="T43" fmla="*/ 67 h 174"/>
                <a:gd name="T44" fmla="*/ 22 w 76"/>
                <a:gd name="T45" fmla="*/ 75 h 174"/>
                <a:gd name="T46" fmla="*/ 24 w 76"/>
                <a:gd name="T47" fmla="*/ 77 h 174"/>
                <a:gd name="T48" fmla="*/ 33 w 76"/>
                <a:gd name="T49" fmla="*/ 67 h 174"/>
                <a:gd name="T50" fmla="*/ 33 w 76"/>
                <a:gd name="T51" fmla="*/ 3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174">
                  <a:moveTo>
                    <a:pt x="37" y="173"/>
                  </a:moveTo>
                  <a:cubicBezTo>
                    <a:pt x="36" y="146"/>
                    <a:pt x="35" y="119"/>
                    <a:pt x="33" y="91"/>
                  </a:cubicBezTo>
                  <a:cubicBezTo>
                    <a:pt x="23" y="95"/>
                    <a:pt x="14" y="99"/>
                    <a:pt x="3" y="104"/>
                  </a:cubicBezTo>
                  <a:cubicBezTo>
                    <a:pt x="1" y="93"/>
                    <a:pt x="0" y="82"/>
                    <a:pt x="8" y="74"/>
                  </a:cubicBezTo>
                  <a:cubicBezTo>
                    <a:pt x="15" y="67"/>
                    <a:pt x="17" y="59"/>
                    <a:pt x="13" y="50"/>
                  </a:cubicBezTo>
                  <a:cubicBezTo>
                    <a:pt x="12" y="47"/>
                    <a:pt x="12" y="42"/>
                    <a:pt x="13" y="40"/>
                  </a:cubicBezTo>
                  <a:cubicBezTo>
                    <a:pt x="21" y="32"/>
                    <a:pt x="18" y="25"/>
                    <a:pt x="14" y="17"/>
                  </a:cubicBezTo>
                  <a:cubicBezTo>
                    <a:pt x="14" y="16"/>
                    <a:pt x="13" y="15"/>
                    <a:pt x="13" y="14"/>
                  </a:cubicBezTo>
                  <a:cubicBezTo>
                    <a:pt x="14" y="13"/>
                    <a:pt x="14" y="13"/>
                    <a:pt x="15" y="13"/>
                  </a:cubicBezTo>
                  <a:cubicBezTo>
                    <a:pt x="26" y="16"/>
                    <a:pt x="35" y="14"/>
                    <a:pt x="41" y="2"/>
                  </a:cubicBezTo>
                  <a:cubicBezTo>
                    <a:pt x="42" y="0"/>
                    <a:pt x="49" y="0"/>
                    <a:pt x="51" y="2"/>
                  </a:cubicBezTo>
                  <a:cubicBezTo>
                    <a:pt x="61" y="8"/>
                    <a:pt x="63" y="17"/>
                    <a:pt x="62" y="28"/>
                  </a:cubicBezTo>
                  <a:cubicBezTo>
                    <a:pt x="61" y="41"/>
                    <a:pt x="61" y="52"/>
                    <a:pt x="71" y="62"/>
                  </a:cubicBezTo>
                  <a:cubicBezTo>
                    <a:pt x="76" y="67"/>
                    <a:pt x="74" y="73"/>
                    <a:pt x="68" y="76"/>
                  </a:cubicBezTo>
                  <a:cubicBezTo>
                    <a:pt x="59" y="81"/>
                    <a:pt x="58" y="89"/>
                    <a:pt x="57" y="99"/>
                  </a:cubicBezTo>
                  <a:cubicBezTo>
                    <a:pt x="54" y="121"/>
                    <a:pt x="50" y="143"/>
                    <a:pt x="45" y="164"/>
                  </a:cubicBezTo>
                  <a:cubicBezTo>
                    <a:pt x="45" y="168"/>
                    <a:pt x="42" y="171"/>
                    <a:pt x="40" y="174"/>
                  </a:cubicBezTo>
                  <a:cubicBezTo>
                    <a:pt x="39" y="174"/>
                    <a:pt x="38" y="173"/>
                    <a:pt x="37" y="173"/>
                  </a:cubicBezTo>
                  <a:close/>
                  <a:moveTo>
                    <a:pt x="33" y="33"/>
                  </a:moveTo>
                  <a:cubicBezTo>
                    <a:pt x="32" y="33"/>
                    <a:pt x="31" y="33"/>
                    <a:pt x="29" y="33"/>
                  </a:cubicBezTo>
                  <a:cubicBezTo>
                    <a:pt x="30" y="37"/>
                    <a:pt x="29" y="41"/>
                    <a:pt x="30" y="44"/>
                  </a:cubicBezTo>
                  <a:cubicBezTo>
                    <a:pt x="35" y="53"/>
                    <a:pt x="32" y="60"/>
                    <a:pt x="27" y="67"/>
                  </a:cubicBezTo>
                  <a:cubicBezTo>
                    <a:pt x="25" y="70"/>
                    <a:pt x="23" y="72"/>
                    <a:pt x="22" y="75"/>
                  </a:cubicBezTo>
                  <a:cubicBezTo>
                    <a:pt x="23" y="75"/>
                    <a:pt x="23" y="76"/>
                    <a:pt x="24" y="77"/>
                  </a:cubicBezTo>
                  <a:cubicBezTo>
                    <a:pt x="27" y="73"/>
                    <a:pt x="32" y="71"/>
                    <a:pt x="33" y="67"/>
                  </a:cubicBezTo>
                  <a:cubicBezTo>
                    <a:pt x="34" y="56"/>
                    <a:pt x="33" y="45"/>
                    <a:pt x="33" y="3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93A4E34E-0916-46E8-90D0-0A44111531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17152" y="6068375"/>
              <a:ext cx="605074" cy="465977"/>
            </a:xfrm>
            <a:custGeom>
              <a:avLst/>
              <a:gdLst>
                <a:gd name="T0" fmla="*/ 17 w 150"/>
                <a:gd name="T1" fmla="*/ 93 h 116"/>
                <a:gd name="T2" fmla="*/ 0 w 150"/>
                <a:gd name="T3" fmla="*/ 88 h 116"/>
                <a:gd name="T4" fmla="*/ 46 w 150"/>
                <a:gd name="T5" fmla="*/ 0 h 116"/>
                <a:gd name="T6" fmla="*/ 50 w 150"/>
                <a:gd name="T7" fmla="*/ 0 h 116"/>
                <a:gd name="T8" fmla="*/ 56 w 150"/>
                <a:gd name="T9" fmla="*/ 38 h 116"/>
                <a:gd name="T10" fmla="*/ 66 w 150"/>
                <a:gd name="T11" fmla="*/ 89 h 116"/>
                <a:gd name="T12" fmla="*/ 73 w 150"/>
                <a:gd name="T13" fmla="*/ 99 h 116"/>
                <a:gd name="T14" fmla="*/ 78 w 150"/>
                <a:gd name="T15" fmla="*/ 89 h 116"/>
                <a:gd name="T16" fmla="*/ 84 w 150"/>
                <a:gd name="T17" fmla="*/ 33 h 116"/>
                <a:gd name="T18" fmla="*/ 81 w 150"/>
                <a:gd name="T19" fmla="*/ 9 h 116"/>
                <a:gd name="T20" fmla="*/ 123 w 150"/>
                <a:gd name="T21" fmla="*/ 19 h 116"/>
                <a:gd name="T22" fmla="*/ 146 w 150"/>
                <a:gd name="T23" fmla="*/ 73 h 116"/>
                <a:gd name="T24" fmla="*/ 90 w 150"/>
                <a:gd name="T25" fmla="*/ 109 h 116"/>
                <a:gd name="T26" fmla="*/ 56 w 150"/>
                <a:gd name="T27" fmla="*/ 102 h 116"/>
                <a:gd name="T28" fmla="*/ 42 w 150"/>
                <a:gd name="T29" fmla="*/ 98 h 116"/>
                <a:gd name="T30" fmla="*/ 48 w 150"/>
                <a:gd name="T31" fmla="*/ 74 h 116"/>
                <a:gd name="T32" fmla="*/ 24 w 150"/>
                <a:gd name="T33" fmla="*/ 64 h 116"/>
                <a:gd name="T34" fmla="*/ 17 w 150"/>
                <a:gd name="T35" fmla="*/ 93 h 116"/>
                <a:gd name="T36" fmla="*/ 134 w 150"/>
                <a:gd name="T37" fmla="*/ 63 h 116"/>
                <a:gd name="T38" fmla="*/ 125 w 150"/>
                <a:gd name="T39" fmla="*/ 36 h 116"/>
                <a:gd name="T40" fmla="*/ 107 w 150"/>
                <a:gd name="T41" fmla="*/ 22 h 116"/>
                <a:gd name="T42" fmla="*/ 99 w 150"/>
                <a:gd name="T43" fmla="*/ 27 h 116"/>
                <a:gd name="T44" fmla="*/ 93 w 150"/>
                <a:gd name="T45" fmla="*/ 96 h 116"/>
                <a:gd name="T46" fmla="*/ 97 w 150"/>
                <a:gd name="T47" fmla="*/ 103 h 116"/>
                <a:gd name="T48" fmla="*/ 121 w 150"/>
                <a:gd name="T49" fmla="*/ 96 h 116"/>
                <a:gd name="T50" fmla="*/ 134 w 150"/>
                <a:gd name="T51" fmla="*/ 63 h 116"/>
                <a:gd name="T52" fmla="*/ 44 w 150"/>
                <a:gd name="T53" fmla="*/ 26 h 116"/>
                <a:gd name="T54" fmla="*/ 42 w 150"/>
                <a:gd name="T55" fmla="*/ 25 h 116"/>
                <a:gd name="T56" fmla="*/ 27 w 150"/>
                <a:gd name="T57" fmla="*/ 51 h 116"/>
                <a:gd name="T58" fmla="*/ 49 w 150"/>
                <a:gd name="T59" fmla="*/ 58 h 116"/>
                <a:gd name="T60" fmla="*/ 44 w 150"/>
                <a:gd name="T61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116">
                  <a:moveTo>
                    <a:pt x="17" y="93"/>
                  </a:moveTo>
                  <a:cubicBezTo>
                    <a:pt x="11" y="91"/>
                    <a:pt x="6" y="90"/>
                    <a:pt x="0" y="88"/>
                  </a:cubicBezTo>
                  <a:cubicBezTo>
                    <a:pt x="15" y="58"/>
                    <a:pt x="31" y="29"/>
                    <a:pt x="46" y="0"/>
                  </a:cubicBezTo>
                  <a:cubicBezTo>
                    <a:pt x="47" y="0"/>
                    <a:pt x="48" y="0"/>
                    <a:pt x="50" y="0"/>
                  </a:cubicBezTo>
                  <a:cubicBezTo>
                    <a:pt x="52" y="13"/>
                    <a:pt x="54" y="25"/>
                    <a:pt x="56" y="38"/>
                  </a:cubicBezTo>
                  <a:cubicBezTo>
                    <a:pt x="59" y="55"/>
                    <a:pt x="62" y="72"/>
                    <a:pt x="66" y="89"/>
                  </a:cubicBezTo>
                  <a:cubicBezTo>
                    <a:pt x="67" y="93"/>
                    <a:pt x="70" y="96"/>
                    <a:pt x="73" y="99"/>
                  </a:cubicBezTo>
                  <a:cubicBezTo>
                    <a:pt x="75" y="96"/>
                    <a:pt x="78" y="93"/>
                    <a:pt x="78" y="89"/>
                  </a:cubicBezTo>
                  <a:cubicBezTo>
                    <a:pt x="81" y="70"/>
                    <a:pt x="83" y="52"/>
                    <a:pt x="84" y="33"/>
                  </a:cubicBezTo>
                  <a:cubicBezTo>
                    <a:pt x="85" y="26"/>
                    <a:pt x="83" y="19"/>
                    <a:pt x="81" y="9"/>
                  </a:cubicBezTo>
                  <a:cubicBezTo>
                    <a:pt x="95" y="12"/>
                    <a:pt x="110" y="14"/>
                    <a:pt x="123" y="19"/>
                  </a:cubicBezTo>
                  <a:cubicBezTo>
                    <a:pt x="141" y="27"/>
                    <a:pt x="150" y="51"/>
                    <a:pt x="146" y="73"/>
                  </a:cubicBezTo>
                  <a:cubicBezTo>
                    <a:pt x="140" y="104"/>
                    <a:pt x="121" y="116"/>
                    <a:pt x="90" y="109"/>
                  </a:cubicBezTo>
                  <a:cubicBezTo>
                    <a:pt x="79" y="107"/>
                    <a:pt x="67" y="105"/>
                    <a:pt x="56" y="102"/>
                  </a:cubicBezTo>
                  <a:cubicBezTo>
                    <a:pt x="51" y="101"/>
                    <a:pt x="47" y="100"/>
                    <a:pt x="42" y="98"/>
                  </a:cubicBezTo>
                  <a:cubicBezTo>
                    <a:pt x="50" y="91"/>
                    <a:pt x="54" y="79"/>
                    <a:pt x="48" y="74"/>
                  </a:cubicBezTo>
                  <a:cubicBezTo>
                    <a:pt x="42" y="68"/>
                    <a:pt x="32" y="65"/>
                    <a:pt x="24" y="64"/>
                  </a:cubicBezTo>
                  <a:cubicBezTo>
                    <a:pt x="18" y="64"/>
                    <a:pt x="15" y="79"/>
                    <a:pt x="17" y="93"/>
                  </a:cubicBezTo>
                  <a:close/>
                  <a:moveTo>
                    <a:pt x="134" y="63"/>
                  </a:moveTo>
                  <a:cubicBezTo>
                    <a:pt x="131" y="53"/>
                    <a:pt x="130" y="43"/>
                    <a:pt x="125" y="36"/>
                  </a:cubicBezTo>
                  <a:cubicBezTo>
                    <a:pt x="121" y="30"/>
                    <a:pt x="113" y="26"/>
                    <a:pt x="107" y="22"/>
                  </a:cubicBezTo>
                  <a:cubicBezTo>
                    <a:pt x="105" y="21"/>
                    <a:pt x="99" y="25"/>
                    <a:pt x="99" y="27"/>
                  </a:cubicBezTo>
                  <a:cubicBezTo>
                    <a:pt x="97" y="50"/>
                    <a:pt x="95" y="73"/>
                    <a:pt x="93" y="96"/>
                  </a:cubicBezTo>
                  <a:cubicBezTo>
                    <a:pt x="93" y="98"/>
                    <a:pt x="95" y="102"/>
                    <a:pt x="97" y="103"/>
                  </a:cubicBezTo>
                  <a:cubicBezTo>
                    <a:pt x="104" y="107"/>
                    <a:pt x="118" y="104"/>
                    <a:pt x="121" y="96"/>
                  </a:cubicBezTo>
                  <a:cubicBezTo>
                    <a:pt x="126" y="85"/>
                    <a:pt x="130" y="74"/>
                    <a:pt x="134" y="63"/>
                  </a:cubicBezTo>
                  <a:close/>
                  <a:moveTo>
                    <a:pt x="44" y="26"/>
                  </a:moveTo>
                  <a:cubicBezTo>
                    <a:pt x="43" y="25"/>
                    <a:pt x="43" y="25"/>
                    <a:pt x="42" y="25"/>
                  </a:cubicBezTo>
                  <a:cubicBezTo>
                    <a:pt x="37" y="34"/>
                    <a:pt x="32" y="42"/>
                    <a:pt x="27" y="51"/>
                  </a:cubicBezTo>
                  <a:cubicBezTo>
                    <a:pt x="34" y="54"/>
                    <a:pt x="41" y="56"/>
                    <a:pt x="49" y="58"/>
                  </a:cubicBezTo>
                  <a:cubicBezTo>
                    <a:pt x="47" y="46"/>
                    <a:pt x="45" y="36"/>
                    <a:pt x="44" y="26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6CAA81D3-ED5E-4D43-B9A7-D846740BF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681" y="5289429"/>
              <a:ext cx="497274" cy="618984"/>
            </a:xfrm>
            <a:custGeom>
              <a:avLst/>
              <a:gdLst>
                <a:gd name="T0" fmla="*/ 53 w 123"/>
                <a:gd name="T1" fmla="*/ 111 h 154"/>
                <a:gd name="T2" fmla="*/ 44 w 123"/>
                <a:gd name="T3" fmla="*/ 122 h 154"/>
                <a:gd name="T4" fmla="*/ 0 w 123"/>
                <a:gd name="T5" fmla="*/ 80 h 154"/>
                <a:gd name="T6" fmla="*/ 12 w 123"/>
                <a:gd name="T7" fmla="*/ 64 h 154"/>
                <a:gd name="T8" fmla="*/ 43 w 123"/>
                <a:gd name="T9" fmla="*/ 0 h 154"/>
                <a:gd name="T10" fmla="*/ 81 w 123"/>
                <a:gd name="T11" fmla="*/ 38 h 154"/>
                <a:gd name="T12" fmla="*/ 75 w 123"/>
                <a:gd name="T13" fmla="*/ 57 h 154"/>
                <a:gd name="T14" fmla="*/ 51 w 123"/>
                <a:gd name="T15" fmla="*/ 19 h 154"/>
                <a:gd name="T16" fmla="*/ 42 w 123"/>
                <a:gd name="T17" fmla="*/ 49 h 154"/>
                <a:gd name="T18" fmla="*/ 66 w 123"/>
                <a:gd name="T19" fmla="*/ 60 h 154"/>
                <a:gd name="T20" fmla="*/ 67 w 123"/>
                <a:gd name="T21" fmla="*/ 62 h 154"/>
                <a:gd name="T22" fmla="*/ 53 w 123"/>
                <a:gd name="T23" fmla="*/ 88 h 154"/>
                <a:gd name="T24" fmla="*/ 49 w 123"/>
                <a:gd name="T25" fmla="*/ 87 h 154"/>
                <a:gd name="T26" fmla="*/ 34 w 123"/>
                <a:gd name="T27" fmla="*/ 56 h 154"/>
                <a:gd name="T28" fmla="*/ 23 w 123"/>
                <a:gd name="T29" fmla="*/ 88 h 154"/>
                <a:gd name="T30" fmla="*/ 61 w 123"/>
                <a:gd name="T31" fmla="*/ 100 h 154"/>
                <a:gd name="T32" fmla="*/ 68 w 123"/>
                <a:gd name="T33" fmla="*/ 131 h 154"/>
                <a:gd name="T34" fmla="*/ 81 w 123"/>
                <a:gd name="T35" fmla="*/ 140 h 154"/>
                <a:gd name="T36" fmla="*/ 88 w 123"/>
                <a:gd name="T37" fmla="*/ 125 h 154"/>
                <a:gd name="T38" fmla="*/ 78 w 123"/>
                <a:gd name="T39" fmla="*/ 85 h 154"/>
                <a:gd name="T40" fmla="*/ 77 w 123"/>
                <a:gd name="T41" fmla="*/ 67 h 154"/>
                <a:gd name="T42" fmla="*/ 88 w 123"/>
                <a:gd name="T43" fmla="*/ 53 h 154"/>
                <a:gd name="T44" fmla="*/ 106 w 123"/>
                <a:gd name="T45" fmla="*/ 57 h 154"/>
                <a:gd name="T46" fmla="*/ 123 w 123"/>
                <a:gd name="T47" fmla="*/ 74 h 154"/>
                <a:gd name="T48" fmla="*/ 114 w 123"/>
                <a:gd name="T49" fmla="*/ 98 h 154"/>
                <a:gd name="T50" fmla="*/ 110 w 123"/>
                <a:gd name="T51" fmla="*/ 97 h 154"/>
                <a:gd name="T52" fmla="*/ 110 w 123"/>
                <a:gd name="T53" fmla="*/ 90 h 154"/>
                <a:gd name="T54" fmla="*/ 109 w 123"/>
                <a:gd name="T55" fmla="*/ 76 h 154"/>
                <a:gd name="T56" fmla="*/ 96 w 123"/>
                <a:gd name="T57" fmla="*/ 63 h 154"/>
                <a:gd name="T58" fmla="*/ 92 w 123"/>
                <a:gd name="T59" fmla="*/ 79 h 154"/>
                <a:gd name="T60" fmla="*/ 100 w 123"/>
                <a:gd name="T61" fmla="*/ 113 h 154"/>
                <a:gd name="T62" fmla="*/ 103 w 123"/>
                <a:gd name="T63" fmla="*/ 130 h 154"/>
                <a:gd name="T64" fmla="*/ 87 w 123"/>
                <a:gd name="T65" fmla="*/ 151 h 154"/>
                <a:gd name="T66" fmla="*/ 65 w 123"/>
                <a:gd name="T67" fmla="*/ 141 h 154"/>
                <a:gd name="T68" fmla="*/ 52 w 123"/>
                <a:gd name="T69" fmla="*/ 130 h 154"/>
                <a:gd name="T70" fmla="*/ 50 w 123"/>
                <a:gd name="T71" fmla="*/ 132 h 154"/>
                <a:gd name="T72" fmla="*/ 55 w 123"/>
                <a:gd name="T73" fmla="*/ 113 h 154"/>
                <a:gd name="T74" fmla="*/ 53 w 123"/>
                <a:gd name="T75" fmla="*/ 1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54">
                  <a:moveTo>
                    <a:pt x="53" y="111"/>
                  </a:moveTo>
                  <a:cubicBezTo>
                    <a:pt x="50" y="115"/>
                    <a:pt x="48" y="118"/>
                    <a:pt x="44" y="122"/>
                  </a:cubicBezTo>
                  <a:cubicBezTo>
                    <a:pt x="29" y="107"/>
                    <a:pt x="14" y="93"/>
                    <a:pt x="0" y="80"/>
                  </a:cubicBezTo>
                  <a:cubicBezTo>
                    <a:pt x="5" y="74"/>
                    <a:pt x="10" y="69"/>
                    <a:pt x="12" y="64"/>
                  </a:cubicBezTo>
                  <a:cubicBezTo>
                    <a:pt x="23" y="43"/>
                    <a:pt x="32" y="23"/>
                    <a:pt x="43" y="0"/>
                  </a:cubicBezTo>
                  <a:cubicBezTo>
                    <a:pt x="56" y="14"/>
                    <a:pt x="70" y="25"/>
                    <a:pt x="81" y="38"/>
                  </a:cubicBezTo>
                  <a:cubicBezTo>
                    <a:pt x="87" y="45"/>
                    <a:pt x="81" y="51"/>
                    <a:pt x="75" y="57"/>
                  </a:cubicBezTo>
                  <a:cubicBezTo>
                    <a:pt x="76" y="38"/>
                    <a:pt x="64" y="30"/>
                    <a:pt x="51" y="19"/>
                  </a:cubicBezTo>
                  <a:cubicBezTo>
                    <a:pt x="47" y="30"/>
                    <a:pt x="40" y="40"/>
                    <a:pt x="42" y="49"/>
                  </a:cubicBezTo>
                  <a:cubicBezTo>
                    <a:pt x="43" y="57"/>
                    <a:pt x="53" y="65"/>
                    <a:pt x="66" y="60"/>
                  </a:cubicBezTo>
                  <a:cubicBezTo>
                    <a:pt x="67" y="61"/>
                    <a:pt x="67" y="62"/>
                    <a:pt x="67" y="62"/>
                  </a:cubicBezTo>
                  <a:cubicBezTo>
                    <a:pt x="63" y="71"/>
                    <a:pt x="58" y="79"/>
                    <a:pt x="53" y="88"/>
                  </a:cubicBezTo>
                  <a:cubicBezTo>
                    <a:pt x="52" y="88"/>
                    <a:pt x="51" y="87"/>
                    <a:pt x="49" y="87"/>
                  </a:cubicBezTo>
                  <a:cubicBezTo>
                    <a:pt x="55" y="71"/>
                    <a:pt x="45" y="64"/>
                    <a:pt x="34" y="56"/>
                  </a:cubicBezTo>
                  <a:cubicBezTo>
                    <a:pt x="29" y="67"/>
                    <a:pt x="17" y="76"/>
                    <a:pt x="23" y="88"/>
                  </a:cubicBezTo>
                  <a:cubicBezTo>
                    <a:pt x="30" y="104"/>
                    <a:pt x="44" y="112"/>
                    <a:pt x="61" y="100"/>
                  </a:cubicBezTo>
                  <a:cubicBezTo>
                    <a:pt x="63" y="111"/>
                    <a:pt x="65" y="121"/>
                    <a:pt x="68" y="131"/>
                  </a:cubicBezTo>
                  <a:cubicBezTo>
                    <a:pt x="69" y="137"/>
                    <a:pt x="73" y="143"/>
                    <a:pt x="81" y="140"/>
                  </a:cubicBezTo>
                  <a:cubicBezTo>
                    <a:pt x="88" y="138"/>
                    <a:pt x="89" y="131"/>
                    <a:pt x="88" y="125"/>
                  </a:cubicBezTo>
                  <a:cubicBezTo>
                    <a:pt x="85" y="112"/>
                    <a:pt x="81" y="99"/>
                    <a:pt x="78" y="85"/>
                  </a:cubicBezTo>
                  <a:cubicBezTo>
                    <a:pt x="77" y="79"/>
                    <a:pt x="76" y="73"/>
                    <a:pt x="77" y="67"/>
                  </a:cubicBezTo>
                  <a:cubicBezTo>
                    <a:pt x="79" y="62"/>
                    <a:pt x="83" y="56"/>
                    <a:pt x="88" y="53"/>
                  </a:cubicBezTo>
                  <a:cubicBezTo>
                    <a:pt x="94" y="50"/>
                    <a:pt x="101" y="52"/>
                    <a:pt x="106" y="57"/>
                  </a:cubicBezTo>
                  <a:cubicBezTo>
                    <a:pt x="111" y="62"/>
                    <a:pt x="116" y="67"/>
                    <a:pt x="123" y="74"/>
                  </a:cubicBezTo>
                  <a:cubicBezTo>
                    <a:pt x="120" y="80"/>
                    <a:pt x="117" y="89"/>
                    <a:pt x="114" y="98"/>
                  </a:cubicBezTo>
                  <a:cubicBezTo>
                    <a:pt x="113" y="98"/>
                    <a:pt x="111" y="98"/>
                    <a:pt x="110" y="97"/>
                  </a:cubicBezTo>
                  <a:cubicBezTo>
                    <a:pt x="110" y="95"/>
                    <a:pt x="110" y="92"/>
                    <a:pt x="110" y="90"/>
                  </a:cubicBezTo>
                  <a:cubicBezTo>
                    <a:pt x="110" y="85"/>
                    <a:pt x="110" y="81"/>
                    <a:pt x="109" y="76"/>
                  </a:cubicBezTo>
                  <a:cubicBezTo>
                    <a:pt x="108" y="68"/>
                    <a:pt x="100" y="61"/>
                    <a:pt x="96" y="63"/>
                  </a:cubicBezTo>
                  <a:cubicBezTo>
                    <a:pt x="88" y="66"/>
                    <a:pt x="90" y="73"/>
                    <a:pt x="92" y="79"/>
                  </a:cubicBezTo>
                  <a:cubicBezTo>
                    <a:pt x="94" y="90"/>
                    <a:pt x="98" y="101"/>
                    <a:pt x="100" y="113"/>
                  </a:cubicBezTo>
                  <a:cubicBezTo>
                    <a:pt x="102" y="118"/>
                    <a:pt x="103" y="125"/>
                    <a:pt x="103" y="130"/>
                  </a:cubicBezTo>
                  <a:cubicBezTo>
                    <a:pt x="102" y="140"/>
                    <a:pt x="97" y="148"/>
                    <a:pt x="87" y="151"/>
                  </a:cubicBezTo>
                  <a:cubicBezTo>
                    <a:pt x="77" y="154"/>
                    <a:pt x="71" y="148"/>
                    <a:pt x="65" y="141"/>
                  </a:cubicBezTo>
                  <a:cubicBezTo>
                    <a:pt x="61" y="137"/>
                    <a:pt x="56" y="134"/>
                    <a:pt x="52" y="130"/>
                  </a:cubicBezTo>
                  <a:cubicBezTo>
                    <a:pt x="51" y="131"/>
                    <a:pt x="51" y="131"/>
                    <a:pt x="50" y="132"/>
                  </a:cubicBezTo>
                  <a:cubicBezTo>
                    <a:pt x="51" y="125"/>
                    <a:pt x="53" y="119"/>
                    <a:pt x="55" y="113"/>
                  </a:cubicBezTo>
                  <a:cubicBezTo>
                    <a:pt x="54" y="112"/>
                    <a:pt x="53" y="112"/>
                    <a:pt x="53" y="111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48352327-5D5C-4280-86E2-57D498DEB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8535" y="4312269"/>
              <a:ext cx="459022" cy="688533"/>
            </a:xfrm>
            <a:custGeom>
              <a:avLst/>
              <a:gdLst>
                <a:gd name="T0" fmla="*/ 53 w 114"/>
                <a:gd name="T1" fmla="*/ 0 h 171"/>
                <a:gd name="T2" fmla="*/ 73 w 114"/>
                <a:gd name="T3" fmla="*/ 13 h 171"/>
                <a:gd name="T4" fmla="*/ 72 w 114"/>
                <a:gd name="T5" fmla="*/ 15 h 171"/>
                <a:gd name="T6" fmla="*/ 63 w 114"/>
                <a:gd name="T7" fmla="*/ 17 h 171"/>
                <a:gd name="T8" fmla="*/ 46 w 114"/>
                <a:gd name="T9" fmla="*/ 38 h 171"/>
                <a:gd name="T10" fmla="*/ 58 w 114"/>
                <a:gd name="T11" fmla="*/ 45 h 171"/>
                <a:gd name="T12" fmla="*/ 78 w 114"/>
                <a:gd name="T13" fmla="*/ 33 h 171"/>
                <a:gd name="T14" fmla="*/ 111 w 114"/>
                <a:gd name="T15" fmla="*/ 48 h 171"/>
                <a:gd name="T16" fmla="*/ 95 w 114"/>
                <a:gd name="T17" fmla="*/ 93 h 171"/>
                <a:gd name="T18" fmla="*/ 88 w 114"/>
                <a:gd name="T19" fmla="*/ 95 h 171"/>
                <a:gd name="T20" fmla="*/ 85 w 114"/>
                <a:gd name="T21" fmla="*/ 124 h 171"/>
                <a:gd name="T22" fmla="*/ 66 w 114"/>
                <a:gd name="T23" fmla="*/ 159 h 171"/>
                <a:gd name="T24" fmla="*/ 59 w 114"/>
                <a:gd name="T25" fmla="*/ 171 h 171"/>
                <a:gd name="T26" fmla="*/ 42 w 114"/>
                <a:gd name="T27" fmla="*/ 142 h 171"/>
                <a:gd name="T28" fmla="*/ 20 w 114"/>
                <a:gd name="T29" fmla="*/ 120 h 171"/>
                <a:gd name="T30" fmla="*/ 0 w 114"/>
                <a:gd name="T31" fmla="*/ 115 h 171"/>
                <a:gd name="T32" fmla="*/ 33 w 114"/>
                <a:gd name="T33" fmla="*/ 52 h 171"/>
                <a:gd name="T34" fmla="*/ 47 w 114"/>
                <a:gd name="T35" fmla="*/ 68 h 171"/>
                <a:gd name="T36" fmla="*/ 29 w 114"/>
                <a:gd name="T37" fmla="*/ 75 h 171"/>
                <a:gd name="T38" fmla="*/ 20 w 114"/>
                <a:gd name="T39" fmla="*/ 93 h 171"/>
                <a:gd name="T40" fmla="*/ 35 w 114"/>
                <a:gd name="T41" fmla="*/ 115 h 171"/>
                <a:gd name="T42" fmla="*/ 39 w 114"/>
                <a:gd name="T43" fmla="*/ 115 h 171"/>
                <a:gd name="T44" fmla="*/ 52 w 114"/>
                <a:gd name="T45" fmla="*/ 82 h 171"/>
                <a:gd name="T46" fmla="*/ 65 w 114"/>
                <a:gd name="T47" fmla="*/ 96 h 171"/>
                <a:gd name="T48" fmla="*/ 47 w 114"/>
                <a:gd name="T49" fmla="*/ 115 h 171"/>
                <a:gd name="T50" fmla="*/ 50 w 114"/>
                <a:gd name="T51" fmla="*/ 124 h 171"/>
                <a:gd name="T52" fmla="*/ 65 w 114"/>
                <a:gd name="T53" fmla="*/ 141 h 171"/>
                <a:gd name="T54" fmla="*/ 75 w 114"/>
                <a:gd name="T55" fmla="*/ 83 h 171"/>
                <a:gd name="T56" fmla="*/ 85 w 114"/>
                <a:gd name="T57" fmla="*/ 81 h 171"/>
                <a:gd name="T58" fmla="*/ 102 w 114"/>
                <a:gd name="T59" fmla="*/ 66 h 171"/>
                <a:gd name="T60" fmla="*/ 97 w 114"/>
                <a:gd name="T61" fmla="*/ 48 h 171"/>
                <a:gd name="T62" fmla="*/ 82 w 114"/>
                <a:gd name="T63" fmla="*/ 51 h 171"/>
                <a:gd name="T64" fmla="*/ 72 w 114"/>
                <a:gd name="T65" fmla="*/ 58 h 171"/>
                <a:gd name="T66" fmla="*/ 47 w 114"/>
                <a:gd name="T67" fmla="*/ 61 h 171"/>
                <a:gd name="T68" fmla="*/ 38 w 114"/>
                <a:gd name="T69" fmla="*/ 33 h 171"/>
                <a:gd name="T70" fmla="*/ 53 w 114"/>
                <a:gd name="T7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71">
                  <a:moveTo>
                    <a:pt x="53" y="0"/>
                  </a:moveTo>
                  <a:cubicBezTo>
                    <a:pt x="60" y="5"/>
                    <a:pt x="66" y="9"/>
                    <a:pt x="73" y="13"/>
                  </a:cubicBezTo>
                  <a:cubicBezTo>
                    <a:pt x="73" y="13"/>
                    <a:pt x="72" y="14"/>
                    <a:pt x="72" y="15"/>
                  </a:cubicBezTo>
                  <a:cubicBezTo>
                    <a:pt x="69" y="16"/>
                    <a:pt x="66" y="17"/>
                    <a:pt x="63" y="17"/>
                  </a:cubicBezTo>
                  <a:cubicBezTo>
                    <a:pt x="51" y="18"/>
                    <a:pt x="45" y="26"/>
                    <a:pt x="46" y="38"/>
                  </a:cubicBezTo>
                  <a:cubicBezTo>
                    <a:pt x="47" y="46"/>
                    <a:pt x="51" y="49"/>
                    <a:pt x="58" y="45"/>
                  </a:cubicBezTo>
                  <a:cubicBezTo>
                    <a:pt x="65" y="42"/>
                    <a:pt x="71" y="37"/>
                    <a:pt x="78" y="33"/>
                  </a:cubicBezTo>
                  <a:cubicBezTo>
                    <a:pt x="94" y="22"/>
                    <a:pt x="109" y="29"/>
                    <a:pt x="111" y="48"/>
                  </a:cubicBezTo>
                  <a:cubicBezTo>
                    <a:pt x="114" y="66"/>
                    <a:pt x="104" y="80"/>
                    <a:pt x="95" y="93"/>
                  </a:cubicBezTo>
                  <a:cubicBezTo>
                    <a:pt x="95" y="95"/>
                    <a:pt x="91" y="95"/>
                    <a:pt x="88" y="95"/>
                  </a:cubicBezTo>
                  <a:cubicBezTo>
                    <a:pt x="93" y="105"/>
                    <a:pt x="91" y="114"/>
                    <a:pt x="85" y="124"/>
                  </a:cubicBezTo>
                  <a:cubicBezTo>
                    <a:pt x="78" y="135"/>
                    <a:pt x="73" y="147"/>
                    <a:pt x="66" y="159"/>
                  </a:cubicBezTo>
                  <a:cubicBezTo>
                    <a:pt x="65" y="162"/>
                    <a:pt x="63" y="165"/>
                    <a:pt x="59" y="171"/>
                  </a:cubicBezTo>
                  <a:cubicBezTo>
                    <a:pt x="59" y="156"/>
                    <a:pt x="50" y="149"/>
                    <a:pt x="42" y="142"/>
                  </a:cubicBezTo>
                  <a:cubicBezTo>
                    <a:pt x="35" y="135"/>
                    <a:pt x="27" y="128"/>
                    <a:pt x="20" y="120"/>
                  </a:cubicBezTo>
                  <a:cubicBezTo>
                    <a:pt x="15" y="115"/>
                    <a:pt x="9" y="111"/>
                    <a:pt x="0" y="115"/>
                  </a:cubicBezTo>
                  <a:cubicBezTo>
                    <a:pt x="11" y="94"/>
                    <a:pt x="22" y="73"/>
                    <a:pt x="33" y="52"/>
                  </a:cubicBezTo>
                  <a:cubicBezTo>
                    <a:pt x="38" y="58"/>
                    <a:pt x="42" y="62"/>
                    <a:pt x="47" y="68"/>
                  </a:cubicBezTo>
                  <a:cubicBezTo>
                    <a:pt x="40" y="68"/>
                    <a:pt x="32" y="66"/>
                    <a:pt x="29" y="75"/>
                  </a:cubicBezTo>
                  <a:cubicBezTo>
                    <a:pt x="26" y="81"/>
                    <a:pt x="19" y="88"/>
                    <a:pt x="20" y="93"/>
                  </a:cubicBezTo>
                  <a:cubicBezTo>
                    <a:pt x="22" y="101"/>
                    <a:pt x="30" y="108"/>
                    <a:pt x="35" y="115"/>
                  </a:cubicBezTo>
                  <a:cubicBezTo>
                    <a:pt x="36" y="115"/>
                    <a:pt x="38" y="115"/>
                    <a:pt x="39" y="115"/>
                  </a:cubicBezTo>
                  <a:cubicBezTo>
                    <a:pt x="43" y="104"/>
                    <a:pt x="48" y="93"/>
                    <a:pt x="52" y="82"/>
                  </a:cubicBezTo>
                  <a:cubicBezTo>
                    <a:pt x="55" y="86"/>
                    <a:pt x="60" y="91"/>
                    <a:pt x="65" y="96"/>
                  </a:cubicBezTo>
                  <a:cubicBezTo>
                    <a:pt x="53" y="98"/>
                    <a:pt x="50" y="107"/>
                    <a:pt x="47" y="115"/>
                  </a:cubicBezTo>
                  <a:cubicBezTo>
                    <a:pt x="46" y="117"/>
                    <a:pt x="48" y="122"/>
                    <a:pt x="50" y="124"/>
                  </a:cubicBezTo>
                  <a:cubicBezTo>
                    <a:pt x="54" y="130"/>
                    <a:pt x="59" y="135"/>
                    <a:pt x="65" y="141"/>
                  </a:cubicBezTo>
                  <a:cubicBezTo>
                    <a:pt x="82" y="124"/>
                    <a:pt x="81" y="104"/>
                    <a:pt x="75" y="83"/>
                  </a:cubicBezTo>
                  <a:cubicBezTo>
                    <a:pt x="79" y="82"/>
                    <a:pt x="82" y="82"/>
                    <a:pt x="85" y="81"/>
                  </a:cubicBezTo>
                  <a:cubicBezTo>
                    <a:pt x="94" y="80"/>
                    <a:pt x="101" y="75"/>
                    <a:pt x="102" y="66"/>
                  </a:cubicBezTo>
                  <a:cubicBezTo>
                    <a:pt x="103" y="60"/>
                    <a:pt x="101" y="53"/>
                    <a:pt x="97" y="48"/>
                  </a:cubicBezTo>
                  <a:cubicBezTo>
                    <a:pt x="96" y="46"/>
                    <a:pt x="87" y="49"/>
                    <a:pt x="82" y="51"/>
                  </a:cubicBezTo>
                  <a:cubicBezTo>
                    <a:pt x="79" y="52"/>
                    <a:pt x="76" y="55"/>
                    <a:pt x="72" y="58"/>
                  </a:cubicBezTo>
                  <a:cubicBezTo>
                    <a:pt x="64" y="64"/>
                    <a:pt x="56" y="67"/>
                    <a:pt x="47" y="61"/>
                  </a:cubicBezTo>
                  <a:cubicBezTo>
                    <a:pt x="39" y="56"/>
                    <a:pt x="34" y="43"/>
                    <a:pt x="38" y="33"/>
                  </a:cubicBezTo>
                  <a:cubicBezTo>
                    <a:pt x="42" y="22"/>
                    <a:pt x="47" y="12"/>
                    <a:pt x="53" y="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8D38178B-35E4-424F-889C-50AFF6AFD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565" y="1829379"/>
              <a:ext cx="601598" cy="319925"/>
            </a:xfrm>
            <a:custGeom>
              <a:avLst/>
              <a:gdLst>
                <a:gd name="T0" fmla="*/ 99 w 149"/>
                <a:gd name="T1" fmla="*/ 44 h 80"/>
                <a:gd name="T2" fmla="*/ 117 w 149"/>
                <a:gd name="T3" fmla="*/ 17 h 80"/>
                <a:gd name="T4" fmla="*/ 125 w 149"/>
                <a:gd name="T5" fmla="*/ 3 h 80"/>
                <a:gd name="T6" fmla="*/ 139 w 149"/>
                <a:gd name="T7" fmla="*/ 10 h 80"/>
                <a:gd name="T8" fmla="*/ 142 w 149"/>
                <a:gd name="T9" fmla="*/ 17 h 80"/>
                <a:gd name="T10" fmla="*/ 133 w 149"/>
                <a:gd name="T11" fmla="*/ 38 h 80"/>
                <a:gd name="T12" fmla="*/ 120 w 149"/>
                <a:gd name="T13" fmla="*/ 49 h 80"/>
                <a:gd name="T14" fmla="*/ 110 w 149"/>
                <a:gd name="T15" fmla="*/ 62 h 80"/>
                <a:gd name="T16" fmla="*/ 90 w 149"/>
                <a:gd name="T17" fmla="*/ 65 h 80"/>
                <a:gd name="T18" fmla="*/ 82 w 149"/>
                <a:gd name="T19" fmla="*/ 51 h 80"/>
                <a:gd name="T20" fmla="*/ 18 w 149"/>
                <a:gd name="T21" fmla="*/ 76 h 80"/>
                <a:gd name="T22" fmla="*/ 1 w 149"/>
                <a:gd name="T23" fmla="*/ 62 h 80"/>
                <a:gd name="T24" fmla="*/ 33 w 149"/>
                <a:gd name="T25" fmla="*/ 29 h 80"/>
                <a:gd name="T26" fmla="*/ 76 w 149"/>
                <a:gd name="T27" fmla="*/ 23 h 80"/>
                <a:gd name="T28" fmla="*/ 96 w 149"/>
                <a:gd name="T29" fmla="*/ 36 h 80"/>
                <a:gd name="T30" fmla="*/ 99 w 149"/>
                <a:gd name="T31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80">
                  <a:moveTo>
                    <a:pt x="99" y="44"/>
                  </a:moveTo>
                  <a:cubicBezTo>
                    <a:pt x="115" y="37"/>
                    <a:pt x="119" y="31"/>
                    <a:pt x="117" y="17"/>
                  </a:cubicBezTo>
                  <a:cubicBezTo>
                    <a:pt x="116" y="10"/>
                    <a:pt x="118" y="6"/>
                    <a:pt x="125" y="3"/>
                  </a:cubicBezTo>
                  <a:cubicBezTo>
                    <a:pt x="131" y="0"/>
                    <a:pt x="135" y="4"/>
                    <a:pt x="139" y="10"/>
                  </a:cubicBezTo>
                  <a:cubicBezTo>
                    <a:pt x="140" y="12"/>
                    <a:pt x="141" y="15"/>
                    <a:pt x="142" y="17"/>
                  </a:cubicBezTo>
                  <a:cubicBezTo>
                    <a:pt x="149" y="33"/>
                    <a:pt x="149" y="33"/>
                    <a:pt x="133" y="38"/>
                  </a:cubicBezTo>
                  <a:cubicBezTo>
                    <a:pt x="128" y="39"/>
                    <a:pt x="124" y="45"/>
                    <a:pt x="120" y="49"/>
                  </a:cubicBezTo>
                  <a:cubicBezTo>
                    <a:pt x="116" y="53"/>
                    <a:pt x="114" y="59"/>
                    <a:pt x="110" y="62"/>
                  </a:cubicBezTo>
                  <a:cubicBezTo>
                    <a:pt x="104" y="64"/>
                    <a:pt x="96" y="66"/>
                    <a:pt x="90" y="65"/>
                  </a:cubicBezTo>
                  <a:cubicBezTo>
                    <a:pt x="87" y="64"/>
                    <a:pt x="85" y="56"/>
                    <a:pt x="82" y="51"/>
                  </a:cubicBezTo>
                  <a:cubicBezTo>
                    <a:pt x="64" y="65"/>
                    <a:pt x="40" y="69"/>
                    <a:pt x="18" y="76"/>
                  </a:cubicBezTo>
                  <a:cubicBezTo>
                    <a:pt x="5" y="80"/>
                    <a:pt x="0" y="76"/>
                    <a:pt x="1" y="62"/>
                  </a:cubicBezTo>
                  <a:cubicBezTo>
                    <a:pt x="3" y="47"/>
                    <a:pt x="18" y="32"/>
                    <a:pt x="33" y="29"/>
                  </a:cubicBezTo>
                  <a:cubicBezTo>
                    <a:pt x="47" y="27"/>
                    <a:pt x="62" y="25"/>
                    <a:pt x="76" y="23"/>
                  </a:cubicBezTo>
                  <a:cubicBezTo>
                    <a:pt x="90" y="21"/>
                    <a:pt x="92" y="22"/>
                    <a:pt x="96" y="36"/>
                  </a:cubicBezTo>
                  <a:cubicBezTo>
                    <a:pt x="97" y="39"/>
                    <a:pt x="98" y="41"/>
                    <a:pt x="99" y="44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BC8FC1F5-D0EC-4011-A210-78CC50EAC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8846" y="4910387"/>
              <a:ext cx="483364" cy="632893"/>
            </a:xfrm>
            <a:custGeom>
              <a:avLst/>
              <a:gdLst>
                <a:gd name="T0" fmla="*/ 52 w 120"/>
                <a:gd name="T1" fmla="*/ 0 h 157"/>
                <a:gd name="T2" fmla="*/ 70 w 120"/>
                <a:gd name="T3" fmla="*/ 24 h 157"/>
                <a:gd name="T4" fmla="*/ 55 w 120"/>
                <a:gd name="T5" fmla="*/ 39 h 157"/>
                <a:gd name="T6" fmla="*/ 28 w 120"/>
                <a:gd name="T7" fmla="*/ 76 h 157"/>
                <a:gd name="T8" fmla="*/ 30 w 120"/>
                <a:gd name="T9" fmla="*/ 98 h 157"/>
                <a:gd name="T10" fmla="*/ 72 w 120"/>
                <a:gd name="T11" fmla="*/ 32 h 157"/>
                <a:gd name="T12" fmla="*/ 85 w 120"/>
                <a:gd name="T13" fmla="*/ 54 h 157"/>
                <a:gd name="T14" fmla="*/ 83 w 120"/>
                <a:gd name="T15" fmla="*/ 112 h 157"/>
                <a:gd name="T16" fmla="*/ 83 w 120"/>
                <a:gd name="T17" fmla="*/ 122 h 157"/>
                <a:gd name="T18" fmla="*/ 107 w 120"/>
                <a:gd name="T19" fmla="*/ 71 h 157"/>
                <a:gd name="T20" fmla="*/ 120 w 120"/>
                <a:gd name="T21" fmla="*/ 89 h 157"/>
                <a:gd name="T22" fmla="*/ 69 w 120"/>
                <a:gd name="T23" fmla="*/ 157 h 157"/>
                <a:gd name="T24" fmla="*/ 66 w 120"/>
                <a:gd name="T25" fmla="*/ 156 h 157"/>
                <a:gd name="T26" fmla="*/ 70 w 120"/>
                <a:gd name="T27" fmla="*/ 66 h 157"/>
                <a:gd name="T28" fmla="*/ 67 w 120"/>
                <a:gd name="T29" fmla="*/ 65 h 157"/>
                <a:gd name="T30" fmla="*/ 42 w 120"/>
                <a:gd name="T31" fmla="*/ 104 h 157"/>
                <a:gd name="T32" fmla="*/ 39 w 120"/>
                <a:gd name="T33" fmla="*/ 122 h 157"/>
                <a:gd name="T34" fmla="*/ 0 w 120"/>
                <a:gd name="T35" fmla="*/ 69 h 157"/>
                <a:gd name="T36" fmla="*/ 22 w 120"/>
                <a:gd name="T37" fmla="*/ 58 h 157"/>
                <a:gd name="T38" fmla="*/ 45 w 120"/>
                <a:gd name="T39" fmla="*/ 27 h 157"/>
                <a:gd name="T40" fmla="*/ 48 w 120"/>
                <a:gd name="T41" fmla="*/ 2 h 157"/>
                <a:gd name="T42" fmla="*/ 52 w 120"/>
                <a:gd name="T4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157">
                  <a:moveTo>
                    <a:pt x="52" y="0"/>
                  </a:moveTo>
                  <a:cubicBezTo>
                    <a:pt x="58" y="9"/>
                    <a:pt x="65" y="17"/>
                    <a:pt x="70" y="24"/>
                  </a:cubicBezTo>
                  <a:cubicBezTo>
                    <a:pt x="65" y="29"/>
                    <a:pt x="59" y="33"/>
                    <a:pt x="55" y="39"/>
                  </a:cubicBezTo>
                  <a:cubicBezTo>
                    <a:pt x="46" y="51"/>
                    <a:pt x="37" y="63"/>
                    <a:pt x="28" y="76"/>
                  </a:cubicBezTo>
                  <a:cubicBezTo>
                    <a:pt x="21" y="85"/>
                    <a:pt x="22" y="89"/>
                    <a:pt x="30" y="98"/>
                  </a:cubicBezTo>
                  <a:cubicBezTo>
                    <a:pt x="44" y="90"/>
                    <a:pt x="71" y="47"/>
                    <a:pt x="72" y="32"/>
                  </a:cubicBezTo>
                  <a:cubicBezTo>
                    <a:pt x="81" y="38"/>
                    <a:pt x="85" y="45"/>
                    <a:pt x="85" y="54"/>
                  </a:cubicBezTo>
                  <a:cubicBezTo>
                    <a:pt x="84" y="73"/>
                    <a:pt x="84" y="93"/>
                    <a:pt x="83" y="112"/>
                  </a:cubicBezTo>
                  <a:cubicBezTo>
                    <a:pt x="83" y="115"/>
                    <a:pt x="83" y="118"/>
                    <a:pt x="83" y="122"/>
                  </a:cubicBezTo>
                  <a:cubicBezTo>
                    <a:pt x="95" y="112"/>
                    <a:pt x="106" y="90"/>
                    <a:pt x="107" y="71"/>
                  </a:cubicBezTo>
                  <a:cubicBezTo>
                    <a:pt x="113" y="79"/>
                    <a:pt x="117" y="85"/>
                    <a:pt x="120" y="89"/>
                  </a:cubicBezTo>
                  <a:cubicBezTo>
                    <a:pt x="103" y="112"/>
                    <a:pt x="86" y="135"/>
                    <a:pt x="69" y="157"/>
                  </a:cubicBezTo>
                  <a:cubicBezTo>
                    <a:pt x="68" y="157"/>
                    <a:pt x="67" y="157"/>
                    <a:pt x="66" y="156"/>
                  </a:cubicBezTo>
                  <a:cubicBezTo>
                    <a:pt x="67" y="126"/>
                    <a:pt x="69" y="96"/>
                    <a:pt x="70" y="66"/>
                  </a:cubicBezTo>
                  <a:cubicBezTo>
                    <a:pt x="69" y="66"/>
                    <a:pt x="68" y="66"/>
                    <a:pt x="67" y="65"/>
                  </a:cubicBezTo>
                  <a:cubicBezTo>
                    <a:pt x="59" y="78"/>
                    <a:pt x="50" y="91"/>
                    <a:pt x="42" y="104"/>
                  </a:cubicBezTo>
                  <a:cubicBezTo>
                    <a:pt x="40" y="108"/>
                    <a:pt x="42" y="115"/>
                    <a:pt x="39" y="122"/>
                  </a:cubicBezTo>
                  <a:cubicBezTo>
                    <a:pt x="27" y="105"/>
                    <a:pt x="14" y="88"/>
                    <a:pt x="0" y="69"/>
                  </a:cubicBezTo>
                  <a:cubicBezTo>
                    <a:pt x="13" y="72"/>
                    <a:pt x="17" y="65"/>
                    <a:pt x="22" y="58"/>
                  </a:cubicBezTo>
                  <a:cubicBezTo>
                    <a:pt x="29" y="47"/>
                    <a:pt x="37" y="37"/>
                    <a:pt x="45" y="27"/>
                  </a:cubicBezTo>
                  <a:cubicBezTo>
                    <a:pt x="51" y="19"/>
                    <a:pt x="56" y="12"/>
                    <a:pt x="48" y="2"/>
                  </a:cubicBezTo>
                  <a:cubicBezTo>
                    <a:pt x="49" y="1"/>
                    <a:pt x="51" y="1"/>
                    <a:pt x="52" y="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73BB7AE4-E10D-472D-B446-C28E24EB4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0496" y="281921"/>
              <a:ext cx="295583" cy="552912"/>
            </a:xfrm>
            <a:custGeom>
              <a:avLst/>
              <a:gdLst>
                <a:gd name="T0" fmla="*/ 61 w 73"/>
                <a:gd name="T1" fmla="*/ 76 h 138"/>
                <a:gd name="T2" fmla="*/ 70 w 73"/>
                <a:gd name="T3" fmla="*/ 70 h 138"/>
                <a:gd name="T4" fmla="*/ 72 w 73"/>
                <a:gd name="T5" fmla="*/ 71 h 138"/>
                <a:gd name="T6" fmla="*/ 67 w 73"/>
                <a:gd name="T7" fmla="*/ 84 h 138"/>
                <a:gd name="T8" fmla="*/ 63 w 73"/>
                <a:gd name="T9" fmla="*/ 110 h 138"/>
                <a:gd name="T10" fmla="*/ 57 w 73"/>
                <a:gd name="T11" fmla="*/ 138 h 138"/>
                <a:gd name="T12" fmla="*/ 47 w 73"/>
                <a:gd name="T13" fmla="*/ 118 h 138"/>
                <a:gd name="T14" fmla="*/ 36 w 73"/>
                <a:gd name="T15" fmla="*/ 116 h 138"/>
                <a:gd name="T16" fmla="*/ 19 w 73"/>
                <a:gd name="T17" fmla="*/ 128 h 138"/>
                <a:gd name="T18" fmla="*/ 31 w 73"/>
                <a:gd name="T19" fmla="*/ 88 h 138"/>
                <a:gd name="T20" fmla="*/ 37 w 73"/>
                <a:gd name="T21" fmla="*/ 99 h 138"/>
                <a:gd name="T22" fmla="*/ 45 w 73"/>
                <a:gd name="T23" fmla="*/ 89 h 138"/>
                <a:gd name="T24" fmla="*/ 36 w 73"/>
                <a:gd name="T25" fmla="*/ 77 h 138"/>
                <a:gd name="T26" fmla="*/ 10 w 73"/>
                <a:gd name="T27" fmla="*/ 79 h 138"/>
                <a:gd name="T28" fmla="*/ 3 w 73"/>
                <a:gd name="T29" fmla="*/ 70 h 138"/>
                <a:gd name="T30" fmla="*/ 10 w 73"/>
                <a:gd name="T31" fmla="*/ 57 h 138"/>
                <a:gd name="T32" fmla="*/ 48 w 73"/>
                <a:gd name="T33" fmla="*/ 8 h 138"/>
                <a:gd name="T34" fmla="*/ 69 w 73"/>
                <a:gd name="T35" fmla="*/ 9 h 138"/>
                <a:gd name="T36" fmla="*/ 64 w 73"/>
                <a:gd name="T37" fmla="*/ 19 h 138"/>
                <a:gd name="T38" fmla="*/ 23 w 73"/>
                <a:gd name="T39" fmla="*/ 61 h 138"/>
                <a:gd name="T40" fmla="*/ 49 w 73"/>
                <a:gd name="T41" fmla="*/ 56 h 138"/>
                <a:gd name="T42" fmla="*/ 73 w 73"/>
                <a:gd name="T43" fmla="*/ 56 h 138"/>
                <a:gd name="T44" fmla="*/ 59 w 73"/>
                <a:gd name="T45" fmla="*/ 74 h 138"/>
                <a:gd name="T46" fmla="*/ 61 w 73"/>
                <a:gd name="T47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138">
                  <a:moveTo>
                    <a:pt x="61" y="76"/>
                  </a:moveTo>
                  <a:cubicBezTo>
                    <a:pt x="64" y="74"/>
                    <a:pt x="67" y="72"/>
                    <a:pt x="70" y="70"/>
                  </a:cubicBezTo>
                  <a:cubicBezTo>
                    <a:pt x="71" y="71"/>
                    <a:pt x="71" y="71"/>
                    <a:pt x="72" y="71"/>
                  </a:cubicBezTo>
                  <a:cubicBezTo>
                    <a:pt x="70" y="76"/>
                    <a:pt x="69" y="80"/>
                    <a:pt x="67" y="84"/>
                  </a:cubicBezTo>
                  <a:cubicBezTo>
                    <a:pt x="61" y="92"/>
                    <a:pt x="60" y="100"/>
                    <a:pt x="63" y="110"/>
                  </a:cubicBezTo>
                  <a:cubicBezTo>
                    <a:pt x="66" y="123"/>
                    <a:pt x="65" y="126"/>
                    <a:pt x="57" y="138"/>
                  </a:cubicBezTo>
                  <a:cubicBezTo>
                    <a:pt x="53" y="131"/>
                    <a:pt x="50" y="125"/>
                    <a:pt x="47" y="118"/>
                  </a:cubicBezTo>
                  <a:cubicBezTo>
                    <a:pt x="44" y="113"/>
                    <a:pt x="41" y="112"/>
                    <a:pt x="36" y="116"/>
                  </a:cubicBezTo>
                  <a:cubicBezTo>
                    <a:pt x="30" y="120"/>
                    <a:pt x="24" y="124"/>
                    <a:pt x="19" y="128"/>
                  </a:cubicBezTo>
                  <a:cubicBezTo>
                    <a:pt x="4" y="112"/>
                    <a:pt x="8" y="100"/>
                    <a:pt x="31" y="88"/>
                  </a:cubicBezTo>
                  <a:cubicBezTo>
                    <a:pt x="33" y="91"/>
                    <a:pt x="34" y="94"/>
                    <a:pt x="37" y="99"/>
                  </a:cubicBezTo>
                  <a:cubicBezTo>
                    <a:pt x="40" y="95"/>
                    <a:pt x="44" y="93"/>
                    <a:pt x="45" y="89"/>
                  </a:cubicBezTo>
                  <a:cubicBezTo>
                    <a:pt x="48" y="82"/>
                    <a:pt x="44" y="76"/>
                    <a:pt x="36" y="77"/>
                  </a:cubicBezTo>
                  <a:cubicBezTo>
                    <a:pt x="27" y="77"/>
                    <a:pt x="18" y="78"/>
                    <a:pt x="10" y="79"/>
                  </a:cubicBezTo>
                  <a:cubicBezTo>
                    <a:pt x="2" y="80"/>
                    <a:pt x="0" y="76"/>
                    <a:pt x="3" y="70"/>
                  </a:cubicBezTo>
                  <a:cubicBezTo>
                    <a:pt x="4" y="65"/>
                    <a:pt x="7" y="61"/>
                    <a:pt x="10" y="57"/>
                  </a:cubicBezTo>
                  <a:cubicBezTo>
                    <a:pt x="23" y="40"/>
                    <a:pt x="36" y="24"/>
                    <a:pt x="48" y="8"/>
                  </a:cubicBezTo>
                  <a:cubicBezTo>
                    <a:pt x="55" y="0"/>
                    <a:pt x="65" y="0"/>
                    <a:pt x="69" y="9"/>
                  </a:cubicBezTo>
                  <a:cubicBezTo>
                    <a:pt x="70" y="12"/>
                    <a:pt x="66" y="16"/>
                    <a:pt x="64" y="19"/>
                  </a:cubicBezTo>
                  <a:cubicBezTo>
                    <a:pt x="51" y="33"/>
                    <a:pt x="38" y="46"/>
                    <a:pt x="23" y="61"/>
                  </a:cubicBezTo>
                  <a:cubicBezTo>
                    <a:pt x="35" y="64"/>
                    <a:pt x="43" y="63"/>
                    <a:pt x="49" y="56"/>
                  </a:cubicBezTo>
                  <a:cubicBezTo>
                    <a:pt x="60" y="45"/>
                    <a:pt x="60" y="45"/>
                    <a:pt x="73" y="56"/>
                  </a:cubicBezTo>
                  <a:cubicBezTo>
                    <a:pt x="69" y="62"/>
                    <a:pt x="64" y="68"/>
                    <a:pt x="59" y="74"/>
                  </a:cubicBezTo>
                  <a:cubicBezTo>
                    <a:pt x="60" y="75"/>
                    <a:pt x="60" y="75"/>
                    <a:pt x="61" y="76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3BA05175-956B-46A3-89E5-E906E835F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5266" y="5501551"/>
              <a:ext cx="445112" cy="532047"/>
            </a:xfrm>
            <a:custGeom>
              <a:avLst/>
              <a:gdLst>
                <a:gd name="T0" fmla="*/ 71 w 111"/>
                <a:gd name="T1" fmla="*/ 0 h 132"/>
                <a:gd name="T2" fmla="*/ 76 w 111"/>
                <a:gd name="T3" fmla="*/ 22 h 132"/>
                <a:gd name="T4" fmla="*/ 94 w 111"/>
                <a:gd name="T5" fmla="*/ 66 h 132"/>
                <a:gd name="T6" fmla="*/ 110 w 111"/>
                <a:gd name="T7" fmla="*/ 78 h 132"/>
                <a:gd name="T8" fmla="*/ 111 w 111"/>
                <a:gd name="T9" fmla="*/ 81 h 132"/>
                <a:gd name="T10" fmla="*/ 85 w 111"/>
                <a:gd name="T11" fmla="*/ 101 h 132"/>
                <a:gd name="T12" fmla="*/ 83 w 111"/>
                <a:gd name="T13" fmla="*/ 100 h 132"/>
                <a:gd name="T14" fmla="*/ 82 w 111"/>
                <a:gd name="T15" fmla="*/ 72 h 132"/>
                <a:gd name="T16" fmla="*/ 62 w 111"/>
                <a:gd name="T17" fmla="*/ 26 h 132"/>
                <a:gd name="T18" fmla="*/ 54 w 111"/>
                <a:gd name="T19" fmla="*/ 21 h 132"/>
                <a:gd name="T20" fmla="*/ 54 w 111"/>
                <a:gd name="T21" fmla="*/ 29 h 132"/>
                <a:gd name="T22" fmla="*/ 58 w 111"/>
                <a:gd name="T23" fmla="*/ 47 h 132"/>
                <a:gd name="T24" fmla="*/ 51 w 111"/>
                <a:gd name="T25" fmla="*/ 41 h 132"/>
                <a:gd name="T26" fmla="*/ 23 w 111"/>
                <a:gd name="T27" fmla="*/ 46 h 132"/>
                <a:gd name="T28" fmla="*/ 19 w 111"/>
                <a:gd name="T29" fmla="*/ 84 h 132"/>
                <a:gd name="T30" fmla="*/ 32 w 111"/>
                <a:gd name="T31" fmla="*/ 109 h 132"/>
                <a:gd name="T32" fmla="*/ 61 w 111"/>
                <a:gd name="T33" fmla="*/ 109 h 132"/>
                <a:gd name="T34" fmla="*/ 76 w 111"/>
                <a:gd name="T35" fmla="*/ 85 h 132"/>
                <a:gd name="T36" fmla="*/ 77 w 111"/>
                <a:gd name="T37" fmla="*/ 91 h 132"/>
                <a:gd name="T38" fmla="*/ 50 w 111"/>
                <a:gd name="T39" fmla="*/ 128 h 132"/>
                <a:gd name="T40" fmla="*/ 19 w 111"/>
                <a:gd name="T41" fmla="*/ 119 h 132"/>
                <a:gd name="T42" fmla="*/ 5 w 111"/>
                <a:gd name="T43" fmla="*/ 61 h 132"/>
                <a:gd name="T44" fmla="*/ 24 w 111"/>
                <a:gd name="T45" fmla="*/ 33 h 132"/>
                <a:gd name="T46" fmla="*/ 68 w 111"/>
                <a:gd name="T47" fmla="*/ 2 h 132"/>
                <a:gd name="T48" fmla="*/ 71 w 111"/>
                <a:gd name="T4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32">
                  <a:moveTo>
                    <a:pt x="71" y="0"/>
                  </a:moveTo>
                  <a:cubicBezTo>
                    <a:pt x="73" y="7"/>
                    <a:pt x="73" y="15"/>
                    <a:pt x="76" y="22"/>
                  </a:cubicBezTo>
                  <a:cubicBezTo>
                    <a:pt x="82" y="37"/>
                    <a:pt x="88" y="51"/>
                    <a:pt x="94" y="66"/>
                  </a:cubicBezTo>
                  <a:cubicBezTo>
                    <a:pt x="97" y="73"/>
                    <a:pt x="100" y="80"/>
                    <a:pt x="110" y="78"/>
                  </a:cubicBezTo>
                  <a:cubicBezTo>
                    <a:pt x="110" y="79"/>
                    <a:pt x="111" y="80"/>
                    <a:pt x="111" y="81"/>
                  </a:cubicBezTo>
                  <a:cubicBezTo>
                    <a:pt x="102" y="87"/>
                    <a:pt x="94" y="94"/>
                    <a:pt x="85" y="101"/>
                  </a:cubicBezTo>
                  <a:cubicBezTo>
                    <a:pt x="84" y="101"/>
                    <a:pt x="83" y="100"/>
                    <a:pt x="83" y="100"/>
                  </a:cubicBezTo>
                  <a:cubicBezTo>
                    <a:pt x="90" y="90"/>
                    <a:pt x="86" y="81"/>
                    <a:pt x="82" y="72"/>
                  </a:cubicBezTo>
                  <a:cubicBezTo>
                    <a:pt x="75" y="57"/>
                    <a:pt x="68" y="41"/>
                    <a:pt x="62" y="26"/>
                  </a:cubicBezTo>
                  <a:cubicBezTo>
                    <a:pt x="60" y="24"/>
                    <a:pt x="57" y="22"/>
                    <a:pt x="54" y="21"/>
                  </a:cubicBezTo>
                  <a:cubicBezTo>
                    <a:pt x="54" y="23"/>
                    <a:pt x="54" y="26"/>
                    <a:pt x="54" y="29"/>
                  </a:cubicBezTo>
                  <a:cubicBezTo>
                    <a:pt x="56" y="35"/>
                    <a:pt x="58" y="40"/>
                    <a:pt x="58" y="47"/>
                  </a:cubicBezTo>
                  <a:cubicBezTo>
                    <a:pt x="56" y="45"/>
                    <a:pt x="54" y="43"/>
                    <a:pt x="51" y="41"/>
                  </a:cubicBezTo>
                  <a:cubicBezTo>
                    <a:pt x="40" y="32"/>
                    <a:pt x="31" y="33"/>
                    <a:pt x="23" y="46"/>
                  </a:cubicBezTo>
                  <a:cubicBezTo>
                    <a:pt x="15" y="58"/>
                    <a:pt x="14" y="71"/>
                    <a:pt x="19" y="84"/>
                  </a:cubicBezTo>
                  <a:cubicBezTo>
                    <a:pt x="22" y="92"/>
                    <a:pt x="27" y="101"/>
                    <a:pt x="32" y="109"/>
                  </a:cubicBezTo>
                  <a:cubicBezTo>
                    <a:pt x="40" y="120"/>
                    <a:pt x="52" y="120"/>
                    <a:pt x="61" y="109"/>
                  </a:cubicBezTo>
                  <a:cubicBezTo>
                    <a:pt x="66" y="102"/>
                    <a:pt x="70" y="94"/>
                    <a:pt x="76" y="85"/>
                  </a:cubicBezTo>
                  <a:cubicBezTo>
                    <a:pt x="76" y="89"/>
                    <a:pt x="77" y="90"/>
                    <a:pt x="77" y="91"/>
                  </a:cubicBezTo>
                  <a:cubicBezTo>
                    <a:pt x="77" y="105"/>
                    <a:pt x="63" y="123"/>
                    <a:pt x="50" y="128"/>
                  </a:cubicBezTo>
                  <a:cubicBezTo>
                    <a:pt x="39" y="132"/>
                    <a:pt x="27" y="129"/>
                    <a:pt x="19" y="119"/>
                  </a:cubicBezTo>
                  <a:cubicBezTo>
                    <a:pt x="6" y="102"/>
                    <a:pt x="0" y="83"/>
                    <a:pt x="5" y="61"/>
                  </a:cubicBezTo>
                  <a:cubicBezTo>
                    <a:pt x="8" y="49"/>
                    <a:pt x="14" y="40"/>
                    <a:pt x="24" y="33"/>
                  </a:cubicBezTo>
                  <a:cubicBezTo>
                    <a:pt x="39" y="23"/>
                    <a:pt x="53" y="12"/>
                    <a:pt x="68" y="2"/>
                  </a:cubicBezTo>
                  <a:cubicBezTo>
                    <a:pt x="69" y="1"/>
                    <a:pt x="71" y="0"/>
                    <a:pt x="71" y="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3C5FBBC7-7EE1-456D-9C81-EC7A14F0C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8387" y="1019137"/>
              <a:ext cx="410337" cy="399904"/>
            </a:xfrm>
            <a:custGeom>
              <a:avLst/>
              <a:gdLst>
                <a:gd name="T0" fmla="*/ 75 w 102"/>
                <a:gd name="T1" fmla="*/ 68 h 99"/>
                <a:gd name="T2" fmla="*/ 95 w 102"/>
                <a:gd name="T3" fmla="*/ 91 h 99"/>
                <a:gd name="T4" fmla="*/ 74 w 102"/>
                <a:gd name="T5" fmla="*/ 85 h 99"/>
                <a:gd name="T6" fmla="*/ 56 w 102"/>
                <a:gd name="T7" fmla="*/ 85 h 99"/>
                <a:gd name="T8" fmla="*/ 12 w 102"/>
                <a:gd name="T9" fmla="*/ 76 h 99"/>
                <a:gd name="T10" fmla="*/ 0 w 102"/>
                <a:gd name="T11" fmla="*/ 55 h 99"/>
                <a:gd name="T12" fmla="*/ 2 w 102"/>
                <a:gd name="T13" fmla="*/ 53 h 99"/>
                <a:gd name="T14" fmla="*/ 10 w 102"/>
                <a:gd name="T15" fmla="*/ 57 h 99"/>
                <a:gd name="T16" fmla="*/ 29 w 102"/>
                <a:gd name="T17" fmla="*/ 75 h 99"/>
                <a:gd name="T18" fmla="*/ 52 w 102"/>
                <a:gd name="T19" fmla="*/ 71 h 99"/>
                <a:gd name="T20" fmla="*/ 21 w 102"/>
                <a:gd name="T21" fmla="*/ 50 h 99"/>
                <a:gd name="T22" fmla="*/ 10 w 102"/>
                <a:gd name="T23" fmla="*/ 41 h 99"/>
                <a:gd name="T24" fmla="*/ 13 w 102"/>
                <a:gd name="T25" fmla="*/ 24 h 99"/>
                <a:gd name="T26" fmla="*/ 22 w 102"/>
                <a:gd name="T27" fmla="*/ 27 h 99"/>
                <a:gd name="T28" fmla="*/ 52 w 102"/>
                <a:gd name="T29" fmla="*/ 58 h 99"/>
                <a:gd name="T30" fmla="*/ 60 w 102"/>
                <a:gd name="T31" fmla="*/ 57 h 99"/>
                <a:gd name="T32" fmla="*/ 61 w 102"/>
                <a:gd name="T33" fmla="*/ 52 h 99"/>
                <a:gd name="T34" fmla="*/ 72 w 102"/>
                <a:gd name="T35" fmla="*/ 35 h 99"/>
                <a:gd name="T36" fmla="*/ 80 w 102"/>
                <a:gd name="T37" fmla="*/ 28 h 99"/>
                <a:gd name="T38" fmla="*/ 72 w 102"/>
                <a:gd name="T39" fmla="*/ 19 h 99"/>
                <a:gd name="T40" fmla="*/ 57 w 102"/>
                <a:gd name="T41" fmla="*/ 13 h 99"/>
                <a:gd name="T42" fmla="*/ 67 w 102"/>
                <a:gd name="T43" fmla="*/ 5 h 99"/>
                <a:gd name="T44" fmla="*/ 102 w 102"/>
                <a:gd name="T45" fmla="*/ 24 h 99"/>
                <a:gd name="T46" fmla="*/ 96 w 102"/>
                <a:gd name="T47" fmla="*/ 36 h 99"/>
                <a:gd name="T48" fmla="*/ 75 w 102"/>
                <a:gd name="T49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99">
                  <a:moveTo>
                    <a:pt x="75" y="68"/>
                  </a:moveTo>
                  <a:cubicBezTo>
                    <a:pt x="82" y="74"/>
                    <a:pt x="94" y="77"/>
                    <a:pt x="95" y="91"/>
                  </a:cubicBezTo>
                  <a:cubicBezTo>
                    <a:pt x="86" y="94"/>
                    <a:pt x="79" y="91"/>
                    <a:pt x="74" y="85"/>
                  </a:cubicBezTo>
                  <a:cubicBezTo>
                    <a:pt x="67" y="80"/>
                    <a:pt x="62" y="80"/>
                    <a:pt x="56" y="85"/>
                  </a:cubicBezTo>
                  <a:cubicBezTo>
                    <a:pt x="37" y="99"/>
                    <a:pt x="24" y="96"/>
                    <a:pt x="12" y="76"/>
                  </a:cubicBezTo>
                  <a:cubicBezTo>
                    <a:pt x="8" y="69"/>
                    <a:pt x="4" y="62"/>
                    <a:pt x="0" y="55"/>
                  </a:cubicBezTo>
                  <a:cubicBezTo>
                    <a:pt x="1" y="54"/>
                    <a:pt x="2" y="54"/>
                    <a:pt x="2" y="53"/>
                  </a:cubicBezTo>
                  <a:cubicBezTo>
                    <a:pt x="5" y="54"/>
                    <a:pt x="8" y="55"/>
                    <a:pt x="10" y="57"/>
                  </a:cubicBezTo>
                  <a:cubicBezTo>
                    <a:pt x="17" y="63"/>
                    <a:pt x="23" y="69"/>
                    <a:pt x="29" y="75"/>
                  </a:cubicBezTo>
                  <a:cubicBezTo>
                    <a:pt x="39" y="83"/>
                    <a:pt x="43" y="83"/>
                    <a:pt x="52" y="71"/>
                  </a:cubicBezTo>
                  <a:cubicBezTo>
                    <a:pt x="42" y="64"/>
                    <a:pt x="32" y="57"/>
                    <a:pt x="21" y="50"/>
                  </a:cubicBezTo>
                  <a:cubicBezTo>
                    <a:pt x="17" y="47"/>
                    <a:pt x="13" y="44"/>
                    <a:pt x="10" y="41"/>
                  </a:cubicBezTo>
                  <a:cubicBezTo>
                    <a:pt x="4" y="34"/>
                    <a:pt x="5" y="29"/>
                    <a:pt x="13" y="24"/>
                  </a:cubicBezTo>
                  <a:cubicBezTo>
                    <a:pt x="17" y="22"/>
                    <a:pt x="20" y="22"/>
                    <a:pt x="22" y="27"/>
                  </a:cubicBezTo>
                  <a:cubicBezTo>
                    <a:pt x="27" y="42"/>
                    <a:pt x="41" y="48"/>
                    <a:pt x="52" y="58"/>
                  </a:cubicBezTo>
                  <a:cubicBezTo>
                    <a:pt x="54" y="59"/>
                    <a:pt x="58" y="58"/>
                    <a:pt x="60" y="57"/>
                  </a:cubicBezTo>
                  <a:cubicBezTo>
                    <a:pt x="61" y="57"/>
                    <a:pt x="62" y="53"/>
                    <a:pt x="61" y="52"/>
                  </a:cubicBezTo>
                  <a:cubicBezTo>
                    <a:pt x="59" y="42"/>
                    <a:pt x="64" y="38"/>
                    <a:pt x="72" y="35"/>
                  </a:cubicBezTo>
                  <a:cubicBezTo>
                    <a:pt x="75" y="33"/>
                    <a:pt x="78" y="30"/>
                    <a:pt x="80" y="28"/>
                  </a:cubicBezTo>
                  <a:cubicBezTo>
                    <a:pt x="78" y="25"/>
                    <a:pt x="76" y="21"/>
                    <a:pt x="72" y="19"/>
                  </a:cubicBezTo>
                  <a:cubicBezTo>
                    <a:pt x="69" y="17"/>
                    <a:pt x="64" y="16"/>
                    <a:pt x="57" y="13"/>
                  </a:cubicBezTo>
                  <a:cubicBezTo>
                    <a:pt x="61" y="9"/>
                    <a:pt x="64" y="6"/>
                    <a:pt x="67" y="5"/>
                  </a:cubicBezTo>
                  <a:cubicBezTo>
                    <a:pt x="78" y="0"/>
                    <a:pt x="101" y="12"/>
                    <a:pt x="102" y="24"/>
                  </a:cubicBezTo>
                  <a:cubicBezTo>
                    <a:pt x="102" y="28"/>
                    <a:pt x="100" y="34"/>
                    <a:pt x="96" y="36"/>
                  </a:cubicBezTo>
                  <a:cubicBezTo>
                    <a:pt x="84" y="42"/>
                    <a:pt x="75" y="52"/>
                    <a:pt x="75" y="68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0A728BC7-3021-403A-B3C9-C902E7002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9767" y="4597418"/>
              <a:ext cx="424247" cy="535525"/>
            </a:xfrm>
            <a:custGeom>
              <a:avLst/>
              <a:gdLst>
                <a:gd name="T0" fmla="*/ 54 w 105"/>
                <a:gd name="T1" fmla="*/ 0 h 133"/>
                <a:gd name="T2" fmla="*/ 61 w 105"/>
                <a:gd name="T3" fmla="*/ 3 h 133"/>
                <a:gd name="T4" fmla="*/ 75 w 105"/>
                <a:gd name="T5" fmla="*/ 27 h 133"/>
                <a:gd name="T6" fmla="*/ 47 w 105"/>
                <a:gd name="T7" fmla="*/ 47 h 133"/>
                <a:gd name="T8" fmla="*/ 66 w 105"/>
                <a:gd name="T9" fmla="*/ 79 h 133"/>
                <a:gd name="T10" fmla="*/ 83 w 105"/>
                <a:gd name="T11" fmla="*/ 44 h 133"/>
                <a:gd name="T12" fmla="*/ 85 w 105"/>
                <a:gd name="T13" fmla="*/ 44 h 133"/>
                <a:gd name="T14" fmla="*/ 105 w 105"/>
                <a:gd name="T15" fmla="*/ 75 h 133"/>
                <a:gd name="T16" fmla="*/ 103 w 105"/>
                <a:gd name="T17" fmla="*/ 77 h 133"/>
                <a:gd name="T18" fmla="*/ 93 w 105"/>
                <a:gd name="T19" fmla="*/ 72 h 133"/>
                <a:gd name="T20" fmla="*/ 46 w 105"/>
                <a:gd name="T21" fmla="*/ 133 h 133"/>
                <a:gd name="T22" fmla="*/ 27 w 105"/>
                <a:gd name="T23" fmla="*/ 102 h 133"/>
                <a:gd name="T24" fmla="*/ 46 w 105"/>
                <a:gd name="T25" fmla="*/ 102 h 133"/>
                <a:gd name="T26" fmla="*/ 57 w 105"/>
                <a:gd name="T27" fmla="*/ 87 h 133"/>
                <a:gd name="T28" fmla="*/ 56 w 105"/>
                <a:gd name="T29" fmla="*/ 81 h 133"/>
                <a:gd name="T30" fmla="*/ 42 w 105"/>
                <a:gd name="T31" fmla="*/ 54 h 133"/>
                <a:gd name="T32" fmla="*/ 19 w 105"/>
                <a:gd name="T33" fmla="*/ 88 h 133"/>
                <a:gd name="T34" fmla="*/ 0 w 105"/>
                <a:gd name="T35" fmla="*/ 57 h 133"/>
                <a:gd name="T36" fmla="*/ 13 w 105"/>
                <a:gd name="T37" fmla="*/ 62 h 133"/>
                <a:gd name="T38" fmla="*/ 54 w 105"/>
                <a:gd name="T39" fmla="*/ 17 h 133"/>
                <a:gd name="T40" fmla="*/ 54 w 105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33">
                  <a:moveTo>
                    <a:pt x="54" y="0"/>
                  </a:moveTo>
                  <a:cubicBezTo>
                    <a:pt x="56" y="1"/>
                    <a:pt x="60" y="1"/>
                    <a:pt x="61" y="3"/>
                  </a:cubicBezTo>
                  <a:cubicBezTo>
                    <a:pt x="66" y="10"/>
                    <a:pt x="70" y="18"/>
                    <a:pt x="75" y="27"/>
                  </a:cubicBezTo>
                  <a:cubicBezTo>
                    <a:pt x="59" y="26"/>
                    <a:pt x="57" y="41"/>
                    <a:pt x="47" y="47"/>
                  </a:cubicBezTo>
                  <a:cubicBezTo>
                    <a:pt x="53" y="58"/>
                    <a:pt x="59" y="68"/>
                    <a:pt x="66" y="79"/>
                  </a:cubicBezTo>
                  <a:cubicBezTo>
                    <a:pt x="75" y="68"/>
                    <a:pt x="89" y="62"/>
                    <a:pt x="83" y="44"/>
                  </a:cubicBezTo>
                  <a:cubicBezTo>
                    <a:pt x="83" y="44"/>
                    <a:pt x="84" y="44"/>
                    <a:pt x="85" y="44"/>
                  </a:cubicBezTo>
                  <a:cubicBezTo>
                    <a:pt x="92" y="54"/>
                    <a:pt x="98" y="65"/>
                    <a:pt x="105" y="75"/>
                  </a:cubicBezTo>
                  <a:cubicBezTo>
                    <a:pt x="104" y="76"/>
                    <a:pt x="104" y="76"/>
                    <a:pt x="103" y="77"/>
                  </a:cubicBezTo>
                  <a:cubicBezTo>
                    <a:pt x="100" y="75"/>
                    <a:pt x="97" y="74"/>
                    <a:pt x="93" y="72"/>
                  </a:cubicBezTo>
                  <a:cubicBezTo>
                    <a:pt x="78" y="92"/>
                    <a:pt x="55" y="106"/>
                    <a:pt x="46" y="133"/>
                  </a:cubicBezTo>
                  <a:cubicBezTo>
                    <a:pt x="40" y="123"/>
                    <a:pt x="34" y="114"/>
                    <a:pt x="27" y="102"/>
                  </a:cubicBezTo>
                  <a:cubicBezTo>
                    <a:pt x="35" y="105"/>
                    <a:pt x="41" y="109"/>
                    <a:pt x="46" y="102"/>
                  </a:cubicBezTo>
                  <a:cubicBezTo>
                    <a:pt x="49" y="97"/>
                    <a:pt x="53" y="92"/>
                    <a:pt x="57" y="87"/>
                  </a:cubicBezTo>
                  <a:cubicBezTo>
                    <a:pt x="58" y="86"/>
                    <a:pt x="57" y="83"/>
                    <a:pt x="56" y="81"/>
                  </a:cubicBezTo>
                  <a:cubicBezTo>
                    <a:pt x="52" y="72"/>
                    <a:pt x="47" y="64"/>
                    <a:pt x="42" y="54"/>
                  </a:cubicBezTo>
                  <a:cubicBezTo>
                    <a:pt x="32" y="65"/>
                    <a:pt x="19" y="71"/>
                    <a:pt x="19" y="88"/>
                  </a:cubicBezTo>
                  <a:cubicBezTo>
                    <a:pt x="13" y="79"/>
                    <a:pt x="8" y="69"/>
                    <a:pt x="0" y="57"/>
                  </a:cubicBezTo>
                  <a:cubicBezTo>
                    <a:pt x="6" y="59"/>
                    <a:pt x="9" y="60"/>
                    <a:pt x="13" y="62"/>
                  </a:cubicBezTo>
                  <a:cubicBezTo>
                    <a:pt x="26" y="47"/>
                    <a:pt x="40" y="32"/>
                    <a:pt x="54" y="17"/>
                  </a:cubicBezTo>
                  <a:cubicBezTo>
                    <a:pt x="58" y="12"/>
                    <a:pt x="58" y="6"/>
                    <a:pt x="54" y="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C145BB2E-F703-4719-9774-A99C7B326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98350" y="876561"/>
              <a:ext cx="584209" cy="306015"/>
            </a:xfrm>
            <a:custGeom>
              <a:avLst/>
              <a:gdLst>
                <a:gd name="T0" fmla="*/ 133 w 145"/>
                <a:gd name="T1" fmla="*/ 1 h 76"/>
                <a:gd name="T2" fmla="*/ 143 w 145"/>
                <a:gd name="T3" fmla="*/ 17 h 76"/>
                <a:gd name="T4" fmla="*/ 131 w 145"/>
                <a:gd name="T5" fmla="*/ 32 h 76"/>
                <a:gd name="T6" fmla="*/ 118 w 145"/>
                <a:gd name="T7" fmla="*/ 31 h 76"/>
                <a:gd name="T8" fmla="*/ 104 w 145"/>
                <a:gd name="T9" fmla="*/ 29 h 76"/>
                <a:gd name="T10" fmla="*/ 101 w 145"/>
                <a:gd name="T11" fmla="*/ 51 h 76"/>
                <a:gd name="T12" fmla="*/ 86 w 145"/>
                <a:gd name="T13" fmla="*/ 70 h 76"/>
                <a:gd name="T14" fmla="*/ 67 w 145"/>
                <a:gd name="T15" fmla="*/ 64 h 76"/>
                <a:gd name="T16" fmla="*/ 69 w 145"/>
                <a:gd name="T17" fmla="*/ 62 h 76"/>
                <a:gd name="T18" fmla="*/ 88 w 145"/>
                <a:gd name="T19" fmla="*/ 45 h 76"/>
                <a:gd name="T20" fmla="*/ 78 w 145"/>
                <a:gd name="T21" fmla="*/ 27 h 76"/>
                <a:gd name="T22" fmla="*/ 28 w 145"/>
                <a:gd name="T23" fmla="*/ 32 h 76"/>
                <a:gd name="T24" fmla="*/ 11 w 145"/>
                <a:gd name="T25" fmla="*/ 40 h 76"/>
                <a:gd name="T26" fmla="*/ 3 w 145"/>
                <a:gd name="T27" fmla="*/ 31 h 76"/>
                <a:gd name="T28" fmla="*/ 29 w 145"/>
                <a:gd name="T29" fmla="*/ 2 h 76"/>
                <a:gd name="T30" fmla="*/ 42 w 145"/>
                <a:gd name="T31" fmla="*/ 6 h 76"/>
                <a:gd name="T32" fmla="*/ 49 w 145"/>
                <a:gd name="T33" fmla="*/ 10 h 76"/>
                <a:gd name="T34" fmla="*/ 108 w 145"/>
                <a:gd name="T35" fmla="*/ 16 h 76"/>
                <a:gd name="T36" fmla="*/ 133 w 145"/>
                <a:gd name="T37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5" h="76">
                  <a:moveTo>
                    <a:pt x="133" y="1"/>
                  </a:moveTo>
                  <a:cubicBezTo>
                    <a:pt x="137" y="8"/>
                    <a:pt x="141" y="12"/>
                    <a:pt x="143" y="17"/>
                  </a:cubicBezTo>
                  <a:cubicBezTo>
                    <a:pt x="145" y="26"/>
                    <a:pt x="140" y="32"/>
                    <a:pt x="131" y="32"/>
                  </a:cubicBezTo>
                  <a:cubicBezTo>
                    <a:pt x="126" y="32"/>
                    <a:pt x="122" y="31"/>
                    <a:pt x="118" y="31"/>
                  </a:cubicBezTo>
                  <a:cubicBezTo>
                    <a:pt x="113" y="30"/>
                    <a:pt x="109" y="30"/>
                    <a:pt x="104" y="29"/>
                  </a:cubicBezTo>
                  <a:cubicBezTo>
                    <a:pt x="103" y="37"/>
                    <a:pt x="104" y="45"/>
                    <a:pt x="101" y="51"/>
                  </a:cubicBezTo>
                  <a:cubicBezTo>
                    <a:pt x="98" y="58"/>
                    <a:pt x="93" y="65"/>
                    <a:pt x="86" y="70"/>
                  </a:cubicBezTo>
                  <a:cubicBezTo>
                    <a:pt x="79" y="76"/>
                    <a:pt x="73" y="73"/>
                    <a:pt x="67" y="64"/>
                  </a:cubicBezTo>
                  <a:cubicBezTo>
                    <a:pt x="68" y="63"/>
                    <a:pt x="69" y="62"/>
                    <a:pt x="69" y="62"/>
                  </a:cubicBezTo>
                  <a:cubicBezTo>
                    <a:pt x="83" y="64"/>
                    <a:pt x="86" y="56"/>
                    <a:pt x="88" y="45"/>
                  </a:cubicBezTo>
                  <a:cubicBezTo>
                    <a:pt x="90" y="34"/>
                    <a:pt x="89" y="31"/>
                    <a:pt x="78" y="27"/>
                  </a:cubicBezTo>
                  <a:cubicBezTo>
                    <a:pt x="61" y="21"/>
                    <a:pt x="44" y="22"/>
                    <a:pt x="28" y="32"/>
                  </a:cubicBezTo>
                  <a:cubicBezTo>
                    <a:pt x="23" y="35"/>
                    <a:pt x="17" y="38"/>
                    <a:pt x="11" y="40"/>
                  </a:cubicBezTo>
                  <a:cubicBezTo>
                    <a:pt x="4" y="42"/>
                    <a:pt x="0" y="37"/>
                    <a:pt x="3" y="31"/>
                  </a:cubicBezTo>
                  <a:cubicBezTo>
                    <a:pt x="9" y="20"/>
                    <a:pt x="16" y="8"/>
                    <a:pt x="29" y="2"/>
                  </a:cubicBezTo>
                  <a:cubicBezTo>
                    <a:pt x="34" y="0"/>
                    <a:pt x="39" y="0"/>
                    <a:pt x="42" y="6"/>
                  </a:cubicBezTo>
                  <a:cubicBezTo>
                    <a:pt x="43" y="8"/>
                    <a:pt x="46" y="10"/>
                    <a:pt x="49" y="10"/>
                  </a:cubicBezTo>
                  <a:cubicBezTo>
                    <a:pt x="69" y="12"/>
                    <a:pt x="89" y="14"/>
                    <a:pt x="108" y="16"/>
                  </a:cubicBezTo>
                  <a:cubicBezTo>
                    <a:pt x="119" y="18"/>
                    <a:pt x="127" y="13"/>
                    <a:pt x="133" y="1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66632429-7263-43EC-9898-F0B0C20A8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41113" y="6002303"/>
              <a:ext cx="333833" cy="455543"/>
            </a:xfrm>
            <a:custGeom>
              <a:avLst/>
              <a:gdLst>
                <a:gd name="T0" fmla="*/ 0 w 83"/>
                <a:gd name="T1" fmla="*/ 55 h 114"/>
                <a:gd name="T2" fmla="*/ 14 w 83"/>
                <a:gd name="T3" fmla="*/ 19 h 114"/>
                <a:gd name="T4" fmla="*/ 63 w 83"/>
                <a:gd name="T5" fmla="*/ 19 h 114"/>
                <a:gd name="T6" fmla="*/ 64 w 83"/>
                <a:gd name="T7" fmla="*/ 94 h 114"/>
                <a:gd name="T8" fmla="*/ 12 w 83"/>
                <a:gd name="T9" fmla="*/ 90 h 114"/>
                <a:gd name="T10" fmla="*/ 0 w 83"/>
                <a:gd name="T11" fmla="*/ 55 h 114"/>
                <a:gd name="T12" fmla="*/ 63 w 83"/>
                <a:gd name="T13" fmla="*/ 66 h 114"/>
                <a:gd name="T14" fmla="*/ 49 w 83"/>
                <a:gd name="T15" fmla="*/ 23 h 114"/>
                <a:gd name="T16" fmla="*/ 37 w 83"/>
                <a:gd name="T17" fmla="*/ 15 h 114"/>
                <a:gd name="T18" fmla="*/ 23 w 83"/>
                <a:gd name="T19" fmla="*/ 23 h 114"/>
                <a:gd name="T20" fmla="*/ 30 w 83"/>
                <a:gd name="T21" fmla="*/ 93 h 114"/>
                <a:gd name="T22" fmla="*/ 53 w 83"/>
                <a:gd name="T23" fmla="*/ 92 h 114"/>
                <a:gd name="T24" fmla="*/ 63 w 83"/>
                <a:gd name="T25" fmla="*/ 6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14">
                  <a:moveTo>
                    <a:pt x="0" y="55"/>
                  </a:moveTo>
                  <a:cubicBezTo>
                    <a:pt x="4" y="43"/>
                    <a:pt x="7" y="29"/>
                    <a:pt x="14" y="19"/>
                  </a:cubicBezTo>
                  <a:cubicBezTo>
                    <a:pt x="26" y="0"/>
                    <a:pt x="52" y="0"/>
                    <a:pt x="63" y="19"/>
                  </a:cubicBezTo>
                  <a:cubicBezTo>
                    <a:pt x="80" y="47"/>
                    <a:pt x="83" y="70"/>
                    <a:pt x="64" y="94"/>
                  </a:cubicBezTo>
                  <a:cubicBezTo>
                    <a:pt x="48" y="114"/>
                    <a:pt x="24" y="113"/>
                    <a:pt x="12" y="90"/>
                  </a:cubicBezTo>
                  <a:cubicBezTo>
                    <a:pt x="6" y="80"/>
                    <a:pt x="4" y="68"/>
                    <a:pt x="0" y="55"/>
                  </a:cubicBezTo>
                  <a:close/>
                  <a:moveTo>
                    <a:pt x="63" y="66"/>
                  </a:moveTo>
                  <a:cubicBezTo>
                    <a:pt x="58" y="51"/>
                    <a:pt x="55" y="36"/>
                    <a:pt x="49" y="23"/>
                  </a:cubicBezTo>
                  <a:cubicBezTo>
                    <a:pt x="48" y="19"/>
                    <a:pt x="41" y="15"/>
                    <a:pt x="37" y="15"/>
                  </a:cubicBezTo>
                  <a:cubicBezTo>
                    <a:pt x="32" y="15"/>
                    <a:pt x="26" y="19"/>
                    <a:pt x="23" y="23"/>
                  </a:cubicBezTo>
                  <a:cubicBezTo>
                    <a:pt x="12" y="40"/>
                    <a:pt x="17" y="77"/>
                    <a:pt x="30" y="93"/>
                  </a:cubicBezTo>
                  <a:cubicBezTo>
                    <a:pt x="37" y="101"/>
                    <a:pt x="47" y="101"/>
                    <a:pt x="53" y="92"/>
                  </a:cubicBezTo>
                  <a:cubicBezTo>
                    <a:pt x="57" y="84"/>
                    <a:pt x="59" y="75"/>
                    <a:pt x="63" y="66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C2493468-F589-4D9B-8855-3BAC8FE15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3403" y="5035575"/>
              <a:ext cx="379042" cy="535525"/>
            </a:xfrm>
            <a:custGeom>
              <a:avLst/>
              <a:gdLst>
                <a:gd name="T0" fmla="*/ 35 w 94"/>
                <a:gd name="T1" fmla="*/ 21 h 133"/>
                <a:gd name="T2" fmla="*/ 56 w 94"/>
                <a:gd name="T3" fmla="*/ 0 h 133"/>
                <a:gd name="T4" fmla="*/ 61 w 94"/>
                <a:gd name="T5" fmla="*/ 26 h 133"/>
                <a:gd name="T6" fmla="*/ 88 w 94"/>
                <a:gd name="T7" fmla="*/ 70 h 133"/>
                <a:gd name="T8" fmla="*/ 94 w 94"/>
                <a:gd name="T9" fmla="*/ 84 h 133"/>
                <a:gd name="T10" fmla="*/ 24 w 94"/>
                <a:gd name="T11" fmla="*/ 66 h 133"/>
                <a:gd name="T12" fmla="*/ 62 w 94"/>
                <a:gd name="T13" fmla="*/ 115 h 133"/>
                <a:gd name="T14" fmla="*/ 47 w 94"/>
                <a:gd name="T15" fmla="*/ 133 h 133"/>
                <a:gd name="T16" fmla="*/ 12 w 94"/>
                <a:gd name="T17" fmla="*/ 66 h 133"/>
                <a:gd name="T18" fmla="*/ 0 w 94"/>
                <a:gd name="T19" fmla="*/ 60 h 133"/>
                <a:gd name="T20" fmla="*/ 26 w 94"/>
                <a:gd name="T21" fmla="*/ 49 h 133"/>
                <a:gd name="T22" fmla="*/ 71 w 94"/>
                <a:gd name="T23" fmla="*/ 58 h 133"/>
                <a:gd name="T24" fmla="*/ 47 w 94"/>
                <a:gd name="T25" fmla="*/ 21 h 133"/>
                <a:gd name="T26" fmla="*/ 35 w 94"/>
                <a:gd name="T27" fmla="*/ 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33">
                  <a:moveTo>
                    <a:pt x="35" y="21"/>
                  </a:moveTo>
                  <a:cubicBezTo>
                    <a:pt x="39" y="11"/>
                    <a:pt x="47" y="5"/>
                    <a:pt x="56" y="0"/>
                  </a:cubicBezTo>
                  <a:cubicBezTo>
                    <a:pt x="51" y="10"/>
                    <a:pt x="56" y="18"/>
                    <a:pt x="61" y="26"/>
                  </a:cubicBezTo>
                  <a:cubicBezTo>
                    <a:pt x="70" y="40"/>
                    <a:pt x="79" y="55"/>
                    <a:pt x="88" y="70"/>
                  </a:cubicBezTo>
                  <a:cubicBezTo>
                    <a:pt x="90" y="73"/>
                    <a:pt x="91" y="77"/>
                    <a:pt x="94" y="84"/>
                  </a:cubicBezTo>
                  <a:cubicBezTo>
                    <a:pt x="69" y="77"/>
                    <a:pt x="47" y="71"/>
                    <a:pt x="24" y="66"/>
                  </a:cubicBezTo>
                  <a:cubicBezTo>
                    <a:pt x="36" y="82"/>
                    <a:pt x="40" y="106"/>
                    <a:pt x="62" y="115"/>
                  </a:cubicBezTo>
                  <a:cubicBezTo>
                    <a:pt x="57" y="121"/>
                    <a:pt x="52" y="127"/>
                    <a:pt x="47" y="133"/>
                  </a:cubicBezTo>
                  <a:cubicBezTo>
                    <a:pt x="44" y="106"/>
                    <a:pt x="24" y="88"/>
                    <a:pt x="12" y="66"/>
                  </a:cubicBezTo>
                  <a:cubicBezTo>
                    <a:pt x="11" y="63"/>
                    <a:pt x="4" y="62"/>
                    <a:pt x="0" y="60"/>
                  </a:cubicBezTo>
                  <a:cubicBezTo>
                    <a:pt x="8" y="46"/>
                    <a:pt x="11" y="45"/>
                    <a:pt x="26" y="49"/>
                  </a:cubicBezTo>
                  <a:cubicBezTo>
                    <a:pt x="41" y="52"/>
                    <a:pt x="55" y="56"/>
                    <a:pt x="71" y="58"/>
                  </a:cubicBezTo>
                  <a:cubicBezTo>
                    <a:pt x="63" y="46"/>
                    <a:pt x="55" y="33"/>
                    <a:pt x="47" y="21"/>
                  </a:cubicBezTo>
                  <a:cubicBezTo>
                    <a:pt x="46" y="20"/>
                    <a:pt x="40" y="21"/>
                    <a:pt x="35" y="21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CF97C2AC-5148-4E68-9D74-043DF3ED2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4334" y="5602398"/>
              <a:ext cx="351222" cy="483363"/>
            </a:xfrm>
            <a:custGeom>
              <a:avLst/>
              <a:gdLst>
                <a:gd name="T0" fmla="*/ 52 w 87"/>
                <a:gd name="T1" fmla="*/ 18 h 120"/>
                <a:gd name="T2" fmla="*/ 46 w 87"/>
                <a:gd name="T3" fmla="*/ 35 h 120"/>
                <a:gd name="T4" fmla="*/ 45 w 87"/>
                <a:gd name="T5" fmla="*/ 51 h 120"/>
                <a:gd name="T6" fmla="*/ 68 w 87"/>
                <a:gd name="T7" fmla="*/ 56 h 120"/>
                <a:gd name="T8" fmla="*/ 72 w 87"/>
                <a:gd name="T9" fmla="*/ 55 h 120"/>
                <a:gd name="T10" fmla="*/ 60 w 87"/>
                <a:gd name="T11" fmla="*/ 83 h 120"/>
                <a:gd name="T12" fmla="*/ 58 w 87"/>
                <a:gd name="T13" fmla="*/ 84 h 120"/>
                <a:gd name="T14" fmla="*/ 38 w 87"/>
                <a:gd name="T15" fmla="*/ 56 h 120"/>
                <a:gd name="T16" fmla="*/ 28 w 87"/>
                <a:gd name="T17" fmla="*/ 84 h 120"/>
                <a:gd name="T18" fmla="*/ 53 w 87"/>
                <a:gd name="T19" fmla="*/ 102 h 120"/>
                <a:gd name="T20" fmla="*/ 66 w 87"/>
                <a:gd name="T21" fmla="*/ 97 h 120"/>
                <a:gd name="T22" fmla="*/ 68 w 87"/>
                <a:gd name="T23" fmla="*/ 99 h 120"/>
                <a:gd name="T24" fmla="*/ 55 w 87"/>
                <a:gd name="T25" fmla="*/ 120 h 120"/>
                <a:gd name="T26" fmla="*/ 0 w 87"/>
                <a:gd name="T27" fmla="*/ 83 h 120"/>
                <a:gd name="T28" fmla="*/ 17 w 87"/>
                <a:gd name="T29" fmla="*/ 70 h 120"/>
                <a:gd name="T30" fmla="*/ 35 w 87"/>
                <a:gd name="T31" fmla="*/ 21 h 120"/>
                <a:gd name="T32" fmla="*/ 38 w 87"/>
                <a:gd name="T33" fmla="*/ 0 h 120"/>
                <a:gd name="T34" fmla="*/ 42 w 87"/>
                <a:gd name="T35" fmla="*/ 1 h 120"/>
                <a:gd name="T36" fmla="*/ 81 w 87"/>
                <a:gd name="T37" fmla="*/ 29 h 120"/>
                <a:gd name="T38" fmla="*/ 77 w 87"/>
                <a:gd name="T39" fmla="*/ 53 h 120"/>
                <a:gd name="T40" fmla="*/ 52 w 87"/>
                <a:gd name="T41" fmla="*/ 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120">
                  <a:moveTo>
                    <a:pt x="52" y="18"/>
                  </a:moveTo>
                  <a:cubicBezTo>
                    <a:pt x="50" y="24"/>
                    <a:pt x="47" y="30"/>
                    <a:pt x="46" y="35"/>
                  </a:cubicBezTo>
                  <a:cubicBezTo>
                    <a:pt x="44" y="40"/>
                    <a:pt x="38" y="45"/>
                    <a:pt x="45" y="51"/>
                  </a:cubicBezTo>
                  <a:cubicBezTo>
                    <a:pt x="52" y="57"/>
                    <a:pt x="59" y="61"/>
                    <a:pt x="68" y="56"/>
                  </a:cubicBezTo>
                  <a:cubicBezTo>
                    <a:pt x="68" y="56"/>
                    <a:pt x="69" y="56"/>
                    <a:pt x="72" y="55"/>
                  </a:cubicBezTo>
                  <a:cubicBezTo>
                    <a:pt x="68" y="65"/>
                    <a:pt x="64" y="74"/>
                    <a:pt x="60" y="83"/>
                  </a:cubicBezTo>
                  <a:cubicBezTo>
                    <a:pt x="60" y="84"/>
                    <a:pt x="59" y="84"/>
                    <a:pt x="58" y="84"/>
                  </a:cubicBezTo>
                  <a:cubicBezTo>
                    <a:pt x="60" y="68"/>
                    <a:pt x="49" y="63"/>
                    <a:pt x="38" y="56"/>
                  </a:cubicBezTo>
                  <a:cubicBezTo>
                    <a:pt x="34" y="66"/>
                    <a:pt x="30" y="75"/>
                    <a:pt x="28" y="84"/>
                  </a:cubicBezTo>
                  <a:cubicBezTo>
                    <a:pt x="25" y="95"/>
                    <a:pt x="40" y="105"/>
                    <a:pt x="53" y="102"/>
                  </a:cubicBezTo>
                  <a:cubicBezTo>
                    <a:pt x="58" y="101"/>
                    <a:pt x="62" y="99"/>
                    <a:pt x="66" y="97"/>
                  </a:cubicBezTo>
                  <a:cubicBezTo>
                    <a:pt x="67" y="98"/>
                    <a:pt x="68" y="98"/>
                    <a:pt x="68" y="99"/>
                  </a:cubicBezTo>
                  <a:cubicBezTo>
                    <a:pt x="64" y="106"/>
                    <a:pt x="60" y="112"/>
                    <a:pt x="55" y="120"/>
                  </a:cubicBezTo>
                  <a:cubicBezTo>
                    <a:pt x="37" y="108"/>
                    <a:pt x="20" y="97"/>
                    <a:pt x="0" y="83"/>
                  </a:cubicBezTo>
                  <a:cubicBezTo>
                    <a:pt x="12" y="83"/>
                    <a:pt x="15" y="77"/>
                    <a:pt x="17" y="70"/>
                  </a:cubicBezTo>
                  <a:cubicBezTo>
                    <a:pt x="23" y="53"/>
                    <a:pt x="30" y="38"/>
                    <a:pt x="35" y="21"/>
                  </a:cubicBezTo>
                  <a:cubicBezTo>
                    <a:pt x="38" y="15"/>
                    <a:pt x="37" y="7"/>
                    <a:pt x="38" y="0"/>
                  </a:cubicBezTo>
                  <a:cubicBezTo>
                    <a:pt x="38" y="0"/>
                    <a:pt x="40" y="0"/>
                    <a:pt x="42" y="1"/>
                  </a:cubicBezTo>
                  <a:cubicBezTo>
                    <a:pt x="55" y="11"/>
                    <a:pt x="68" y="20"/>
                    <a:pt x="81" y="29"/>
                  </a:cubicBezTo>
                  <a:cubicBezTo>
                    <a:pt x="87" y="33"/>
                    <a:pt x="86" y="41"/>
                    <a:pt x="77" y="53"/>
                  </a:cubicBezTo>
                  <a:cubicBezTo>
                    <a:pt x="78" y="34"/>
                    <a:pt x="67" y="26"/>
                    <a:pt x="52" y="18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B8DDD53D-15F4-42C4-B4C4-F2E65D8E0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8235" y="5292905"/>
              <a:ext cx="361653" cy="504227"/>
            </a:xfrm>
            <a:custGeom>
              <a:avLst/>
              <a:gdLst>
                <a:gd name="T0" fmla="*/ 33 w 90"/>
                <a:gd name="T1" fmla="*/ 64 h 125"/>
                <a:gd name="T2" fmla="*/ 50 w 90"/>
                <a:gd name="T3" fmla="*/ 31 h 125"/>
                <a:gd name="T4" fmla="*/ 54 w 90"/>
                <a:gd name="T5" fmla="*/ 30 h 125"/>
                <a:gd name="T6" fmla="*/ 68 w 90"/>
                <a:gd name="T7" fmla="*/ 57 h 125"/>
                <a:gd name="T8" fmla="*/ 51 w 90"/>
                <a:gd name="T9" fmla="*/ 59 h 125"/>
                <a:gd name="T10" fmla="*/ 46 w 90"/>
                <a:gd name="T11" fmla="*/ 85 h 125"/>
                <a:gd name="T12" fmla="*/ 54 w 90"/>
                <a:gd name="T13" fmla="*/ 100 h 125"/>
                <a:gd name="T14" fmla="*/ 78 w 90"/>
                <a:gd name="T15" fmla="*/ 58 h 125"/>
                <a:gd name="T16" fmla="*/ 84 w 90"/>
                <a:gd name="T17" fmla="*/ 82 h 125"/>
                <a:gd name="T18" fmla="*/ 42 w 90"/>
                <a:gd name="T19" fmla="*/ 125 h 125"/>
                <a:gd name="T20" fmla="*/ 0 w 90"/>
                <a:gd name="T21" fmla="*/ 44 h 125"/>
                <a:gd name="T22" fmla="*/ 46 w 90"/>
                <a:gd name="T23" fmla="*/ 0 h 125"/>
                <a:gd name="T24" fmla="*/ 56 w 90"/>
                <a:gd name="T25" fmla="*/ 19 h 125"/>
                <a:gd name="T26" fmla="*/ 24 w 90"/>
                <a:gd name="T27" fmla="*/ 34 h 125"/>
                <a:gd name="T28" fmla="*/ 33 w 90"/>
                <a:gd name="T29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125">
                  <a:moveTo>
                    <a:pt x="33" y="64"/>
                  </a:moveTo>
                  <a:cubicBezTo>
                    <a:pt x="45" y="54"/>
                    <a:pt x="56" y="47"/>
                    <a:pt x="50" y="31"/>
                  </a:cubicBezTo>
                  <a:cubicBezTo>
                    <a:pt x="51" y="31"/>
                    <a:pt x="52" y="30"/>
                    <a:pt x="54" y="30"/>
                  </a:cubicBezTo>
                  <a:cubicBezTo>
                    <a:pt x="58" y="39"/>
                    <a:pt x="63" y="48"/>
                    <a:pt x="68" y="57"/>
                  </a:cubicBezTo>
                  <a:cubicBezTo>
                    <a:pt x="61" y="58"/>
                    <a:pt x="54" y="57"/>
                    <a:pt x="51" y="59"/>
                  </a:cubicBezTo>
                  <a:cubicBezTo>
                    <a:pt x="36" y="73"/>
                    <a:pt x="38" y="68"/>
                    <a:pt x="46" y="85"/>
                  </a:cubicBezTo>
                  <a:cubicBezTo>
                    <a:pt x="48" y="90"/>
                    <a:pt x="51" y="95"/>
                    <a:pt x="54" y="100"/>
                  </a:cubicBezTo>
                  <a:cubicBezTo>
                    <a:pt x="70" y="91"/>
                    <a:pt x="75" y="84"/>
                    <a:pt x="78" y="58"/>
                  </a:cubicBezTo>
                  <a:cubicBezTo>
                    <a:pt x="86" y="63"/>
                    <a:pt x="90" y="76"/>
                    <a:pt x="84" y="82"/>
                  </a:cubicBezTo>
                  <a:cubicBezTo>
                    <a:pt x="71" y="97"/>
                    <a:pt x="57" y="110"/>
                    <a:pt x="42" y="125"/>
                  </a:cubicBezTo>
                  <a:cubicBezTo>
                    <a:pt x="42" y="103"/>
                    <a:pt x="14" y="48"/>
                    <a:pt x="0" y="44"/>
                  </a:cubicBezTo>
                  <a:cubicBezTo>
                    <a:pt x="16" y="30"/>
                    <a:pt x="30" y="15"/>
                    <a:pt x="46" y="0"/>
                  </a:cubicBezTo>
                  <a:cubicBezTo>
                    <a:pt x="50" y="7"/>
                    <a:pt x="53" y="13"/>
                    <a:pt x="56" y="19"/>
                  </a:cubicBezTo>
                  <a:cubicBezTo>
                    <a:pt x="40" y="12"/>
                    <a:pt x="29" y="23"/>
                    <a:pt x="24" y="34"/>
                  </a:cubicBezTo>
                  <a:cubicBezTo>
                    <a:pt x="21" y="41"/>
                    <a:pt x="29" y="52"/>
                    <a:pt x="33" y="64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id="{6D0CD0B8-5343-468F-8FEF-D9F15672E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4440" y="5738017"/>
              <a:ext cx="246900" cy="445112"/>
            </a:xfrm>
            <a:custGeom>
              <a:avLst/>
              <a:gdLst>
                <a:gd name="T0" fmla="*/ 22 w 62"/>
                <a:gd name="T1" fmla="*/ 110 h 110"/>
                <a:gd name="T2" fmla="*/ 12 w 62"/>
                <a:gd name="T3" fmla="*/ 85 h 110"/>
                <a:gd name="T4" fmla="*/ 15 w 62"/>
                <a:gd name="T5" fmla="*/ 83 h 110"/>
                <a:gd name="T6" fmla="*/ 25 w 62"/>
                <a:gd name="T7" fmla="*/ 92 h 110"/>
                <a:gd name="T8" fmla="*/ 42 w 62"/>
                <a:gd name="T9" fmla="*/ 93 h 110"/>
                <a:gd name="T10" fmla="*/ 48 w 62"/>
                <a:gd name="T11" fmla="*/ 79 h 110"/>
                <a:gd name="T12" fmla="*/ 40 w 62"/>
                <a:gd name="T13" fmla="*/ 66 h 110"/>
                <a:gd name="T14" fmla="*/ 24 w 62"/>
                <a:gd name="T15" fmla="*/ 61 h 110"/>
                <a:gd name="T16" fmla="*/ 1 w 62"/>
                <a:gd name="T17" fmla="*/ 36 h 110"/>
                <a:gd name="T18" fmla="*/ 20 w 62"/>
                <a:gd name="T19" fmla="*/ 6 h 110"/>
                <a:gd name="T20" fmla="*/ 35 w 62"/>
                <a:gd name="T21" fmla="*/ 0 h 110"/>
                <a:gd name="T22" fmla="*/ 45 w 62"/>
                <a:gd name="T23" fmla="*/ 24 h 110"/>
                <a:gd name="T24" fmla="*/ 42 w 62"/>
                <a:gd name="T25" fmla="*/ 26 h 110"/>
                <a:gd name="T26" fmla="*/ 34 w 62"/>
                <a:gd name="T27" fmla="*/ 19 h 110"/>
                <a:gd name="T28" fmla="*/ 20 w 62"/>
                <a:gd name="T29" fmla="*/ 17 h 110"/>
                <a:gd name="T30" fmla="*/ 13 w 62"/>
                <a:gd name="T31" fmla="*/ 29 h 110"/>
                <a:gd name="T32" fmla="*/ 21 w 62"/>
                <a:gd name="T33" fmla="*/ 41 h 110"/>
                <a:gd name="T34" fmla="*/ 39 w 62"/>
                <a:gd name="T35" fmla="*/ 46 h 110"/>
                <a:gd name="T36" fmla="*/ 61 w 62"/>
                <a:gd name="T37" fmla="*/ 71 h 110"/>
                <a:gd name="T38" fmla="*/ 41 w 62"/>
                <a:gd name="T39" fmla="*/ 103 h 110"/>
                <a:gd name="T40" fmla="*/ 22 w 62"/>
                <a:gd name="T4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110">
                  <a:moveTo>
                    <a:pt x="22" y="110"/>
                  </a:moveTo>
                  <a:cubicBezTo>
                    <a:pt x="19" y="101"/>
                    <a:pt x="15" y="93"/>
                    <a:pt x="12" y="85"/>
                  </a:cubicBezTo>
                  <a:cubicBezTo>
                    <a:pt x="13" y="84"/>
                    <a:pt x="14" y="84"/>
                    <a:pt x="15" y="83"/>
                  </a:cubicBezTo>
                  <a:cubicBezTo>
                    <a:pt x="19" y="86"/>
                    <a:pt x="21" y="91"/>
                    <a:pt x="25" y="92"/>
                  </a:cubicBezTo>
                  <a:cubicBezTo>
                    <a:pt x="30" y="94"/>
                    <a:pt x="37" y="96"/>
                    <a:pt x="42" y="93"/>
                  </a:cubicBezTo>
                  <a:cubicBezTo>
                    <a:pt x="45" y="92"/>
                    <a:pt x="48" y="84"/>
                    <a:pt x="48" y="79"/>
                  </a:cubicBezTo>
                  <a:cubicBezTo>
                    <a:pt x="48" y="75"/>
                    <a:pt x="44" y="69"/>
                    <a:pt x="40" y="66"/>
                  </a:cubicBezTo>
                  <a:cubicBezTo>
                    <a:pt x="36" y="63"/>
                    <a:pt x="30" y="63"/>
                    <a:pt x="24" y="61"/>
                  </a:cubicBezTo>
                  <a:cubicBezTo>
                    <a:pt x="10" y="57"/>
                    <a:pt x="2" y="48"/>
                    <a:pt x="1" y="36"/>
                  </a:cubicBezTo>
                  <a:cubicBezTo>
                    <a:pt x="0" y="21"/>
                    <a:pt x="6" y="13"/>
                    <a:pt x="20" y="6"/>
                  </a:cubicBezTo>
                  <a:cubicBezTo>
                    <a:pt x="25" y="5"/>
                    <a:pt x="30" y="3"/>
                    <a:pt x="35" y="0"/>
                  </a:cubicBezTo>
                  <a:cubicBezTo>
                    <a:pt x="39" y="9"/>
                    <a:pt x="42" y="17"/>
                    <a:pt x="45" y="24"/>
                  </a:cubicBezTo>
                  <a:cubicBezTo>
                    <a:pt x="44" y="25"/>
                    <a:pt x="43" y="26"/>
                    <a:pt x="42" y="26"/>
                  </a:cubicBezTo>
                  <a:cubicBezTo>
                    <a:pt x="39" y="24"/>
                    <a:pt x="37" y="21"/>
                    <a:pt x="34" y="19"/>
                  </a:cubicBezTo>
                  <a:cubicBezTo>
                    <a:pt x="30" y="17"/>
                    <a:pt x="23" y="15"/>
                    <a:pt x="20" y="17"/>
                  </a:cubicBezTo>
                  <a:cubicBezTo>
                    <a:pt x="16" y="19"/>
                    <a:pt x="13" y="25"/>
                    <a:pt x="13" y="29"/>
                  </a:cubicBezTo>
                  <a:cubicBezTo>
                    <a:pt x="12" y="33"/>
                    <a:pt x="17" y="38"/>
                    <a:pt x="21" y="41"/>
                  </a:cubicBezTo>
                  <a:cubicBezTo>
                    <a:pt x="26" y="44"/>
                    <a:pt x="33" y="44"/>
                    <a:pt x="39" y="46"/>
                  </a:cubicBezTo>
                  <a:cubicBezTo>
                    <a:pt x="52" y="50"/>
                    <a:pt x="60" y="59"/>
                    <a:pt x="61" y="71"/>
                  </a:cubicBezTo>
                  <a:cubicBezTo>
                    <a:pt x="62" y="86"/>
                    <a:pt x="55" y="98"/>
                    <a:pt x="41" y="103"/>
                  </a:cubicBezTo>
                  <a:cubicBezTo>
                    <a:pt x="36" y="106"/>
                    <a:pt x="30" y="107"/>
                    <a:pt x="22" y="11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31">
              <a:extLst>
                <a:ext uri="{FF2B5EF4-FFF2-40B4-BE49-F238E27FC236}">
                  <a16:creationId xmlns:a16="http://schemas.microsoft.com/office/drawing/2014/main" id="{D640A792-C8CB-4304-BA34-D4311BD0C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1488" y="5904934"/>
              <a:ext cx="243421" cy="465977"/>
            </a:xfrm>
            <a:custGeom>
              <a:avLst/>
              <a:gdLst>
                <a:gd name="T0" fmla="*/ 52 w 60"/>
                <a:gd name="T1" fmla="*/ 33 h 116"/>
                <a:gd name="T2" fmla="*/ 60 w 60"/>
                <a:gd name="T3" fmla="*/ 65 h 116"/>
                <a:gd name="T4" fmla="*/ 45 w 60"/>
                <a:gd name="T5" fmla="*/ 58 h 116"/>
                <a:gd name="T6" fmla="*/ 31 w 60"/>
                <a:gd name="T7" fmla="*/ 75 h 116"/>
                <a:gd name="T8" fmla="*/ 49 w 60"/>
                <a:gd name="T9" fmla="*/ 105 h 116"/>
                <a:gd name="T10" fmla="*/ 18 w 60"/>
                <a:gd name="T11" fmla="*/ 116 h 116"/>
                <a:gd name="T12" fmla="*/ 16 w 60"/>
                <a:gd name="T13" fmla="*/ 114 h 116"/>
                <a:gd name="T14" fmla="*/ 18 w 60"/>
                <a:gd name="T15" fmla="*/ 79 h 116"/>
                <a:gd name="T16" fmla="*/ 9 w 60"/>
                <a:gd name="T17" fmla="*/ 39 h 116"/>
                <a:gd name="T18" fmla="*/ 0 w 60"/>
                <a:gd name="T19" fmla="*/ 22 h 116"/>
                <a:gd name="T20" fmla="*/ 53 w 60"/>
                <a:gd name="T21" fmla="*/ 0 h 116"/>
                <a:gd name="T22" fmla="*/ 58 w 60"/>
                <a:gd name="T23" fmla="*/ 22 h 116"/>
                <a:gd name="T24" fmla="*/ 55 w 60"/>
                <a:gd name="T25" fmla="*/ 23 h 116"/>
                <a:gd name="T26" fmla="*/ 26 w 60"/>
                <a:gd name="T27" fmla="*/ 21 h 116"/>
                <a:gd name="T28" fmla="*/ 22 w 60"/>
                <a:gd name="T29" fmla="*/ 28 h 116"/>
                <a:gd name="T30" fmla="*/ 27 w 60"/>
                <a:gd name="T31" fmla="*/ 52 h 116"/>
                <a:gd name="T32" fmla="*/ 49 w 60"/>
                <a:gd name="T33" fmla="*/ 34 h 116"/>
                <a:gd name="T34" fmla="*/ 52 w 60"/>
                <a:gd name="T35" fmla="*/ 3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116">
                  <a:moveTo>
                    <a:pt x="52" y="33"/>
                  </a:moveTo>
                  <a:cubicBezTo>
                    <a:pt x="54" y="43"/>
                    <a:pt x="57" y="53"/>
                    <a:pt x="60" y="65"/>
                  </a:cubicBezTo>
                  <a:cubicBezTo>
                    <a:pt x="53" y="62"/>
                    <a:pt x="49" y="58"/>
                    <a:pt x="45" y="58"/>
                  </a:cubicBezTo>
                  <a:cubicBezTo>
                    <a:pt x="33" y="58"/>
                    <a:pt x="28" y="63"/>
                    <a:pt x="31" y="75"/>
                  </a:cubicBezTo>
                  <a:cubicBezTo>
                    <a:pt x="34" y="86"/>
                    <a:pt x="33" y="98"/>
                    <a:pt x="49" y="105"/>
                  </a:cubicBezTo>
                  <a:cubicBezTo>
                    <a:pt x="37" y="109"/>
                    <a:pt x="28" y="113"/>
                    <a:pt x="18" y="116"/>
                  </a:cubicBezTo>
                  <a:cubicBezTo>
                    <a:pt x="18" y="115"/>
                    <a:pt x="17" y="115"/>
                    <a:pt x="16" y="114"/>
                  </a:cubicBezTo>
                  <a:cubicBezTo>
                    <a:pt x="28" y="102"/>
                    <a:pt x="20" y="90"/>
                    <a:pt x="18" y="79"/>
                  </a:cubicBezTo>
                  <a:cubicBezTo>
                    <a:pt x="16" y="65"/>
                    <a:pt x="13" y="52"/>
                    <a:pt x="9" y="39"/>
                  </a:cubicBezTo>
                  <a:cubicBezTo>
                    <a:pt x="8" y="34"/>
                    <a:pt x="4" y="29"/>
                    <a:pt x="0" y="22"/>
                  </a:cubicBezTo>
                  <a:cubicBezTo>
                    <a:pt x="16" y="16"/>
                    <a:pt x="34" y="8"/>
                    <a:pt x="53" y="0"/>
                  </a:cubicBezTo>
                  <a:cubicBezTo>
                    <a:pt x="55" y="9"/>
                    <a:pt x="56" y="15"/>
                    <a:pt x="58" y="22"/>
                  </a:cubicBezTo>
                  <a:cubicBezTo>
                    <a:pt x="56" y="22"/>
                    <a:pt x="56" y="23"/>
                    <a:pt x="55" y="23"/>
                  </a:cubicBezTo>
                  <a:cubicBezTo>
                    <a:pt x="45" y="14"/>
                    <a:pt x="38" y="13"/>
                    <a:pt x="26" y="21"/>
                  </a:cubicBezTo>
                  <a:cubicBezTo>
                    <a:pt x="24" y="22"/>
                    <a:pt x="22" y="26"/>
                    <a:pt x="22" y="28"/>
                  </a:cubicBezTo>
                  <a:cubicBezTo>
                    <a:pt x="23" y="36"/>
                    <a:pt x="25" y="44"/>
                    <a:pt x="27" y="52"/>
                  </a:cubicBezTo>
                  <a:cubicBezTo>
                    <a:pt x="41" y="53"/>
                    <a:pt x="46" y="49"/>
                    <a:pt x="49" y="34"/>
                  </a:cubicBezTo>
                  <a:cubicBezTo>
                    <a:pt x="50" y="34"/>
                    <a:pt x="51" y="33"/>
                    <a:pt x="52" y="3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32">
              <a:extLst>
                <a:ext uri="{FF2B5EF4-FFF2-40B4-BE49-F238E27FC236}">
                  <a16:creationId xmlns:a16="http://schemas.microsoft.com/office/drawing/2014/main" id="{B73D38F6-49DD-48EA-AC91-AA22F7950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5527" y="4799109"/>
              <a:ext cx="344267" cy="459022"/>
            </a:xfrm>
            <a:custGeom>
              <a:avLst/>
              <a:gdLst>
                <a:gd name="T0" fmla="*/ 37 w 86"/>
                <a:gd name="T1" fmla="*/ 0 h 114"/>
                <a:gd name="T2" fmla="*/ 54 w 86"/>
                <a:gd name="T3" fmla="*/ 20 h 114"/>
                <a:gd name="T4" fmla="*/ 52 w 86"/>
                <a:gd name="T5" fmla="*/ 23 h 114"/>
                <a:gd name="T6" fmla="*/ 44 w 86"/>
                <a:gd name="T7" fmla="*/ 21 h 114"/>
                <a:gd name="T8" fmla="*/ 23 w 86"/>
                <a:gd name="T9" fmla="*/ 30 h 114"/>
                <a:gd name="T10" fmla="*/ 47 w 86"/>
                <a:gd name="T11" fmla="*/ 95 h 114"/>
                <a:gd name="T12" fmla="*/ 67 w 86"/>
                <a:gd name="T13" fmla="*/ 87 h 114"/>
                <a:gd name="T14" fmla="*/ 74 w 86"/>
                <a:gd name="T15" fmla="*/ 65 h 114"/>
                <a:gd name="T16" fmla="*/ 79 w 86"/>
                <a:gd name="T17" fmla="*/ 52 h 114"/>
                <a:gd name="T18" fmla="*/ 82 w 86"/>
                <a:gd name="T19" fmla="*/ 54 h 114"/>
                <a:gd name="T20" fmla="*/ 59 w 86"/>
                <a:gd name="T21" fmla="*/ 108 h 114"/>
                <a:gd name="T22" fmla="*/ 30 w 86"/>
                <a:gd name="T23" fmla="*/ 106 h 114"/>
                <a:gd name="T24" fmla="*/ 15 w 86"/>
                <a:gd name="T25" fmla="*/ 28 h 114"/>
                <a:gd name="T26" fmla="*/ 37 w 86"/>
                <a:gd name="T2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114">
                  <a:moveTo>
                    <a:pt x="37" y="0"/>
                  </a:moveTo>
                  <a:cubicBezTo>
                    <a:pt x="43" y="8"/>
                    <a:pt x="49" y="14"/>
                    <a:pt x="54" y="20"/>
                  </a:cubicBezTo>
                  <a:cubicBezTo>
                    <a:pt x="54" y="21"/>
                    <a:pt x="53" y="22"/>
                    <a:pt x="52" y="23"/>
                  </a:cubicBezTo>
                  <a:cubicBezTo>
                    <a:pt x="50" y="22"/>
                    <a:pt x="47" y="22"/>
                    <a:pt x="44" y="21"/>
                  </a:cubicBezTo>
                  <a:cubicBezTo>
                    <a:pt x="35" y="19"/>
                    <a:pt x="28" y="22"/>
                    <a:pt x="23" y="30"/>
                  </a:cubicBezTo>
                  <a:cubicBezTo>
                    <a:pt x="10" y="52"/>
                    <a:pt x="23" y="87"/>
                    <a:pt x="47" y="95"/>
                  </a:cubicBezTo>
                  <a:cubicBezTo>
                    <a:pt x="56" y="98"/>
                    <a:pt x="63" y="95"/>
                    <a:pt x="67" y="87"/>
                  </a:cubicBezTo>
                  <a:cubicBezTo>
                    <a:pt x="70" y="80"/>
                    <a:pt x="72" y="72"/>
                    <a:pt x="74" y="65"/>
                  </a:cubicBezTo>
                  <a:cubicBezTo>
                    <a:pt x="76" y="61"/>
                    <a:pt x="77" y="57"/>
                    <a:pt x="79" y="52"/>
                  </a:cubicBezTo>
                  <a:cubicBezTo>
                    <a:pt x="80" y="53"/>
                    <a:pt x="82" y="54"/>
                    <a:pt x="82" y="54"/>
                  </a:cubicBezTo>
                  <a:cubicBezTo>
                    <a:pt x="86" y="73"/>
                    <a:pt x="75" y="98"/>
                    <a:pt x="59" y="108"/>
                  </a:cubicBezTo>
                  <a:cubicBezTo>
                    <a:pt x="50" y="114"/>
                    <a:pt x="39" y="113"/>
                    <a:pt x="30" y="106"/>
                  </a:cubicBezTo>
                  <a:cubicBezTo>
                    <a:pt x="7" y="89"/>
                    <a:pt x="0" y="54"/>
                    <a:pt x="15" y="28"/>
                  </a:cubicBezTo>
                  <a:cubicBezTo>
                    <a:pt x="21" y="19"/>
                    <a:pt x="29" y="10"/>
                    <a:pt x="37" y="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33">
              <a:extLst>
                <a:ext uri="{FF2B5EF4-FFF2-40B4-BE49-F238E27FC236}">
                  <a16:creationId xmlns:a16="http://schemas.microsoft.com/office/drawing/2014/main" id="{E9DA3262-6A46-4B34-BA98-27E89E7C5F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1626" y="5884069"/>
              <a:ext cx="271240" cy="441633"/>
            </a:xfrm>
            <a:custGeom>
              <a:avLst/>
              <a:gdLst>
                <a:gd name="T0" fmla="*/ 18 w 67"/>
                <a:gd name="T1" fmla="*/ 88 h 110"/>
                <a:gd name="T2" fmla="*/ 0 w 67"/>
                <a:gd name="T3" fmla="*/ 80 h 110"/>
                <a:gd name="T4" fmla="*/ 54 w 67"/>
                <a:gd name="T5" fmla="*/ 0 h 110"/>
                <a:gd name="T6" fmla="*/ 57 w 67"/>
                <a:gd name="T7" fmla="*/ 1 h 110"/>
                <a:gd name="T8" fmla="*/ 67 w 67"/>
                <a:gd name="T9" fmla="*/ 110 h 110"/>
                <a:gd name="T10" fmla="*/ 44 w 67"/>
                <a:gd name="T11" fmla="*/ 100 h 110"/>
                <a:gd name="T12" fmla="*/ 29 w 67"/>
                <a:gd name="T13" fmla="*/ 61 h 110"/>
                <a:gd name="T14" fmla="*/ 16 w 67"/>
                <a:gd name="T15" fmla="*/ 78 h 110"/>
                <a:gd name="T16" fmla="*/ 18 w 67"/>
                <a:gd name="T17" fmla="*/ 88 h 110"/>
                <a:gd name="T18" fmla="*/ 48 w 67"/>
                <a:gd name="T19" fmla="*/ 59 h 110"/>
                <a:gd name="T20" fmla="*/ 46 w 67"/>
                <a:gd name="T21" fmla="*/ 27 h 110"/>
                <a:gd name="T22" fmla="*/ 44 w 67"/>
                <a:gd name="T23" fmla="*/ 27 h 110"/>
                <a:gd name="T24" fmla="*/ 29 w 67"/>
                <a:gd name="T25" fmla="*/ 50 h 110"/>
                <a:gd name="T26" fmla="*/ 48 w 67"/>
                <a:gd name="T27" fmla="*/ 5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10">
                  <a:moveTo>
                    <a:pt x="18" y="88"/>
                  </a:moveTo>
                  <a:cubicBezTo>
                    <a:pt x="11" y="85"/>
                    <a:pt x="5" y="82"/>
                    <a:pt x="0" y="80"/>
                  </a:cubicBezTo>
                  <a:cubicBezTo>
                    <a:pt x="18" y="53"/>
                    <a:pt x="36" y="27"/>
                    <a:pt x="54" y="0"/>
                  </a:cubicBezTo>
                  <a:cubicBezTo>
                    <a:pt x="55" y="0"/>
                    <a:pt x="56" y="0"/>
                    <a:pt x="57" y="1"/>
                  </a:cubicBezTo>
                  <a:cubicBezTo>
                    <a:pt x="60" y="37"/>
                    <a:pt x="63" y="72"/>
                    <a:pt x="67" y="110"/>
                  </a:cubicBezTo>
                  <a:cubicBezTo>
                    <a:pt x="59" y="106"/>
                    <a:pt x="52" y="103"/>
                    <a:pt x="44" y="100"/>
                  </a:cubicBezTo>
                  <a:cubicBezTo>
                    <a:pt x="57" y="80"/>
                    <a:pt x="51" y="67"/>
                    <a:pt x="29" y="61"/>
                  </a:cubicBezTo>
                  <a:cubicBezTo>
                    <a:pt x="24" y="59"/>
                    <a:pt x="16" y="70"/>
                    <a:pt x="16" y="78"/>
                  </a:cubicBezTo>
                  <a:cubicBezTo>
                    <a:pt x="16" y="80"/>
                    <a:pt x="17" y="83"/>
                    <a:pt x="18" y="88"/>
                  </a:cubicBezTo>
                  <a:close/>
                  <a:moveTo>
                    <a:pt x="48" y="59"/>
                  </a:moveTo>
                  <a:cubicBezTo>
                    <a:pt x="47" y="47"/>
                    <a:pt x="47" y="37"/>
                    <a:pt x="46" y="27"/>
                  </a:cubicBezTo>
                  <a:cubicBezTo>
                    <a:pt x="45" y="27"/>
                    <a:pt x="44" y="27"/>
                    <a:pt x="44" y="27"/>
                  </a:cubicBezTo>
                  <a:cubicBezTo>
                    <a:pt x="39" y="34"/>
                    <a:pt x="34" y="42"/>
                    <a:pt x="29" y="50"/>
                  </a:cubicBezTo>
                  <a:cubicBezTo>
                    <a:pt x="36" y="53"/>
                    <a:pt x="41" y="56"/>
                    <a:pt x="48" y="5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A73EEF28-5AFE-491B-BE84-CF739413F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7624" y="4319223"/>
              <a:ext cx="368608" cy="417292"/>
            </a:xfrm>
            <a:custGeom>
              <a:avLst/>
              <a:gdLst>
                <a:gd name="T0" fmla="*/ 87 w 91"/>
                <a:gd name="T1" fmla="*/ 69 h 104"/>
                <a:gd name="T2" fmla="*/ 74 w 91"/>
                <a:gd name="T3" fmla="*/ 79 h 104"/>
                <a:gd name="T4" fmla="*/ 71 w 91"/>
                <a:gd name="T5" fmla="*/ 77 h 104"/>
                <a:gd name="T6" fmla="*/ 76 w 91"/>
                <a:gd name="T7" fmla="*/ 63 h 104"/>
                <a:gd name="T8" fmla="*/ 70 w 91"/>
                <a:gd name="T9" fmla="*/ 28 h 104"/>
                <a:gd name="T10" fmla="*/ 52 w 91"/>
                <a:gd name="T11" fmla="*/ 22 h 104"/>
                <a:gd name="T12" fmla="*/ 21 w 91"/>
                <a:gd name="T13" fmla="*/ 55 h 104"/>
                <a:gd name="T14" fmla="*/ 38 w 91"/>
                <a:gd name="T15" fmla="*/ 97 h 104"/>
                <a:gd name="T16" fmla="*/ 43 w 91"/>
                <a:gd name="T17" fmla="*/ 103 h 104"/>
                <a:gd name="T18" fmla="*/ 35 w 91"/>
                <a:gd name="T19" fmla="*/ 103 h 104"/>
                <a:gd name="T20" fmla="*/ 32 w 91"/>
                <a:gd name="T21" fmla="*/ 10 h 104"/>
                <a:gd name="T22" fmla="*/ 73 w 91"/>
                <a:gd name="T23" fmla="*/ 18 h 104"/>
                <a:gd name="T24" fmla="*/ 90 w 91"/>
                <a:gd name="T25" fmla="*/ 59 h 104"/>
                <a:gd name="T26" fmla="*/ 87 w 91"/>
                <a:gd name="T27" fmla="*/ 69 h 104"/>
                <a:gd name="T28" fmla="*/ 87 w 91"/>
                <a:gd name="T29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104">
                  <a:moveTo>
                    <a:pt x="87" y="69"/>
                  </a:moveTo>
                  <a:cubicBezTo>
                    <a:pt x="83" y="72"/>
                    <a:pt x="78" y="75"/>
                    <a:pt x="74" y="79"/>
                  </a:cubicBezTo>
                  <a:cubicBezTo>
                    <a:pt x="73" y="78"/>
                    <a:pt x="72" y="78"/>
                    <a:pt x="71" y="77"/>
                  </a:cubicBezTo>
                  <a:cubicBezTo>
                    <a:pt x="73" y="73"/>
                    <a:pt x="74" y="68"/>
                    <a:pt x="76" y="63"/>
                  </a:cubicBezTo>
                  <a:cubicBezTo>
                    <a:pt x="81" y="50"/>
                    <a:pt x="80" y="37"/>
                    <a:pt x="70" y="28"/>
                  </a:cubicBezTo>
                  <a:cubicBezTo>
                    <a:pt x="66" y="24"/>
                    <a:pt x="58" y="21"/>
                    <a:pt x="52" y="22"/>
                  </a:cubicBezTo>
                  <a:cubicBezTo>
                    <a:pt x="37" y="24"/>
                    <a:pt x="23" y="40"/>
                    <a:pt x="21" y="55"/>
                  </a:cubicBezTo>
                  <a:cubicBezTo>
                    <a:pt x="18" y="72"/>
                    <a:pt x="23" y="87"/>
                    <a:pt x="38" y="97"/>
                  </a:cubicBezTo>
                  <a:cubicBezTo>
                    <a:pt x="40" y="98"/>
                    <a:pt x="41" y="101"/>
                    <a:pt x="43" y="103"/>
                  </a:cubicBezTo>
                  <a:cubicBezTo>
                    <a:pt x="40" y="103"/>
                    <a:pt x="37" y="104"/>
                    <a:pt x="35" y="103"/>
                  </a:cubicBezTo>
                  <a:cubicBezTo>
                    <a:pt x="2" y="84"/>
                    <a:pt x="0" y="31"/>
                    <a:pt x="32" y="10"/>
                  </a:cubicBezTo>
                  <a:cubicBezTo>
                    <a:pt x="48" y="0"/>
                    <a:pt x="64" y="2"/>
                    <a:pt x="73" y="18"/>
                  </a:cubicBezTo>
                  <a:cubicBezTo>
                    <a:pt x="81" y="31"/>
                    <a:pt x="85" y="45"/>
                    <a:pt x="90" y="59"/>
                  </a:cubicBezTo>
                  <a:cubicBezTo>
                    <a:pt x="91" y="61"/>
                    <a:pt x="88" y="65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EA2252D6-5210-4925-B3E2-68136A5A0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9821" y="5974483"/>
              <a:ext cx="306015" cy="424247"/>
            </a:xfrm>
            <a:custGeom>
              <a:avLst/>
              <a:gdLst>
                <a:gd name="T0" fmla="*/ 63 w 76"/>
                <a:gd name="T1" fmla="*/ 90 h 106"/>
                <a:gd name="T2" fmla="*/ 48 w 76"/>
                <a:gd name="T3" fmla="*/ 103 h 106"/>
                <a:gd name="T4" fmla="*/ 12 w 76"/>
                <a:gd name="T5" fmla="*/ 86 h 106"/>
                <a:gd name="T6" fmla="*/ 19 w 76"/>
                <a:gd name="T7" fmla="*/ 14 h 106"/>
                <a:gd name="T8" fmla="*/ 51 w 76"/>
                <a:gd name="T9" fmla="*/ 5 h 106"/>
                <a:gd name="T10" fmla="*/ 71 w 76"/>
                <a:gd name="T11" fmla="*/ 14 h 106"/>
                <a:gd name="T12" fmla="*/ 76 w 76"/>
                <a:gd name="T13" fmla="*/ 22 h 106"/>
                <a:gd name="T14" fmla="*/ 72 w 76"/>
                <a:gd name="T15" fmla="*/ 45 h 106"/>
                <a:gd name="T16" fmla="*/ 70 w 76"/>
                <a:gd name="T17" fmla="*/ 46 h 106"/>
                <a:gd name="T18" fmla="*/ 66 w 76"/>
                <a:gd name="T19" fmla="*/ 36 h 106"/>
                <a:gd name="T20" fmla="*/ 61 w 76"/>
                <a:gd name="T21" fmla="*/ 21 h 106"/>
                <a:gd name="T22" fmla="*/ 33 w 76"/>
                <a:gd name="T23" fmla="*/ 19 h 106"/>
                <a:gd name="T24" fmla="*/ 25 w 76"/>
                <a:gd name="T25" fmla="*/ 83 h 106"/>
                <a:gd name="T26" fmla="*/ 53 w 76"/>
                <a:gd name="T27" fmla="*/ 94 h 106"/>
                <a:gd name="T28" fmla="*/ 63 w 76"/>
                <a:gd name="T29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06">
                  <a:moveTo>
                    <a:pt x="63" y="90"/>
                  </a:moveTo>
                  <a:cubicBezTo>
                    <a:pt x="61" y="100"/>
                    <a:pt x="55" y="102"/>
                    <a:pt x="48" y="103"/>
                  </a:cubicBezTo>
                  <a:cubicBezTo>
                    <a:pt x="34" y="106"/>
                    <a:pt x="19" y="98"/>
                    <a:pt x="12" y="86"/>
                  </a:cubicBezTo>
                  <a:cubicBezTo>
                    <a:pt x="0" y="64"/>
                    <a:pt x="2" y="34"/>
                    <a:pt x="19" y="14"/>
                  </a:cubicBezTo>
                  <a:cubicBezTo>
                    <a:pt x="27" y="4"/>
                    <a:pt x="39" y="0"/>
                    <a:pt x="51" y="5"/>
                  </a:cubicBezTo>
                  <a:cubicBezTo>
                    <a:pt x="58" y="7"/>
                    <a:pt x="65" y="10"/>
                    <a:pt x="71" y="14"/>
                  </a:cubicBezTo>
                  <a:cubicBezTo>
                    <a:pt x="74" y="15"/>
                    <a:pt x="76" y="19"/>
                    <a:pt x="76" y="22"/>
                  </a:cubicBezTo>
                  <a:cubicBezTo>
                    <a:pt x="75" y="30"/>
                    <a:pt x="74" y="37"/>
                    <a:pt x="72" y="45"/>
                  </a:cubicBezTo>
                  <a:cubicBezTo>
                    <a:pt x="72" y="45"/>
                    <a:pt x="71" y="45"/>
                    <a:pt x="70" y="46"/>
                  </a:cubicBezTo>
                  <a:cubicBezTo>
                    <a:pt x="69" y="42"/>
                    <a:pt x="67" y="39"/>
                    <a:pt x="66" y="36"/>
                  </a:cubicBezTo>
                  <a:cubicBezTo>
                    <a:pt x="64" y="31"/>
                    <a:pt x="63" y="26"/>
                    <a:pt x="61" y="21"/>
                  </a:cubicBezTo>
                  <a:cubicBezTo>
                    <a:pt x="55" y="11"/>
                    <a:pt x="42" y="10"/>
                    <a:pt x="33" y="19"/>
                  </a:cubicBezTo>
                  <a:cubicBezTo>
                    <a:pt x="19" y="34"/>
                    <a:pt x="15" y="64"/>
                    <a:pt x="25" y="83"/>
                  </a:cubicBezTo>
                  <a:cubicBezTo>
                    <a:pt x="30" y="94"/>
                    <a:pt x="41" y="98"/>
                    <a:pt x="53" y="94"/>
                  </a:cubicBezTo>
                  <a:cubicBezTo>
                    <a:pt x="56" y="93"/>
                    <a:pt x="59" y="92"/>
                    <a:pt x="63" y="9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762D0A7F-5A13-40C7-AF90-D738ACA9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9607" y="671394"/>
              <a:ext cx="125187" cy="184304"/>
            </a:xfrm>
            <a:custGeom>
              <a:avLst/>
              <a:gdLst>
                <a:gd name="T0" fmla="*/ 30 w 31"/>
                <a:gd name="T1" fmla="*/ 0 h 46"/>
                <a:gd name="T2" fmla="*/ 24 w 31"/>
                <a:gd name="T3" fmla="*/ 41 h 46"/>
                <a:gd name="T4" fmla="*/ 10 w 31"/>
                <a:gd name="T5" fmla="*/ 43 h 46"/>
                <a:gd name="T6" fmla="*/ 3 w 31"/>
                <a:gd name="T7" fmla="*/ 26 h 46"/>
                <a:gd name="T8" fmla="*/ 30 w 3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6">
                  <a:moveTo>
                    <a:pt x="30" y="0"/>
                  </a:moveTo>
                  <a:cubicBezTo>
                    <a:pt x="31" y="16"/>
                    <a:pt x="29" y="29"/>
                    <a:pt x="24" y="41"/>
                  </a:cubicBezTo>
                  <a:cubicBezTo>
                    <a:pt x="22" y="46"/>
                    <a:pt x="15" y="46"/>
                    <a:pt x="10" y="43"/>
                  </a:cubicBezTo>
                  <a:cubicBezTo>
                    <a:pt x="3" y="39"/>
                    <a:pt x="0" y="33"/>
                    <a:pt x="3" y="26"/>
                  </a:cubicBezTo>
                  <a:cubicBezTo>
                    <a:pt x="8" y="14"/>
                    <a:pt x="17" y="7"/>
                    <a:pt x="30" y="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0CC319C5-C09A-4669-AEA4-6885B33D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0619" y="2079754"/>
              <a:ext cx="111277" cy="139097"/>
            </a:xfrm>
            <a:custGeom>
              <a:avLst/>
              <a:gdLst>
                <a:gd name="T0" fmla="*/ 19 w 27"/>
                <a:gd name="T1" fmla="*/ 0 h 35"/>
                <a:gd name="T2" fmla="*/ 26 w 27"/>
                <a:gd name="T3" fmla="*/ 22 h 35"/>
                <a:gd name="T4" fmla="*/ 22 w 27"/>
                <a:gd name="T5" fmla="*/ 33 h 35"/>
                <a:gd name="T6" fmla="*/ 11 w 27"/>
                <a:gd name="T7" fmla="*/ 32 h 35"/>
                <a:gd name="T8" fmla="*/ 1 w 27"/>
                <a:gd name="T9" fmla="*/ 24 h 35"/>
                <a:gd name="T10" fmla="*/ 2 w 27"/>
                <a:gd name="T11" fmla="*/ 15 h 35"/>
                <a:gd name="T12" fmla="*/ 19 w 2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5">
                  <a:moveTo>
                    <a:pt x="19" y="0"/>
                  </a:moveTo>
                  <a:cubicBezTo>
                    <a:pt x="22" y="7"/>
                    <a:pt x="25" y="15"/>
                    <a:pt x="26" y="22"/>
                  </a:cubicBezTo>
                  <a:cubicBezTo>
                    <a:pt x="27" y="26"/>
                    <a:pt x="25" y="31"/>
                    <a:pt x="22" y="33"/>
                  </a:cubicBezTo>
                  <a:cubicBezTo>
                    <a:pt x="20" y="35"/>
                    <a:pt x="14" y="33"/>
                    <a:pt x="11" y="32"/>
                  </a:cubicBezTo>
                  <a:cubicBezTo>
                    <a:pt x="7" y="30"/>
                    <a:pt x="3" y="28"/>
                    <a:pt x="1" y="24"/>
                  </a:cubicBezTo>
                  <a:cubicBezTo>
                    <a:pt x="0" y="22"/>
                    <a:pt x="0" y="17"/>
                    <a:pt x="2" y="15"/>
                  </a:cubicBezTo>
                  <a:cubicBezTo>
                    <a:pt x="7" y="10"/>
                    <a:pt x="13" y="6"/>
                    <a:pt x="19" y="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38">
              <a:extLst>
                <a:ext uri="{FF2B5EF4-FFF2-40B4-BE49-F238E27FC236}">
                  <a16:creationId xmlns:a16="http://schemas.microsoft.com/office/drawing/2014/main" id="{42CEDFE2-8D32-443E-BE19-7B6AA448B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6957" y="789626"/>
              <a:ext cx="153007" cy="107800"/>
            </a:xfrm>
            <a:custGeom>
              <a:avLst/>
              <a:gdLst>
                <a:gd name="T0" fmla="*/ 12 w 38"/>
                <a:gd name="T1" fmla="*/ 0 h 26"/>
                <a:gd name="T2" fmla="*/ 38 w 38"/>
                <a:gd name="T3" fmla="*/ 25 h 26"/>
                <a:gd name="T4" fmla="*/ 4 w 38"/>
                <a:gd name="T5" fmla="*/ 25 h 26"/>
                <a:gd name="T6" fmla="*/ 1 w 38"/>
                <a:gd name="T7" fmla="*/ 14 h 26"/>
                <a:gd name="T8" fmla="*/ 8 w 38"/>
                <a:gd name="T9" fmla="*/ 0 h 26"/>
                <a:gd name="T10" fmla="*/ 12 w 38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6">
                  <a:moveTo>
                    <a:pt x="12" y="0"/>
                  </a:moveTo>
                  <a:cubicBezTo>
                    <a:pt x="10" y="19"/>
                    <a:pt x="31" y="13"/>
                    <a:pt x="38" y="25"/>
                  </a:cubicBezTo>
                  <a:cubicBezTo>
                    <a:pt x="26" y="25"/>
                    <a:pt x="15" y="26"/>
                    <a:pt x="4" y="25"/>
                  </a:cubicBezTo>
                  <a:cubicBezTo>
                    <a:pt x="3" y="24"/>
                    <a:pt x="0" y="17"/>
                    <a:pt x="1" y="14"/>
                  </a:cubicBezTo>
                  <a:cubicBezTo>
                    <a:pt x="2" y="9"/>
                    <a:pt x="6" y="5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id="{A1187FF4-4DC0-4DCD-942F-0374054AC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9535" y="427973"/>
              <a:ext cx="52162" cy="177349"/>
            </a:xfrm>
            <a:custGeom>
              <a:avLst/>
              <a:gdLst>
                <a:gd name="T0" fmla="*/ 11 w 13"/>
                <a:gd name="T1" fmla="*/ 0 h 44"/>
                <a:gd name="T2" fmla="*/ 11 w 13"/>
                <a:gd name="T3" fmla="*/ 34 h 44"/>
                <a:gd name="T4" fmla="*/ 2 w 13"/>
                <a:gd name="T5" fmla="*/ 44 h 44"/>
                <a:gd name="T6" fmla="*/ 0 w 13"/>
                <a:gd name="T7" fmla="*/ 42 h 44"/>
                <a:gd name="T8" fmla="*/ 5 w 13"/>
                <a:gd name="T9" fmla="*/ 34 h 44"/>
                <a:gd name="T10" fmla="*/ 8 w 13"/>
                <a:gd name="T11" fmla="*/ 11 h 44"/>
                <a:gd name="T12" fmla="*/ 7 w 13"/>
                <a:gd name="T13" fmla="*/ 0 h 44"/>
                <a:gd name="T14" fmla="*/ 11 w 13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4">
                  <a:moveTo>
                    <a:pt x="11" y="0"/>
                  </a:moveTo>
                  <a:cubicBezTo>
                    <a:pt x="11" y="12"/>
                    <a:pt x="12" y="23"/>
                    <a:pt x="11" y="34"/>
                  </a:cubicBezTo>
                  <a:cubicBezTo>
                    <a:pt x="10" y="38"/>
                    <a:pt x="5" y="40"/>
                    <a:pt x="2" y="44"/>
                  </a:cubicBezTo>
                  <a:cubicBezTo>
                    <a:pt x="1" y="43"/>
                    <a:pt x="1" y="42"/>
                    <a:pt x="0" y="42"/>
                  </a:cubicBezTo>
                  <a:cubicBezTo>
                    <a:pt x="1" y="39"/>
                    <a:pt x="3" y="37"/>
                    <a:pt x="5" y="34"/>
                  </a:cubicBezTo>
                  <a:cubicBezTo>
                    <a:pt x="10" y="27"/>
                    <a:pt x="13" y="20"/>
                    <a:pt x="8" y="11"/>
                  </a:cubicBezTo>
                  <a:cubicBezTo>
                    <a:pt x="7" y="8"/>
                    <a:pt x="8" y="4"/>
                    <a:pt x="7" y="0"/>
                  </a:cubicBezTo>
                  <a:cubicBezTo>
                    <a:pt x="9" y="0"/>
                    <a:pt x="10" y="0"/>
                    <a:pt x="11" y="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49">
              <a:extLst>
                <a:ext uri="{FF2B5EF4-FFF2-40B4-BE49-F238E27FC236}">
                  <a16:creationId xmlns:a16="http://schemas.microsoft.com/office/drawing/2014/main" id="{2248198F-18BB-4462-A0E4-D4F716ADC0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77492" y="1144326"/>
              <a:ext cx="4607604" cy="4590216"/>
            </a:xfrm>
            <a:custGeom>
              <a:avLst/>
              <a:gdLst>
                <a:gd name="T0" fmla="*/ 557 w 1143"/>
                <a:gd name="T1" fmla="*/ 1136 h 1141"/>
                <a:gd name="T2" fmla="*/ 3 w 1143"/>
                <a:gd name="T3" fmla="*/ 566 h 1141"/>
                <a:gd name="T4" fmla="*/ 586 w 1143"/>
                <a:gd name="T5" fmla="*/ 9 h 1141"/>
                <a:gd name="T6" fmla="*/ 1135 w 1143"/>
                <a:gd name="T7" fmla="*/ 587 h 1141"/>
                <a:gd name="T8" fmla="*/ 557 w 1143"/>
                <a:gd name="T9" fmla="*/ 1136 h 1141"/>
                <a:gd name="T10" fmla="*/ 1088 w 1143"/>
                <a:gd name="T11" fmla="*/ 392 h 1141"/>
                <a:gd name="T12" fmla="*/ 1085 w 1143"/>
                <a:gd name="T13" fmla="*/ 389 h 1141"/>
                <a:gd name="T14" fmla="*/ 951 w 1143"/>
                <a:gd name="T15" fmla="*/ 290 h 1141"/>
                <a:gd name="T16" fmla="*/ 932 w 1143"/>
                <a:gd name="T17" fmla="*/ 286 h 1141"/>
                <a:gd name="T18" fmla="*/ 727 w 1143"/>
                <a:gd name="T19" fmla="*/ 331 h 1141"/>
                <a:gd name="T20" fmla="*/ 699 w 1143"/>
                <a:gd name="T21" fmla="*/ 336 h 1141"/>
                <a:gd name="T22" fmla="*/ 703 w 1143"/>
                <a:gd name="T23" fmla="*/ 325 h 1141"/>
                <a:gd name="T24" fmla="*/ 754 w 1143"/>
                <a:gd name="T25" fmla="*/ 205 h 1141"/>
                <a:gd name="T26" fmla="*/ 753 w 1143"/>
                <a:gd name="T27" fmla="*/ 183 h 1141"/>
                <a:gd name="T28" fmla="*/ 677 w 1143"/>
                <a:gd name="T29" fmla="*/ 44 h 1141"/>
                <a:gd name="T30" fmla="*/ 659 w 1143"/>
                <a:gd name="T31" fmla="*/ 37 h 1141"/>
                <a:gd name="T32" fmla="*/ 519 w 1143"/>
                <a:gd name="T33" fmla="*/ 97 h 1141"/>
                <a:gd name="T34" fmla="*/ 500 w 1143"/>
                <a:gd name="T35" fmla="*/ 117 h 1141"/>
                <a:gd name="T36" fmla="*/ 444 w 1143"/>
                <a:gd name="T37" fmla="*/ 293 h 1141"/>
                <a:gd name="T38" fmla="*/ 428 w 1143"/>
                <a:gd name="T39" fmla="*/ 341 h 1141"/>
                <a:gd name="T40" fmla="*/ 420 w 1143"/>
                <a:gd name="T41" fmla="*/ 332 h 1141"/>
                <a:gd name="T42" fmla="*/ 343 w 1143"/>
                <a:gd name="T43" fmla="*/ 231 h 1141"/>
                <a:gd name="T44" fmla="*/ 319 w 1143"/>
                <a:gd name="T45" fmla="*/ 218 h 1141"/>
                <a:gd name="T46" fmla="*/ 166 w 1143"/>
                <a:gd name="T47" fmla="*/ 215 h 1141"/>
                <a:gd name="T48" fmla="*/ 148 w 1143"/>
                <a:gd name="T49" fmla="*/ 230 h 1141"/>
                <a:gd name="T50" fmla="*/ 146 w 1143"/>
                <a:gd name="T51" fmla="*/ 240 h 1141"/>
                <a:gd name="T52" fmla="*/ 130 w 1143"/>
                <a:gd name="T53" fmla="*/ 375 h 1141"/>
                <a:gd name="T54" fmla="*/ 139 w 1143"/>
                <a:gd name="T55" fmla="*/ 405 h 1141"/>
                <a:gd name="T56" fmla="*/ 288 w 1143"/>
                <a:gd name="T57" fmla="*/ 568 h 1141"/>
                <a:gd name="T58" fmla="*/ 296 w 1143"/>
                <a:gd name="T59" fmla="*/ 577 h 1141"/>
                <a:gd name="T60" fmla="*/ 286 w 1143"/>
                <a:gd name="T61" fmla="*/ 579 h 1141"/>
                <a:gd name="T62" fmla="*/ 165 w 1143"/>
                <a:gd name="T63" fmla="*/ 594 h 1141"/>
                <a:gd name="T64" fmla="*/ 129 w 1143"/>
                <a:gd name="T65" fmla="*/ 617 h 1141"/>
                <a:gd name="T66" fmla="*/ 84 w 1143"/>
                <a:gd name="T67" fmla="*/ 692 h 1141"/>
                <a:gd name="T68" fmla="*/ 47 w 1143"/>
                <a:gd name="T69" fmla="*/ 753 h 1141"/>
                <a:gd name="T70" fmla="*/ 50 w 1143"/>
                <a:gd name="T71" fmla="*/ 756 h 1141"/>
                <a:gd name="T72" fmla="*/ 182 w 1143"/>
                <a:gd name="T73" fmla="*/ 855 h 1141"/>
                <a:gd name="T74" fmla="*/ 201 w 1143"/>
                <a:gd name="T75" fmla="*/ 859 h 1141"/>
                <a:gd name="T76" fmla="*/ 400 w 1143"/>
                <a:gd name="T77" fmla="*/ 816 h 1141"/>
                <a:gd name="T78" fmla="*/ 436 w 1143"/>
                <a:gd name="T79" fmla="*/ 809 h 1141"/>
                <a:gd name="T80" fmla="*/ 430 w 1143"/>
                <a:gd name="T81" fmla="*/ 825 h 1141"/>
                <a:gd name="T82" fmla="*/ 383 w 1143"/>
                <a:gd name="T83" fmla="*/ 937 h 1141"/>
                <a:gd name="T84" fmla="*/ 384 w 1143"/>
                <a:gd name="T85" fmla="*/ 967 h 1141"/>
                <a:gd name="T86" fmla="*/ 458 w 1143"/>
                <a:gd name="T87" fmla="*/ 1103 h 1141"/>
                <a:gd name="T88" fmla="*/ 475 w 1143"/>
                <a:gd name="T89" fmla="*/ 1109 h 1141"/>
                <a:gd name="T90" fmla="*/ 615 w 1143"/>
                <a:gd name="T91" fmla="*/ 1049 h 1141"/>
                <a:gd name="T92" fmla="*/ 636 w 1143"/>
                <a:gd name="T93" fmla="*/ 1027 h 1141"/>
                <a:gd name="T94" fmla="*/ 701 w 1143"/>
                <a:gd name="T95" fmla="*/ 821 h 1141"/>
                <a:gd name="T96" fmla="*/ 707 w 1143"/>
                <a:gd name="T97" fmla="*/ 805 h 1141"/>
                <a:gd name="T98" fmla="*/ 713 w 1143"/>
                <a:gd name="T99" fmla="*/ 812 h 1141"/>
                <a:gd name="T100" fmla="*/ 793 w 1143"/>
                <a:gd name="T101" fmla="*/ 916 h 1141"/>
                <a:gd name="T102" fmla="*/ 816 w 1143"/>
                <a:gd name="T103" fmla="*/ 929 h 1141"/>
                <a:gd name="T104" fmla="*/ 975 w 1143"/>
                <a:gd name="T105" fmla="*/ 932 h 1141"/>
                <a:gd name="T106" fmla="*/ 987 w 1143"/>
                <a:gd name="T107" fmla="*/ 921 h 1141"/>
                <a:gd name="T108" fmla="*/ 1006 w 1143"/>
                <a:gd name="T109" fmla="*/ 768 h 1141"/>
                <a:gd name="T110" fmla="*/ 998 w 1143"/>
                <a:gd name="T111" fmla="*/ 744 h 1141"/>
                <a:gd name="T112" fmla="*/ 867 w 1143"/>
                <a:gd name="T113" fmla="*/ 600 h 1141"/>
                <a:gd name="T114" fmla="*/ 839 w 1143"/>
                <a:gd name="T115" fmla="*/ 569 h 1141"/>
                <a:gd name="T116" fmla="*/ 845 w 1143"/>
                <a:gd name="T117" fmla="*/ 567 h 1141"/>
                <a:gd name="T118" fmla="*/ 978 w 1143"/>
                <a:gd name="T119" fmla="*/ 550 h 1141"/>
                <a:gd name="T120" fmla="*/ 1000 w 1143"/>
                <a:gd name="T121" fmla="*/ 536 h 1141"/>
                <a:gd name="T122" fmla="*/ 1019 w 1143"/>
                <a:gd name="T123" fmla="*/ 505 h 1141"/>
                <a:gd name="T124" fmla="*/ 1088 w 1143"/>
                <a:gd name="T125" fmla="*/ 392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3" h="1141">
                  <a:moveTo>
                    <a:pt x="557" y="1136"/>
                  </a:moveTo>
                  <a:cubicBezTo>
                    <a:pt x="245" y="1129"/>
                    <a:pt x="0" y="873"/>
                    <a:pt x="3" y="566"/>
                  </a:cubicBezTo>
                  <a:cubicBezTo>
                    <a:pt x="6" y="251"/>
                    <a:pt x="272" y="0"/>
                    <a:pt x="586" y="9"/>
                  </a:cubicBezTo>
                  <a:cubicBezTo>
                    <a:pt x="891" y="18"/>
                    <a:pt x="1143" y="272"/>
                    <a:pt x="1135" y="587"/>
                  </a:cubicBezTo>
                  <a:cubicBezTo>
                    <a:pt x="1128" y="892"/>
                    <a:pt x="873" y="1141"/>
                    <a:pt x="557" y="1136"/>
                  </a:cubicBezTo>
                  <a:close/>
                  <a:moveTo>
                    <a:pt x="1088" y="392"/>
                  </a:moveTo>
                  <a:cubicBezTo>
                    <a:pt x="1087" y="391"/>
                    <a:pt x="1086" y="390"/>
                    <a:pt x="1085" y="389"/>
                  </a:cubicBezTo>
                  <a:cubicBezTo>
                    <a:pt x="1041" y="356"/>
                    <a:pt x="996" y="322"/>
                    <a:pt x="951" y="290"/>
                  </a:cubicBezTo>
                  <a:cubicBezTo>
                    <a:pt x="947" y="286"/>
                    <a:pt x="938" y="285"/>
                    <a:pt x="932" y="286"/>
                  </a:cubicBezTo>
                  <a:cubicBezTo>
                    <a:pt x="864" y="301"/>
                    <a:pt x="796" y="316"/>
                    <a:pt x="727" y="331"/>
                  </a:cubicBezTo>
                  <a:cubicBezTo>
                    <a:pt x="719" y="333"/>
                    <a:pt x="710" y="334"/>
                    <a:pt x="699" y="336"/>
                  </a:cubicBezTo>
                  <a:cubicBezTo>
                    <a:pt x="701" y="331"/>
                    <a:pt x="702" y="328"/>
                    <a:pt x="703" y="325"/>
                  </a:cubicBezTo>
                  <a:cubicBezTo>
                    <a:pt x="720" y="285"/>
                    <a:pt x="737" y="245"/>
                    <a:pt x="754" y="205"/>
                  </a:cubicBezTo>
                  <a:cubicBezTo>
                    <a:pt x="757" y="197"/>
                    <a:pt x="757" y="191"/>
                    <a:pt x="753" y="183"/>
                  </a:cubicBezTo>
                  <a:cubicBezTo>
                    <a:pt x="727" y="137"/>
                    <a:pt x="702" y="90"/>
                    <a:pt x="677" y="44"/>
                  </a:cubicBezTo>
                  <a:cubicBezTo>
                    <a:pt x="671" y="32"/>
                    <a:pt x="671" y="32"/>
                    <a:pt x="659" y="37"/>
                  </a:cubicBezTo>
                  <a:cubicBezTo>
                    <a:pt x="612" y="57"/>
                    <a:pt x="565" y="77"/>
                    <a:pt x="519" y="97"/>
                  </a:cubicBezTo>
                  <a:cubicBezTo>
                    <a:pt x="509" y="101"/>
                    <a:pt x="503" y="107"/>
                    <a:pt x="500" y="117"/>
                  </a:cubicBezTo>
                  <a:cubicBezTo>
                    <a:pt x="481" y="176"/>
                    <a:pt x="463" y="235"/>
                    <a:pt x="444" y="293"/>
                  </a:cubicBezTo>
                  <a:cubicBezTo>
                    <a:pt x="439" y="309"/>
                    <a:pt x="434" y="324"/>
                    <a:pt x="428" y="341"/>
                  </a:cubicBezTo>
                  <a:cubicBezTo>
                    <a:pt x="425" y="337"/>
                    <a:pt x="423" y="335"/>
                    <a:pt x="420" y="332"/>
                  </a:cubicBezTo>
                  <a:cubicBezTo>
                    <a:pt x="395" y="298"/>
                    <a:pt x="368" y="265"/>
                    <a:pt x="343" y="231"/>
                  </a:cubicBezTo>
                  <a:cubicBezTo>
                    <a:pt x="337" y="222"/>
                    <a:pt x="330" y="218"/>
                    <a:pt x="319" y="218"/>
                  </a:cubicBezTo>
                  <a:cubicBezTo>
                    <a:pt x="268" y="217"/>
                    <a:pt x="217" y="216"/>
                    <a:pt x="166" y="215"/>
                  </a:cubicBezTo>
                  <a:cubicBezTo>
                    <a:pt x="150" y="215"/>
                    <a:pt x="150" y="215"/>
                    <a:pt x="148" y="230"/>
                  </a:cubicBezTo>
                  <a:cubicBezTo>
                    <a:pt x="147" y="233"/>
                    <a:pt x="147" y="237"/>
                    <a:pt x="146" y="240"/>
                  </a:cubicBezTo>
                  <a:cubicBezTo>
                    <a:pt x="141" y="285"/>
                    <a:pt x="136" y="330"/>
                    <a:pt x="130" y="375"/>
                  </a:cubicBezTo>
                  <a:cubicBezTo>
                    <a:pt x="128" y="387"/>
                    <a:pt x="131" y="396"/>
                    <a:pt x="139" y="405"/>
                  </a:cubicBezTo>
                  <a:cubicBezTo>
                    <a:pt x="189" y="459"/>
                    <a:pt x="239" y="514"/>
                    <a:pt x="288" y="568"/>
                  </a:cubicBezTo>
                  <a:cubicBezTo>
                    <a:pt x="291" y="571"/>
                    <a:pt x="293" y="573"/>
                    <a:pt x="296" y="577"/>
                  </a:cubicBezTo>
                  <a:cubicBezTo>
                    <a:pt x="292" y="578"/>
                    <a:pt x="289" y="579"/>
                    <a:pt x="286" y="579"/>
                  </a:cubicBezTo>
                  <a:cubicBezTo>
                    <a:pt x="246" y="584"/>
                    <a:pt x="206" y="590"/>
                    <a:pt x="165" y="594"/>
                  </a:cubicBezTo>
                  <a:cubicBezTo>
                    <a:pt x="149" y="596"/>
                    <a:pt x="138" y="603"/>
                    <a:pt x="129" y="617"/>
                  </a:cubicBezTo>
                  <a:cubicBezTo>
                    <a:pt x="115" y="643"/>
                    <a:pt x="99" y="667"/>
                    <a:pt x="84" y="692"/>
                  </a:cubicBezTo>
                  <a:cubicBezTo>
                    <a:pt x="72" y="713"/>
                    <a:pt x="60" y="733"/>
                    <a:pt x="47" y="753"/>
                  </a:cubicBezTo>
                  <a:cubicBezTo>
                    <a:pt x="49" y="755"/>
                    <a:pt x="49" y="756"/>
                    <a:pt x="50" y="756"/>
                  </a:cubicBezTo>
                  <a:cubicBezTo>
                    <a:pt x="94" y="789"/>
                    <a:pt x="138" y="823"/>
                    <a:pt x="182" y="855"/>
                  </a:cubicBezTo>
                  <a:cubicBezTo>
                    <a:pt x="187" y="859"/>
                    <a:pt x="195" y="861"/>
                    <a:pt x="201" y="859"/>
                  </a:cubicBezTo>
                  <a:cubicBezTo>
                    <a:pt x="268" y="845"/>
                    <a:pt x="334" y="831"/>
                    <a:pt x="400" y="816"/>
                  </a:cubicBezTo>
                  <a:cubicBezTo>
                    <a:pt x="411" y="814"/>
                    <a:pt x="423" y="812"/>
                    <a:pt x="436" y="809"/>
                  </a:cubicBezTo>
                  <a:cubicBezTo>
                    <a:pt x="433" y="815"/>
                    <a:pt x="432" y="820"/>
                    <a:pt x="430" y="825"/>
                  </a:cubicBezTo>
                  <a:cubicBezTo>
                    <a:pt x="414" y="862"/>
                    <a:pt x="399" y="900"/>
                    <a:pt x="383" y="937"/>
                  </a:cubicBezTo>
                  <a:cubicBezTo>
                    <a:pt x="378" y="948"/>
                    <a:pt x="378" y="957"/>
                    <a:pt x="384" y="967"/>
                  </a:cubicBezTo>
                  <a:cubicBezTo>
                    <a:pt x="409" y="1012"/>
                    <a:pt x="434" y="1058"/>
                    <a:pt x="458" y="1103"/>
                  </a:cubicBezTo>
                  <a:cubicBezTo>
                    <a:pt x="463" y="1112"/>
                    <a:pt x="467" y="1112"/>
                    <a:pt x="475" y="1109"/>
                  </a:cubicBezTo>
                  <a:cubicBezTo>
                    <a:pt x="522" y="1089"/>
                    <a:pt x="569" y="1069"/>
                    <a:pt x="615" y="1049"/>
                  </a:cubicBezTo>
                  <a:cubicBezTo>
                    <a:pt x="626" y="1045"/>
                    <a:pt x="632" y="1038"/>
                    <a:pt x="636" y="1027"/>
                  </a:cubicBezTo>
                  <a:cubicBezTo>
                    <a:pt x="657" y="958"/>
                    <a:pt x="679" y="889"/>
                    <a:pt x="701" y="821"/>
                  </a:cubicBezTo>
                  <a:cubicBezTo>
                    <a:pt x="703" y="816"/>
                    <a:pt x="705" y="811"/>
                    <a:pt x="707" y="805"/>
                  </a:cubicBezTo>
                  <a:cubicBezTo>
                    <a:pt x="710" y="808"/>
                    <a:pt x="711" y="810"/>
                    <a:pt x="713" y="812"/>
                  </a:cubicBezTo>
                  <a:cubicBezTo>
                    <a:pt x="740" y="847"/>
                    <a:pt x="766" y="881"/>
                    <a:pt x="793" y="916"/>
                  </a:cubicBezTo>
                  <a:cubicBezTo>
                    <a:pt x="799" y="925"/>
                    <a:pt x="806" y="928"/>
                    <a:pt x="816" y="929"/>
                  </a:cubicBezTo>
                  <a:cubicBezTo>
                    <a:pt x="869" y="929"/>
                    <a:pt x="922" y="930"/>
                    <a:pt x="975" y="932"/>
                  </a:cubicBezTo>
                  <a:cubicBezTo>
                    <a:pt x="983" y="932"/>
                    <a:pt x="986" y="929"/>
                    <a:pt x="987" y="921"/>
                  </a:cubicBezTo>
                  <a:cubicBezTo>
                    <a:pt x="993" y="870"/>
                    <a:pt x="999" y="819"/>
                    <a:pt x="1006" y="768"/>
                  </a:cubicBezTo>
                  <a:cubicBezTo>
                    <a:pt x="1007" y="759"/>
                    <a:pt x="1005" y="751"/>
                    <a:pt x="998" y="744"/>
                  </a:cubicBezTo>
                  <a:cubicBezTo>
                    <a:pt x="954" y="696"/>
                    <a:pt x="911" y="648"/>
                    <a:pt x="867" y="600"/>
                  </a:cubicBezTo>
                  <a:cubicBezTo>
                    <a:pt x="858" y="590"/>
                    <a:pt x="849" y="580"/>
                    <a:pt x="839" y="569"/>
                  </a:cubicBezTo>
                  <a:cubicBezTo>
                    <a:pt x="842" y="568"/>
                    <a:pt x="844" y="568"/>
                    <a:pt x="845" y="567"/>
                  </a:cubicBezTo>
                  <a:cubicBezTo>
                    <a:pt x="890" y="562"/>
                    <a:pt x="934" y="556"/>
                    <a:pt x="978" y="550"/>
                  </a:cubicBezTo>
                  <a:cubicBezTo>
                    <a:pt x="988" y="549"/>
                    <a:pt x="996" y="545"/>
                    <a:pt x="1000" y="536"/>
                  </a:cubicBezTo>
                  <a:cubicBezTo>
                    <a:pt x="1006" y="525"/>
                    <a:pt x="1013" y="515"/>
                    <a:pt x="1019" y="505"/>
                  </a:cubicBezTo>
                  <a:cubicBezTo>
                    <a:pt x="1042" y="467"/>
                    <a:pt x="1065" y="430"/>
                    <a:pt x="1088" y="392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50">
              <a:extLst>
                <a:ext uri="{FF2B5EF4-FFF2-40B4-BE49-F238E27FC236}">
                  <a16:creationId xmlns:a16="http://schemas.microsoft.com/office/drawing/2014/main" id="{913CE795-7E70-44C0-AF6A-056C37B97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0818" y="918291"/>
              <a:ext cx="93892" cy="93890"/>
            </a:xfrm>
            <a:custGeom>
              <a:avLst/>
              <a:gdLst>
                <a:gd name="T0" fmla="*/ 0 w 24"/>
                <a:gd name="T1" fmla="*/ 3 h 23"/>
                <a:gd name="T2" fmla="*/ 23 w 24"/>
                <a:gd name="T3" fmla="*/ 10 h 23"/>
                <a:gd name="T4" fmla="*/ 13 w 24"/>
                <a:gd name="T5" fmla="*/ 23 h 23"/>
                <a:gd name="T6" fmla="*/ 0 w 24"/>
                <a:gd name="T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3"/>
                  </a:moveTo>
                  <a:cubicBezTo>
                    <a:pt x="13" y="0"/>
                    <a:pt x="22" y="3"/>
                    <a:pt x="23" y="10"/>
                  </a:cubicBezTo>
                  <a:cubicBezTo>
                    <a:pt x="24" y="16"/>
                    <a:pt x="19" y="22"/>
                    <a:pt x="13" y="23"/>
                  </a:cubicBezTo>
                  <a:cubicBezTo>
                    <a:pt x="6" y="23"/>
                    <a:pt x="1" y="16"/>
                    <a:pt x="0" y="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52">
              <a:extLst>
                <a:ext uri="{FF2B5EF4-FFF2-40B4-BE49-F238E27FC236}">
                  <a16:creationId xmlns:a16="http://schemas.microsoft.com/office/drawing/2014/main" id="{3D0D795F-8D9E-4573-B914-CC5724434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96191" y="2994321"/>
              <a:ext cx="952817" cy="907610"/>
            </a:xfrm>
            <a:custGeom>
              <a:avLst/>
              <a:gdLst>
                <a:gd name="T0" fmla="*/ 1 w 236"/>
                <a:gd name="T1" fmla="*/ 133 h 225"/>
                <a:gd name="T2" fmla="*/ 23 w 236"/>
                <a:gd name="T3" fmla="*/ 133 h 225"/>
                <a:gd name="T4" fmla="*/ 39 w 236"/>
                <a:gd name="T5" fmla="*/ 23 h 225"/>
                <a:gd name="T6" fmla="*/ 41 w 236"/>
                <a:gd name="T7" fmla="*/ 22 h 225"/>
                <a:gd name="T8" fmla="*/ 53 w 236"/>
                <a:gd name="T9" fmla="*/ 42 h 225"/>
                <a:gd name="T10" fmla="*/ 156 w 236"/>
                <a:gd name="T11" fmla="*/ 0 h 225"/>
                <a:gd name="T12" fmla="*/ 158 w 236"/>
                <a:gd name="T13" fmla="*/ 4 h 225"/>
                <a:gd name="T14" fmla="*/ 146 w 236"/>
                <a:gd name="T15" fmla="*/ 22 h 225"/>
                <a:gd name="T16" fmla="*/ 236 w 236"/>
                <a:gd name="T17" fmla="*/ 92 h 225"/>
                <a:gd name="T18" fmla="*/ 211 w 236"/>
                <a:gd name="T19" fmla="*/ 92 h 225"/>
                <a:gd name="T20" fmla="*/ 195 w 236"/>
                <a:gd name="T21" fmla="*/ 203 h 225"/>
                <a:gd name="T22" fmla="*/ 192 w 236"/>
                <a:gd name="T23" fmla="*/ 204 h 225"/>
                <a:gd name="T24" fmla="*/ 186 w 236"/>
                <a:gd name="T25" fmla="*/ 192 h 225"/>
                <a:gd name="T26" fmla="*/ 173 w 236"/>
                <a:gd name="T27" fmla="*/ 187 h 225"/>
                <a:gd name="T28" fmla="*/ 86 w 236"/>
                <a:gd name="T29" fmla="*/ 222 h 225"/>
                <a:gd name="T30" fmla="*/ 76 w 236"/>
                <a:gd name="T31" fmla="*/ 225 h 225"/>
                <a:gd name="T32" fmla="*/ 75 w 236"/>
                <a:gd name="T33" fmla="*/ 223 h 225"/>
                <a:gd name="T34" fmla="*/ 88 w 236"/>
                <a:gd name="T35" fmla="*/ 204 h 225"/>
                <a:gd name="T36" fmla="*/ 0 w 236"/>
                <a:gd name="T37" fmla="*/ 135 h 225"/>
                <a:gd name="T38" fmla="*/ 1 w 236"/>
                <a:gd name="T39" fmla="*/ 133 h 225"/>
                <a:gd name="T40" fmla="*/ 171 w 236"/>
                <a:gd name="T41" fmla="*/ 113 h 225"/>
                <a:gd name="T42" fmla="*/ 118 w 236"/>
                <a:gd name="T43" fmla="*/ 60 h 225"/>
                <a:gd name="T44" fmla="*/ 64 w 236"/>
                <a:gd name="T45" fmla="*/ 114 h 225"/>
                <a:gd name="T46" fmla="*/ 118 w 236"/>
                <a:gd name="T47" fmla="*/ 167 h 225"/>
                <a:gd name="T48" fmla="*/ 171 w 236"/>
                <a:gd name="T49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25">
                  <a:moveTo>
                    <a:pt x="1" y="133"/>
                  </a:moveTo>
                  <a:cubicBezTo>
                    <a:pt x="8" y="133"/>
                    <a:pt x="15" y="133"/>
                    <a:pt x="23" y="133"/>
                  </a:cubicBezTo>
                  <a:cubicBezTo>
                    <a:pt x="28" y="96"/>
                    <a:pt x="34" y="59"/>
                    <a:pt x="39" y="23"/>
                  </a:cubicBezTo>
                  <a:cubicBezTo>
                    <a:pt x="40" y="23"/>
                    <a:pt x="41" y="22"/>
                    <a:pt x="41" y="22"/>
                  </a:cubicBezTo>
                  <a:cubicBezTo>
                    <a:pt x="45" y="29"/>
                    <a:pt x="49" y="35"/>
                    <a:pt x="53" y="42"/>
                  </a:cubicBezTo>
                  <a:cubicBezTo>
                    <a:pt x="87" y="28"/>
                    <a:pt x="122" y="14"/>
                    <a:pt x="156" y="0"/>
                  </a:cubicBezTo>
                  <a:cubicBezTo>
                    <a:pt x="157" y="2"/>
                    <a:pt x="157" y="3"/>
                    <a:pt x="158" y="4"/>
                  </a:cubicBezTo>
                  <a:cubicBezTo>
                    <a:pt x="154" y="10"/>
                    <a:pt x="151" y="16"/>
                    <a:pt x="146" y="22"/>
                  </a:cubicBezTo>
                  <a:cubicBezTo>
                    <a:pt x="176" y="45"/>
                    <a:pt x="205" y="68"/>
                    <a:pt x="236" y="92"/>
                  </a:cubicBezTo>
                  <a:cubicBezTo>
                    <a:pt x="227" y="92"/>
                    <a:pt x="220" y="92"/>
                    <a:pt x="211" y="92"/>
                  </a:cubicBezTo>
                  <a:cubicBezTo>
                    <a:pt x="206" y="130"/>
                    <a:pt x="200" y="167"/>
                    <a:pt x="195" y="203"/>
                  </a:cubicBezTo>
                  <a:cubicBezTo>
                    <a:pt x="194" y="204"/>
                    <a:pt x="193" y="204"/>
                    <a:pt x="192" y="204"/>
                  </a:cubicBezTo>
                  <a:cubicBezTo>
                    <a:pt x="190" y="200"/>
                    <a:pt x="187" y="196"/>
                    <a:pt x="186" y="192"/>
                  </a:cubicBezTo>
                  <a:cubicBezTo>
                    <a:pt x="183" y="185"/>
                    <a:pt x="180" y="184"/>
                    <a:pt x="173" y="187"/>
                  </a:cubicBezTo>
                  <a:cubicBezTo>
                    <a:pt x="144" y="199"/>
                    <a:pt x="115" y="210"/>
                    <a:pt x="86" y="222"/>
                  </a:cubicBezTo>
                  <a:cubicBezTo>
                    <a:pt x="83" y="223"/>
                    <a:pt x="79" y="224"/>
                    <a:pt x="76" y="225"/>
                  </a:cubicBezTo>
                  <a:cubicBezTo>
                    <a:pt x="76" y="225"/>
                    <a:pt x="75" y="224"/>
                    <a:pt x="75" y="223"/>
                  </a:cubicBezTo>
                  <a:cubicBezTo>
                    <a:pt x="79" y="217"/>
                    <a:pt x="83" y="211"/>
                    <a:pt x="88" y="204"/>
                  </a:cubicBezTo>
                  <a:cubicBezTo>
                    <a:pt x="59" y="181"/>
                    <a:pt x="29" y="158"/>
                    <a:pt x="0" y="135"/>
                  </a:cubicBezTo>
                  <a:cubicBezTo>
                    <a:pt x="0" y="135"/>
                    <a:pt x="1" y="134"/>
                    <a:pt x="1" y="133"/>
                  </a:cubicBezTo>
                  <a:close/>
                  <a:moveTo>
                    <a:pt x="171" y="113"/>
                  </a:moveTo>
                  <a:cubicBezTo>
                    <a:pt x="171" y="84"/>
                    <a:pt x="147" y="60"/>
                    <a:pt x="118" y="60"/>
                  </a:cubicBezTo>
                  <a:cubicBezTo>
                    <a:pt x="88" y="60"/>
                    <a:pt x="64" y="85"/>
                    <a:pt x="64" y="114"/>
                  </a:cubicBezTo>
                  <a:cubicBezTo>
                    <a:pt x="65" y="143"/>
                    <a:pt x="89" y="167"/>
                    <a:pt x="118" y="167"/>
                  </a:cubicBezTo>
                  <a:cubicBezTo>
                    <a:pt x="147" y="166"/>
                    <a:pt x="171" y="142"/>
                    <a:pt x="171" y="11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53">
              <a:extLst>
                <a:ext uri="{FF2B5EF4-FFF2-40B4-BE49-F238E27FC236}">
                  <a16:creationId xmlns:a16="http://schemas.microsoft.com/office/drawing/2014/main" id="{B130B642-38C5-4982-B293-5742324C8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0177" y="3731537"/>
              <a:ext cx="299060" cy="302536"/>
            </a:xfrm>
            <a:custGeom>
              <a:avLst/>
              <a:gdLst>
                <a:gd name="T0" fmla="*/ 73 w 74"/>
                <a:gd name="T1" fmla="*/ 38 h 75"/>
                <a:gd name="T2" fmla="*/ 37 w 74"/>
                <a:gd name="T3" fmla="*/ 75 h 75"/>
                <a:gd name="T4" fmla="*/ 0 w 74"/>
                <a:gd name="T5" fmla="*/ 36 h 75"/>
                <a:gd name="T6" fmla="*/ 39 w 74"/>
                <a:gd name="T7" fmla="*/ 1 h 75"/>
                <a:gd name="T8" fmla="*/ 73 w 74"/>
                <a:gd name="T9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73" y="38"/>
                  </a:moveTo>
                  <a:cubicBezTo>
                    <a:pt x="73" y="59"/>
                    <a:pt x="56" y="75"/>
                    <a:pt x="37" y="75"/>
                  </a:cubicBezTo>
                  <a:cubicBezTo>
                    <a:pt x="17" y="74"/>
                    <a:pt x="0" y="56"/>
                    <a:pt x="0" y="36"/>
                  </a:cubicBezTo>
                  <a:cubicBezTo>
                    <a:pt x="0" y="15"/>
                    <a:pt x="17" y="0"/>
                    <a:pt x="39" y="1"/>
                  </a:cubicBezTo>
                  <a:cubicBezTo>
                    <a:pt x="59" y="1"/>
                    <a:pt x="74" y="17"/>
                    <a:pt x="73" y="38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54">
              <a:extLst>
                <a:ext uri="{FF2B5EF4-FFF2-40B4-BE49-F238E27FC236}">
                  <a16:creationId xmlns:a16="http://schemas.microsoft.com/office/drawing/2014/main" id="{217F9744-97B6-448B-9F12-73ADED0C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7000" y="2545731"/>
              <a:ext cx="299060" cy="302536"/>
            </a:xfrm>
            <a:custGeom>
              <a:avLst/>
              <a:gdLst>
                <a:gd name="T0" fmla="*/ 37 w 74"/>
                <a:gd name="T1" fmla="*/ 1 h 75"/>
                <a:gd name="T2" fmla="*/ 74 w 74"/>
                <a:gd name="T3" fmla="*/ 38 h 75"/>
                <a:gd name="T4" fmla="*/ 37 w 74"/>
                <a:gd name="T5" fmla="*/ 74 h 75"/>
                <a:gd name="T6" fmla="*/ 0 w 74"/>
                <a:gd name="T7" fmla="*/ 36 h 75"/>
                <a:gd name="T8" fmla="*/ 37 w 74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37" y="1"/>
                  </a:moveTo>
                  <a:cubicBezTo>
                    <a:pt x="58" y="1"/>
                    <a:pt x="74" y="17"/>
                    <a:pt x="74" y="38"/>
                  </a:cubicBezTo>
                  <a:cubicBezTo>
                    <a:pt x="74" y="58"/>
                    <a:pt x="56" y="75"/>
                    <a:pt x="37" y="74"/>
                  </a:cubicBezTo>
                  <a:cubicBezTo>
                    <a:pt x="17" y="73"/>
                    <a:pt x="0" y="56"/>
                    <a:pt x="0" y="36"/>
                  </a:cubicBezTo>
                  <a:cubicBezTo>
                    <a:pt x="1" y="16"/>
                    <a:pt x="17" y="0"/>
                    <a:pt x="37" y="1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55">
              <a:extLst>
                <a:ext uri="{FF2B5EF4-FFF2-40B4-BE49-F238E27FC236}">
                  <a16:creationId xmlns:a16="http://schemas.microsoft.com/office/drawing/2014/main" id="{6316C7FA-7430-441D-91BE-30E9CB74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9009" y="2872610"/>
              <a:ext cx="292105" cy="295581"/>
            </a:xfrm>
            <a:custGeom>
              <a:avLst/>
              <a:gdLst>
                <a:gd name="T0" fmla="*/ 0 w 73"/>
                <a:gd name="T1" fmla="*/ 36 h 74"/>
                <a:gd name="T2" fmla="*/ 36 w 73"/>
                <a:gd name="T3" fmla="*/ 0 h 74"/>
                <a:gd name="T4" fmla="*/ 73 w 73"/>
                <a:gd name="T5" fmla="*/ 37 h 74"/>
                <a:gd name="T6" fmla="*/ 36 w 73"/>
                <a:gd name="T7" fmla="*/ 74 h 74"/>
                <a:gd name="T8" fmla="*/ 0 w 73"/>
                <a:gd name="T9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0" y="36"/>
                  </a:moveTo>
                  <a:cubicBezTo>
                    <a:pt x="0" y="17"/>
                    <a:pt x="17" y="0"/>
                    <a:pt x="36" y="0"/>
                  </a:cubicBezTo>
                  <a:cubicBezTo>
                    <a:pt x="56" y="0"/>
                    <a:pt x="73" y="18"/>
                    <a:pt x="73" y="37"/>
                  </a:cubicBezTo>
                  <a:cubicBezTo>
                    <a:pt x="73" y="58"/>
                    <a:pt x="56" y="74"/>
                    <a:pt x="36" y="74"/>
                  </a:cubicBezTo>
                  <a:cubicBezTo>
                    <a:pt x="16" y="73"/>
                    <a:pt x="0" y="56"/>
                    <a:pt x="0" y="36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56">
              <a:extLst>
                <a:ext uri="{FF2B5EF4-FFF2-40B4-BE49-F238E27FC236}">
                  <a16:creationId xmlns:a16="http://schemas.microsoft.com/office/drawing/2014/main" id="{666E74C5-78ED-4851-B9F5-F1A158F2F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8126" y="3627215"/>
              <a:ext cx="288628" cy="299060"/>
            </a:xfrm>
            <a:custGeom>
              <a:avLst/>
              <a:gdLst>
                <a:gd name="T0" fmla="*/ 72 w 72"/>
                <a:gd name="T1" fmla="*/ 37 h 74"/>
                <a:gd name="T2" fmla="*/ 37 w 72"/>
                <a:gd name="T3" fmla="*/ 74 h 74"/>
                <a:gd name="T4" fmla="*/ 0 w 72"/>
                <a:gd name="T5" fmla="*/ 36 h 74"/>
                <a:gd name="T6" fmla="*/ 36 w 72"/>
                <a:gd name="T7" fmla="*/ 0 h 74"/>
                <a:gd name="T8" fmla="*/ 72 w 72"/>
                <a:gd name="T9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4">
                  <a:moveTo>
                    <a:pt x="72" y="37"/>
                  </a:moveTo>
                  <a:cubicBezTo>
                    <a:pt x="72" y="58"/>
                    <a:pt x="57" y="74"/>
                    <a:pt x="37" y="74"/>
                  </a:cubicBezTo>
                  <a:cubicBezTo>
                    <a:pt x="17" y="74"/>
                    <a:pt x="0" y="56"/>
                    <a:pt x="0" y="36"/>
                  </a:cubicBezTo>
                  <a:cubicBezTo>
                    <a:pt x="0" y="17"/>
                    <a:pt x="17" y="1"/>
                    <a:pt x="36" y="0"/>
                  </a:cubicBezTo>
                  <a:cubicBezTo>
                    <a:pt x="56" y="0"/>
                    <a:pt x="72" y="17"/>
                    <a:pt x="72" y="3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57">
              <a:extLst>
                <a:ext uri="{FF2B5EF4-FFF2-40B4-BE49-F238E27FC236}">
                  <a16:creationId xmlns:a16="http://schemas.microsoft.com/office/drawing/2014/main" id="{63C8C2B9-3E5F-44F7-8F25-471B95364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8708" y="4061893"/>
              <a:ext cx="295583" cy="288626"/>
            </a:xfrm>
            <a:custGeom>
              <a:avLst/>
              <a:gdLst>
                <a:gd name="T0" fmla="*/ 36 w 73"/>
                <a:gd name="T1" fmla="*/ 0 h 72"/>
                <a:gd name="T2" fmla="*/ 73 w 73"/>
                <a:gd name="T3" fmla="*/ 36 h 72"/>
                <a:gd name="T4" fmla="*/ 37 w 73"/>
                <a:gd name="T5" fmla="*/ 72 h 72"/>
                <a:gd name="T6" fmla="*/ 0 w 73"/>
                <a:gd name="T7" fmla="*/ 35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cubicBezTo>
                    <a:pt x="57" y="0"/>
                    <a:pt x="73" y="16"/>
                    <a:pt x="73" y="36"/>
                  </a:cubicBezTo>
                  <a:cubicBezTo>
                    <a:pt x="73" y="57"/>
                    <a:pt x="58" y="72"/>
                    <a:pt x="37" y="72"/>
                  </a:cubicBezTo>
                  <a:cubicBezTo>
                    <a:pt x="16" y="72"/>
                    <a:pt x="0" y="56"/>
                    <a:pt x="0" y="35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8">
              <a:extLst>
                <a:ext uri="{FF2B5EF4-FFF2-40B4-BE49-F238E27FC236}">
                  <a16:creationId xmlns:a16="http://schemas.microsoft.com/office/drawing/2014/main" id="{E6994B69-BE3F-4C06-B595-217E08514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4537" y="2976933"/>
              <a:ext cx="292105" cy="292105"/>
            </a:xfrm>
            <a:custGeom>
              <a:avLst/>
              <a:gdLst>
                <a:gd name="T0" fmla="*/ 36 w 73"/>
                <a:gd name="T1" fmla="*/ 73 h 73"/>
                <a:gd name="T2" fmla="*/ 0 w 73"/>
                <a:gd name="T3" fmla="*/ 36 h 73"/>
                <a:gd name="T4" fmla="*/ 36 w 73"/>
                <a:gd name="T5" fmla="*/ 1 h 73"/>
                <a:gd name="T6" fmla="*/ 73 w 73"/>
                <a:gd name="T7" fmla="*/ 37 h 73"/>
                <a:gd name="T8" fmla="*/ 36 w 73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36" y="73"/>
                  </a:moveTo>
                  <a:cubicBezTo>
                    <a:pt x="15" y="73"/>
                    <a:pt x="0" y="57"/>
                    <a:pt x="0" y="36"/>
                  </a:cubicBezTo>
                  <a:cubicBezTo>
                    <a:pt x="0" y="16"/>
                    <a:pt x="16" y="0"/>
                    <a:pt x="36" y="1"/>
                  </a:cubicBezTo>
                  <a:cubicBezTo>
                    <a:pt x="56" y="1"/>
                    <a:pt x="72" y="17"/>
                    <a:pt x="73" y="37"/>
                  </a:cubicBezTo>
                  <a:cubicBezTo>
                    <a:pt x="73" y="56"/>
                    <a:pt x="56" y="73"/>
                    <a:pt x="36" y="7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id="{1B478B4D-326B-4F22-B792-98AB7E9C8268}"/>
              </a:ext>
            </a:extLst>
          </p:cNvPr>
          <p:cNvSpPr/>
          <p:nvPr userDrawn="1"/>
        </p:nvSpPr>
        <p:spPr bwMode="auto">
          <a:xfrm rot="5400000">
            <a:off x="4539448" y="-380490"/>
            <a:ext cx="3113105" cy="2609911"/>
          </a:xfrm>
          <a:custGeom>
            <a:avLst/>
            <a:gdLst>
              <a:gd name="connsiteX0" fmla="*/ 0 w 3113105"/>
              <a:gd name="connsiteY0" fmla="*/ 2609911 h 2609911"/>
              <a:gd name="connsiteX1" fmla="*/ 0 w 3113105"/>
              <a:gd name="connsiteY1" fmla="*/ 0 h 2609911"/>
              <a:gd name="connsiteX2" fmla="*/ 2301594 w 3113105"/>
              <a:gd name="connsiteY2" fmla="*/ 0 h 2609911"/>
              <a:gd name="connsiteX3" fmla="*/ 3113105 w 3113105"/>
              <a:gd name="connsiteY3" fmla="*/ 1304956 h 2609911"/>
              <a:gd name="connsiteX4" fmla="*/ 2301594 w 3113105"/>
              <a:gd name="connsiteY4" fmla="*/ 2609910 h 2609911"/>
              <a:gd name="connsiteX5" fmla="*/ 2301594 w 3113105"/>
              <a:gd name="connsiteY5" fmla="*/ 2609911 h 260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3105" h="2609911">
                <a:moveTo>
                  <a:pt x="0" y="2609911"/>
                </a:moveTo>
                <a:lnTo>
                  <a:pt x="0" y="0"/>
                </a:lnTo>
                <a:lnTo>
                  <a:pt x="2301594" y="0"/>
                </a:lnTo>
                <a:lnTo>
                  <a:pt x="3113105" y="1304956"/>
                </a:lnTo>
                <a:lnTo>
                  <a:pt x="2301594" y="2609910"/>
                </a:lnTo>
                <a:lnTo>
                  <a:pt x="2301594" y="26099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2742BE2E-64C4-45DC-B5F2-9CE85916052B}"/>
              </a:ext>
            </a:extLst>
          </p:cNvPr>
          <p:cNvSpPr txBox="1"/>
          <p:nvPr userDrawn="1"/>
        </p:nvSpPr>
        <p:spPr>
          <a:xfrm>
            <a:off x="5127626" y="543216"/>
            <a:ext cx="1936749" cy="1174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目 录</a:t>
            </a:r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id="{BEB662E1-75A1-469F-B2C5-6EC6E8255C44}"/>
              </a:ext>
            </a:extLst>
          </p:cNvPr>
          <p:cNvSpPr/>
          <p:nvPr userDrawn="1"/>
        </p:nvSpPr>
        <p:spPr bwMode="auto">
          <a:xfrm rot="5400000">
            <a:off x="4384812" y="-485285"/>
            <a:ext cx="3422377" cy="3128773"/>
          </a:xfrm>
          <a:custGeom>
            <a:avLst/>
            <a:gdLst>
              <a:gd name="connsiteX0" fmla="*/ 0 w 3422377"/>
              <a:gd name="connsiteY0" fmla="*/ 3128773 h 3128773"/>
              <a:gd name="connsiteX1" fmla="*/ 0 w 3422377"/>
              <a:gd name="connsiteY1" fmla="*/ 0 h 3128773"/>
              <a:gd name="connsiteX2" fmla="*/ 2449535 w 3422377"/>
              <a:gd name="connsiteY2" fmla="*/ 0 h 3128773"/>
              <a:gd name="connsiteX3" fmla="*/ 3422377 w 3422377"/>
              <a:gd name="connsiteY3" fmla="*/ 1564387 h 3128773"/>
              <a:gd name="connsiteX4" fmla="*/ 2449535 w 3422377"/>
              <a:gd name="connsiteY4" fmla="*/ 3128772 h 3128773"/>
              <a:gd name="connsiteX5" fmla="*/ 2449535 w 3422377"/>
              <a:gd name="connsiteY5" fmla="*/ 3128773 h 312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2377" h="3128773">
                <a:moveTo>
                  <a:pt x="0" y="3128773"/>
                </a:moveTo>
                <a:lnTo>
                  <a:pt x="0" y="0"/>
                </a:lnTo>
                <a:lnTo>
                  <a:pt x="2449535" y="0"/>
                </a:lnTo>
                <a:lnTo>
                  <a:pt x="3422377" y="1564387"/>
                </a:lnTo>
                <a:lnTo>
                  <a:pt x="2449535" y="3128772"/>
                </a:lnTo>
                <a:lnTo>
                  <a:pt x="2449535" y="3128773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  <a:prstDash val="lgDash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0706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677578-EE5C-4EF4-B0AD-2C9F9C6AC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27993"/>
          <a:stretch/>
        </p:blipFill>
        <p:spPr>
          <a:xfrm>
            <a:off x="1" y="-5557"/>
            <a:ext cx="12192000" cy="686355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216A5A6-7707-4E8A-942A-139653FAB1BC}"/>
              </a:ext>
            </a:extLst>
          </p:cNvPr>
          <p:cNvSpPr/>
          <p:nvPr userDrawn="1"/>
        </p:nvSpPr>
        <p:spPr>
          <a:xfrm>
            <a:off x="-3" y="2077796"/>
            <a:ext cx="12192000" cy="4780204"/>
          </a:xfrm>
          <a:prstGeom prst="rect">
            <a:avLst/>
          </a:prstGeom>
          <a:gradFill>
            <a:gsLst>
              <a:gs pos="0">
                <a:srgbClr val="010000">
                  <a:alpha val="0"/>
                </a:srgbClr>
              </a:gs>
              <a:gs pos="100000">
                <a:srgbClr val="010000">
                  <a:alpha val="8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740F69A-19BB-4AA3-A265-5AB4D0D430F4}"/>
              </a:ext>
            </a:extLst>
          </p:cNvPr>
          <p:cNvSpPr/>
          <p:nvPr userDrawn="1"/>
        </p:nvSpPr>
        <p:spPr>
          <a:xfrm rot="10800000">
            <a:off x="-1" y="-5557"/>
            <a:ext cx="12191999" cy="3217764"/>
          </a:xfrm>
          <a:prstGeom prst="rect">
            <a:avLst/>
          </a:prstGeom>
          <a:gradFill>
            <a:gsLst>
              <a:gs pos="0">
                <a:srgbClr val="010000">
                  <a:alpha val="0"/>
                </a:srgbClr>
              </a:gs>
              <a:gs pos="100000">
                <a:srgbClr val="01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BDA7112-A044-49CE-B9CA-A72126AA67B4}"/>
              </a:ext>
            </a:extLst>
          </p:cNvPr>
          <p:cNvSpPr/>
          <p:nvPr userDrawn="1"/>
        </p:nvSpPr>
        <p:spPr>
          <a:xfrm>
            <a:off x="-1" y="0"/>
            <a:ext cx="12192001" cy="6811864"/>
          </a:xfrm>
          <a:prstGeom prst="rect">
            <a:avLst/>
          </a:prstGeom>
          <a:solidFill>
            <a:srgbClr val="080304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444A070-E8CF-4E44-B7E5-DA7C47A7E6A7}"/>
              </a:ext>
            </a:extLst>
          </p:cNvPr>
          <p:cNvSpPr txBox="1"/>
          <p:nvPr userDrawn="1"/>
        </p:nvSpPr>
        <p:spPr>
          <a:xfrm>
            <a:off x="4760680" y="564634"/>
            <a:ext cx="267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1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本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模板正参与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5858290-D261-4C60-BB99-630C19F3840C}"/>
              </a:ext>
            </a:extLst>
          </p:cNvPr>
          <p:cNvSpPr/>
          <p:nvPr userDrawn="1"/>
        </p:nvSpPr>
        <p:spPr>
          <a:xfrm>
            <a:off x="3602350" y="2482543"/>
            <a:ext cx="4987300" cy="400109"/>
          </a:xfrm>
          <a:prstGeom prst="rect">
            <a:avLst/>
          </a:prstGeom>
          <a:gradFill flip="none" rotWithShape="1">
            <a:gsLst>
              <a:gs pos="100000">
                <a:srgbClr val="CB9B53">
                  <a:alpha val="0"/>
                </a:srgbClr>
              </a:gs>
              <a:gs pos="0">
                <a:srgbClr val="CB9B53">
                  <a:alpha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E5177"/>
              </a:solidFill>
              <a:effectLst/>
              <a:uLnTx/>
              <a:uFillTx/>
              <a:latin typeface="Segoe UI"/>
              <a:ea typeface="微软雅黑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7DC30B4-F006-4610-BE34-27B2068262E4}"/>
              </a:ext>
            </a:extLst>
          </p:cNvPr>
          <p:cNvSpPr txBox="1"/>
          <p:nvPr userDrawn="1"/>
        </p:nvSpPr>
        <p:spPr>
          <a:xfrm>
            <a:off x="4049486" y="2517885"/>
            <a:ext cx="4093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第一届高校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PPT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模板设计大赛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DC88D0E-6AEB-4B0D-AE77-4A1F31C8C366}"/>
              </a:ext>
            </a:extLst>
          </p:cNvPr>
          <p:cNvSpPr txBox="1"/>
          <p:nvPr userDrawn="1"/>
        </p:nvSpPr>
        <p:spPr>
          <a:xfrm>
            <a:off x="6133678" y="4824918"/>
            <a:ext cx="2545865" cy="10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微信扫码</a:t>
            </a:r>
            <a:endParaRPr kumimoji="0" lang="en-US" altLang="zh-CN" sz="1800" b="0" i="0" u="none" strike="noStrike" kern="120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来聆听模板作者</a:t>
            </a:r>
            <a:endParaRPr kumimoji="0" lang="en-US" altLang="zh-CN" sz="1800" b="0" i="0" u="none" strike="noStrike" kern="120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设计灵感、制作思路</a:t>
            </a:r>
            <a:endParaRPr kumimoji="0" lang="en-US" sz="1800" b="0" i="0" u="none" strike="noStrike" kern="120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791EC9B-5DBA-40F6-9696-4F391A93BC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615419" y="3771974"/>
            <a:ext cx="13817069" cy="39964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337B091-14D1-40FD-B8AD-B9A9687411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83657" y="716939"/>
            <a:ext cx="8824686" cy="184470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60EA93C-471D-411C-A976-09210F7DFE72}"/>
              </a:ext>
            </a:extLst>
          </p:cNvPr>
          <p:cNvSpPr txBox="1"/>
          <p:nvPr userDrawn="1"/>
        </p:nvSpPr>
        <p:spPr>
          <a:xfrm>
            <a:off x="3742050" y="2971888"/>
            <a:ext cx="1983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活动主办：秋叶</a:t>
            </a: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PPT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36416E4-5D2E-4F0B-8673-534B0C96E10E}"/>
              </a:ext>
            </a:extLst>
          </p:cNvPr>
          <p:cNvSpPr txBox="1"/>
          <p:nvPr userDrawn="1"/>
        </p:nvSpPr>
        <p:spPr>
          <a:xfrm>
            <a:off x="6079638" y="2971888"/>
            <a:ext cx="2492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技术支持：微软听听文档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0FAAB6E-BB88-4DC1-B3F2-030FD2561703}"/>
              </a:ext>
            </a:extLst>
          </p:cNvPr>
          <p:cNvSpPr/>
          <p:nvPr userDrawn="1"/>
        </p:nvSpPr>
        <p:spPr>
          <a:xfrm>
            <a:off x="3600610" y="3494767"/>
            <a:ext cx="2318400" cy="2318400"/>
          </a:xfrm>
          <a:prstGeom prst="rect">
            <a:avLst/>
          </a:prstGeom>
          <a:solidFill>
            <a:schemeClr val="bg1"/>
          </a:solidFill>
          <a:ln w="57150">
            <a:solidFill>
              <a:srgbClr val="CB9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436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标注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202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使用说明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本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PPT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模板为作者原创，著作权归作者所有。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您仅可以个人非商业用途使用本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PPT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模板，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 charset="0"/>
                <a:cs typeface="+mn-cs"/>
              </a:rPr>
              <a:t>未经权利人书面明确授权，不可将信息内容的全部或部分用于出售，或以出租、出借、转让、分销、发布等其他任何方式供他人使用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，</a:t>
            </a: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 charset="0"/>
                <a:cs typeface="+mn-cs"/>
              </a:rPr>
              <a:t>否则将承担法律责任。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OfficePLUS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尊重知识产权并注重保护用户享有的各项权利。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  <a:p>
            <a:pPr marL="0" marR="0" lvl="0" indent="0" defTabSz="60958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OfficePLUS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拥有对本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PPT</a:t>
            </a: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模板进行展示、报道、宣传及用于市场活动的权利，若在比赛或商业应用过程中发生版权纠纷，其法律责任由作者本人承担。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7064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-短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id="{E7CB78A0-538A-4F4C-97AC-5D6B9B36EAE3}"/>
              </a:ext>
            </a:extLst>
          </p:cNvPr>
          <p:cNvSpPr/>
          <p:nvPr userDrawn="1"/>
        </p:nvSpPr>
        <p:spPr>
          <a:xfrm>
            <a:off x="3997387" y="1330387"/>
            <a:ext cx="4197226" cy="4197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CD3F2D1-9FCF-4792-8D92-8CA0C104ED79}"/>
              </a:ext>
            </a:extLst>
          </p:cNvPr>
          <p:cNvSpPr txBox="1"/>
          <p:nvPr userDrawn="1"/>
        </p:nvSpPr>
        <p:spPr>
          <a:xfrm>
            <a:off x="5093161" y="3044279"/>
            <a:ext cx="20056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01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1FBCD60-E317-434E-9948-6517EE806648}"/>
              </a:ext>
            </a:extLst>
          </p:cNvPr>
          <p:cNvCxnSpPr>
            <a:cxnSpLocks/>
          </p:cNvCxnSpPr>
          <p:nvPr userDrawn="1"/>
        </p:nvCxnSpPr>
        <p:spPr>
          <a:xfrm>
            <a:off x="4908550" y="3851820"/>
            <a:ext cx="2374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id="{E5FF972F-6C72-4EB1-91BD-22FC6A6BFE55}"/>
              </a:ext>
            </a:extLst>
          </p:cNvPr>
          <p:cNvSpPr/>
          <p:nvPr userDrawn="1"/>
        </p:nvSpPr>
        <p:spPr>
          <a:xfrm>
            <a:off x="3775702" y="1108702"/>
            <a:ext cx="4640596" cy="464059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ED22ADE-3337-4765-824B-2BCE393B3BC8}"/>
              </a:ext>
            </a:extLst>
          </p:cNvPr>
          <p:cNvSpPr/>
          <p:nvPr userDrawn="1"/>
        </p:nvSpPr>
        <p:spPr>
          <a:xfrm>
            <a:off x="9613900" y="5273613"/>
            <a:ext cx="764381" cy="76438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7F0E457-CBAE-48A1-9FDD-0AD48E16BB0E}"/>
              </a:ext>
            </a:extLst>
          </p:cNvPr>
          <p:cNvSpPr/>
          <p:nvPr userDrawn="1"/>
        </p:nvSpPr>
        <p:spPr>
          <a:xfrm>
            <a:off x="2209800" y="6134100"/>
            <a:ext cx="1130300" cy="11303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F5B61E3-C874-41BD-9977-575DE377EF7C}"/>
              </a:ext>
            </a:extLst>
          </p:cNvPr>
          <p:cNvSpPr/>
          <p:nvPr userDrawn="1"/>
        </p:nvSpPr>
        <p:spPr>
          <a:xfrm>
            <a:off x="10818188" y="-911691"/>
            <a:ext cx="2092326" cy="209232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E79C958C-4261-4C02-847F-E854178B5EDF}"/>
              </a:ext>
            </a:extLst>
          </p:cNvPr>
          <p:cNvSpPr/>
          <p:nvPr userDrawn="1"/>
        </p:nvSpPr>
        <p:spPr>
          <a:xfrm>
            <a:off x="-1048048" y="-250249"/>
            <a:ext cx="2861767" cy="286176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50FB6E99-D418-4444-914B-2306780544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8000" y="3951320"/>
            <a:ext cx="3996000" cy="914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454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-短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>
            <a:extLst>
              <a:ext uri="{FF2B5EF4-FFF2-40B4-BE49-F238E27FC236}">
                <a16:creationId xmlns:a16="http://schemas.microsoft.com/office/drawing/2014/main" id="{5FB16484-E5F7-4B77-B7A5-FDAB1703AF52}"/>
              </a:ext>
            </a:extLst>
          </p:cNvPr>
          <p:cNvSpPr/>
          <p:nvPr userDrawn="1"/>
        </p:nvSpPr>
        <p:spPr>
          <a:xfrm>
            <a:off x="4000500" y="1050677"/>
            <a:ext cx="4191000" cy="40978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6FD6F57-F8D0-494A-A461-A05057362E38}"/>
              </a:ext>
            </a:extLst>
          </p:cNvPr>
          <p:cNvSpPr txBox="1"/>
          <p:nvPr userDrawn="1"/>
        </p:nvSpPr>
        <p:spPr>
          <a:xfrm>
            <a:off x="5093162" y="3044279"/>
            <a:ext cx="20056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Part 02</a:t>
            </a:r>
            <a:endParaRPr lang="zh-CN" altLang="en-US" sz="4400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F3C94DC-BC3D-4914-BCEA-9BADE3C91715}"/>
              </a:ext>
            </a:extLst>
          </p:cNvPr>
          <p:cNvCxnSpPr/>
          <p:nvPr userDrawn="1"/>
        </p:nvCxnSpPr>
        <p:spPr>
          <a:xfrm>
            <a:off x="4908550" y="3851820"/>
            <a:ext cx="2374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D3B89C71-934D-411D-A2EA-05C70F77FCCA}"/>
              </a:ext>
            </a:extLst>
          </p:cNvPr>
          <p:cNvSpPr/>
          <p:nvPr userDrawn="1"/>
        </p:nvSpPr>
        <p:spPr>
          <a:xfrm>
            <a:off x="3564087" y="505131"/>
            <a:ext cx="5063826" cy="4951296"/>
          </a:xfrm>
          <a:prstGeom prst="triangle">
            <a:avLst/>
          </a:prstGeom>
          <a:noFill/>
          <a:ln>
            <a:solidFill>
              <a:srgbClr val="18388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A837D7F3-A47E-4687-B46E-2D3048C16002}"/>
              </a:ext>
            </a:extLst>
          </p:cNvPr>
          <p:cNvSpPr/>
          <p:nvPr userDrawn="1"/>
        </p:nvSpPr>
        <p:spPr>
          <a:xfrm rot="10800000">
            <a:off x="1390650" y="6496115"/>
            <a:ext cx="1493560" cy="146037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FE10A76B-7B22-4776-AAF9-D0EEE0D973D2}"/>
              </a:ext>
            </a:extLst>
          </p:cNvPr>
          <p:cNvSpPr/>
          <p:nvPr userDrawn="1"/>
        </p:nvSpPr>
        <p:spPr>
          <a:xfrm>
            <a:off x="11153775" y="1013971"/>
            <a:ext cx="2076450" cy="2030307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>
            <a:extLst>
              <a:ext uri="{FF2B5EF4-FFF2-40B4-BE49-F238E27FC236}">
                <a16:creationId xmlns:a16="http://schemas.microsoft.com/office/drawing/2014/main" id="{80425897-AA01-4101-B050-A034992317B0}"/>
              </a:ext>
            </a:extLst>
          </p:cNvPr>
          <p:cNvSpPr/>
          <p:nvPr userDrawn="1"/>
        </p:nvSpPr>
        <p:spPr>
          <a:xfrm rot="10800000">
            <a:off x="-414337" y="-187450"/>
            <a:ext cx="2386788" cy="233374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1DC1ADFB-E837-4D7F-B9F3-657D2F4ACAB6}"/>
              </a:ext>
            </a:extLst>
          </p:cNvPr>
          <p:cNvSpPr/>
          <p:nvPr userDrawn="1"/>
        </p:nvSpPr>
        <p:spPr>
          <a:xfrm rot="5400000">
            <a:off x="9449232" y="5270665"/>
            <a:ext cx="883117" cy="863492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034BB7AD-2674-4436-98EF-FC7061F098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8000" y="3959372"/>
            <a:ext cx="3996000" cy="9144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8546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-短标题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E3D9E87-D3B4-4F53-99F3-7438B7E4D4AB}"/>
              </a:ext>
            </a:extLst>
          </p:cNvPr>
          <p:cNvSpPr/>
          <p:nvPr userDrawn="1"/>
        </p:nvSpPr>
        <p:spPr>
          <a:xfrm rot="18893364">
            <a:off x="4380710" y="1706822"/>
            <a:ext cx="3444573" cy="3444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CD21FE1-F1E4-4E14-BF8F-A4D4ED823FBC}"/>
              </a:ext>
            </a:extLst>
          </p:cNvPr>
          <p:cNvSpPr/>
          <p:nvPr userDrawn="1"/>
        </p:nvSpPr>
        <p:spPr>
          <a:xfrm rot="18893364">
            <a:off x="4161891" y="1495013"/>
            <a:ext cx="3868219" cy="386821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B76C3FD-32D6-4E41-B7F5-97F8A47A3D05}"/>
              </a:ext>
            </a:extLst>
          </p:cNvPr>
          <p:cNvSpPr txBox="1"/>
          <p:nvPr userDrawn="1"/>
        </p:nvSpPr>
        <p:spPr>
          <a:xfrm>
            <a:off x="5093162" y="3044279"/>
            <a:ext cx="20056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Part 03</a:t>
            </a:r>
            <a:endParaRPr lang="zh-CN" altLang="en-US" sz="4400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DD83EE6-28E8-42E1-9D1D-CEA16A3EF647}"/>
              </a:ext>
            </a:extLst>
          </p:cNvPr>
          <p:cNvCxnSpPr/>
          <p:nvPr userDrawn="1"/>
        </p:nvCxnSpPr>
        <p:spPr>
          <a:xfrm>
            <a:off x="4908550" y="3851820"/>
            <a:ext cx="2374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D2CCFA9F-ED6D-4706-AB87-12B0B7099A55}"/>
              </a:ext>
            </a:extLst>
          </p:cNvPr>
          <p:cNvSpPr/>
          <p:nvPr userDrawn="1"/>
        </p:nvSpPr>
        <p:spPr>
          <a:xfrm rot="18893364">
            <a:off x="-897505" y="-513190"/>
            <a:ext cx="2663805" cy="26638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F53FD0E-8CED-473A-8132-8C32D5EB7E41}"/>
              </a:ext>
            </a:extLst>
          </p:cNvPr>
          <p:cNvSpPr/>
          <p:nvPr userDrawn="1"/>
        </p:nvSpPr>
        <p:spPr>
          <a:xfrm rot="18893364">
            <a:off x="725976" y="6497388"/>
            <a:ext cx="1300124" cy="13001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86A2882-5AAA-4796-ACBF-11DE20417AB5}"/>
              </a:ext>
            </a:extLst>
          </p:cNvPr>
          <p:cNvSpPr/>
          <p:nvPr userDrawn="1"/>
        </p:nvSpPr>
        <p:spPr>
          <a:xfrm rot="18893364">
            <a:off x="11407699" y="1261300"/>
            <a:ext cx="1568601" cy="15686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65BF0DA-9E98-46CA-BC5A-2F733F99C372}"/>
              </a:ext>
            </a:extLst>
          </p:cNvPr>
          <p:cNvSpPr/>
          <p:nvPr userDrawn="1"/>
        </p:nvSpPr>
        <p:spPr>
          <a:xfrm rot="18893364">
            <a:off x="9270159" y="5188596"/>
            <a:ext cx="861175" cy="8611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244B3714-021E-44F1-A9C0-8DB23D7B89EA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098000" y="3947897"/>
            <a:ext cx="3996000" cy="9144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2101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-短标题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5">
            <a:extLst>
              <a:ext uri="{FF2B5EF4-FFF2-40B4-BE49-F238E27FC236}">
                <a16:creationId xmlns:a16="http://schemas.microsoft.com/office/drawing/2014/main" id="{F4B8A56B-7F99-43EE-87F0-42D96BE6E0C1}"/>
              </a:ext>
            </a:extLst>
          </p:cNvPr>
          <p:cNvSpPr>
            <a:spLocks noChangeAspect="1"/>
          </p:cNvSpPr>
          <p:nvPr userDrawn="1"/>
        </p:nvSpPr>
        <p:spPr>
          <a:xfrm>
            <a:off x="3870642" y="1106412"/>
            <a:ext cx="4450715" cy="4238776"/>
          </a:xfrm>
          <a:prstGeom prst="pent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D7A4933-BE2B-4B78-BB0B-EFF272C44588}"/>
              </a:ext>
            </a:extLst>
          </p:cNvPr>
          <p:cNvSpPr txBox="1"/>
          <p:nvPr userDrawn="1"/>
        </p:nvSpPr>
        <p:spPr>
          <a:xfrm>
            <a:off x="5093162" y="3044279"/>
            <a:ext cx="20056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Part 04</a:t>
            </a:r>
            <a:endParaRPr lang="zh-CN" altLang="en-US" sz="4400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73394E7-E5C6-4B02-8A31-9C03D9C6FA0B}"/>
              </a:ext>
            </a:extLst>
          </p:cNvPr>
          <p:cNvCxnSpPr/>
          <p:nvPr userDrawn="1"/>
        </p:nvCxnSpPr>
        <p:spPr>
          <a:xfrm>
            <a:off x="4908550" y="3851820"/>
            <a:ext cx="2374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五边形 8">
            <a:extLst>
              <a:ext uri="{FF2B5EF4-FFF2-40B4-BE49-F238E27FC236}">
                <a16:creationId xmlns:a16="http://schemas.microsoft.com/office/drawing/2014/main" id="{9FDAE5AE-1C3F-4A93-B305-B77CDC3F4BE2}"/>
              </a:ext>
            </a:extLst>
          </p:cNvPr>
          <p:cNvSpPr>
            <a:spLocks noChangeAspect="1"/>
          </p:cNvSpPr>
          <p:nvPr userDrawn="1"/>
        </p:nvSpPr>
        <p:spPr>
          <a:xfrm>
            <a:off x="3575685" y="806045"/>
            <a:ext cx="5040628" cy="4800598"/>
          </a:xfrm>
          <a:prstGeom prst="pentagon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五边形 9">
            <a:extLst>
              <a:ext uri="{FF2B5EF4-FFF2-40B4-BE49-F238E27FC236}">
                <a16:creationId xmlns:a16="http://schemas.microsoft.com/office/drawing/2014/main" id="{8B831D4E-CDC6-4513-9163-9BB77DDB0516}"/>
              </a:ext>
            </a:extLst>
          </p:cNvPr>
          <p:cNvSpPr>
            <a:spLocks noChangeAspect="1"/>
          </p:cNvSpPr>
          <p:nvPr userDrawn="1"/>
        </p:nvSpPr>
        <p:spPr>
          <a:xfrm rot="18978551">
            <a:off x="1298461" y="5176957"/>
            <a:ext cx="1114961" cy="1061868"/>
          </a:xfrm>
          <a:prstGeom prst="pent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边形 10">
            <a:extLst>
              <a:ext uri="{FF2B5EF4-FFF2-40B4-BE49-F238E27FC236}">
                <a16:creationId xmlns:a16="http://schemas.microsoft.com/office/drawing/2014/main" id="{25618009-D285-438D-BF60-F87BDBE0685A}"/>
              </a:ext>
            </a:extLst>
          </p:cNvPr>
          <p:cNvSpPr>
            <a:spLocks noChangeAspect="1"/>
          </p:cNvSpPr>
          <p:nvPr userDrawn="1"/>
        </p:nvSpPr>
        <p:spPr>
          <a:xfrm>
            <a:off x="-1122630" y="516786"/>
            <a:ext cx="2245259" cy="2138343"/>
          </a:xfrm>
          <a:prstGeom prst="pentag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五边形 11">
            <a:extLst>
              <a:ext uri="{FF2B5EF4-FFF2-40B4-BE49-F238E27FC236}">
                <a16:creationId xmlns:a16="http://schemas.microsoft.com/office/drawing/2014/main" id="{4A10CB81-B3E3-411C-90C9-3480A10EDB9B}"/>
              </a:ext>
            </a:extLst>
          </p:cNvPr>
          <p:cNvSpPr>
            <a:spLocks noChangeAspect="1"/>
          </p:cNvSpPr>
          <p:nvPr userDrawn="1"/>
        </p:nvSpPr>
        <p:spPr>
          <a:xfrm rot="6589711">
            <a:off x="10153440" y="4944146"/>
            <a:ext cx="2774574" cy="2642453"/>
          </a:xfrm>
          <a:prstGeom prst="pentag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五边形 12">
            <a:extLst>
              <a:ext uri="{FF2B5EF4-FFF2-40B4-BE49-F238E27FC236}">
                <a16:creationId xmlns:a16="http://schemas.microsoft.com/office/drawing/2014/main" id="{D251409D-FDB9-430B-A00F-D4A65811924B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9654125" y="-530934"/>
            <a:ext cx="1114961" cy="1061868"/>
          </a:xfrm>
          <a:prstGeom prst="pent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63A1AFEA-57CF-4E71-AF6C-91E549CCF7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8000" y="3947897"/>
            <a:ext cx="3996000" cy="9144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3424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-短标题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5">
            <a:extLst>
              <a:ext uri="{FF2B5EF4-FFF2-40B4-BE49-F238E27FC236}">
                <a16:creationId xmlns:a16="http://schemas.microsoft.com/office/drawing/2014/main" id="{03B97F61-153E-4B6E-8D40-C8B9A7E64D60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3978962" y="1603967"/>
            <a:ext cx="4234076" cy="365006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7B2B8D9-D400-4BD8-9CF6-DCEAAC82BDD5}"/>
              </a:ext>
            </a:extLst>
          </p:cNvPr>
          <p:cNvSpPr txBox="1"/>
          <p:nvPr userDrawn="1"/>
        </p:nvSpPr>
        <p:spPr>
          <a:xfrm>
            <a:off x="5093162" y="3044279"/>
            <a:ext cx="20056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Part 05</a:t>
            </a:r>
            <a:endParaRPr lang="zh-CN" altLang="en-US" sz="4400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285F31B-D145-4BD9-A54B-96E8E681B170}"/>
              </a:ext>
            </a:extLst>
          </p:cNvPr>
          <p:cNvCxnSpPr/>
          <p:nvPr userDrawn="1"/>
        </p:nvCxnSpPr>
        <p:spPr>
          <a:xfrm>
            <a:off x="4908550" y="3851820"/>
            <a:ext cx="2374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六边形 9">
            <a:extLst>
              <a:ext uri="{FF2B5EF4-FFF2-40B4-BE49-F238E27FC236}">
                <a16:creationId xmlns:a16="http://schemas.microsoft.com/office/drawing/2014/main" id="{883EB526-2712-4265-9BF4-5874AAB98515}"/>
              </a:ext>
            </a:extLst>
          </p:cNvPr>
          <p:cNvSpPr/>
          <p:nvPr userDrawn="1"/>
        </p:nvSpPr>
        <p:spPr>
          <a:xfrm rot="16200000">
            <a:off x="3695701" y="1359776"/>
            <a:ext cx="4800598" cy="4138446"/>
          </a:xfrm>
          <a:prstGeom prst="hexagon">
            <a:avLst/>
          </a:prstGeom>
          <a:noFill/>
          <a:ln>
            <a:solidFill>
              <a:srgbClr val="18388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六边形 10">
            <a:extLst>
              <a:ext uri="{FF2B5EF4-FFF2-40B4-BE49-F238E27FC236}">
                <a16:creationId xmlns:a16="http://schemas.microsoft.com/office/drawing/2014/main" id="{C7D4DE0F-D1AF-4276-ADBB-A15A5BFE8CB9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-687663" y="4872077"/>
            <a:ext cx="2798353" cy="2412373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>
            <a:extLst>
              <a:ext uri="{FF2B5EF4-FFF2-40B4-BE49-F238E27FC236}">
                <a16:creationId xmlns:a16="http://schemas.microsoft.com/office/drawing/2014/main" id="{DFA316F4-7F98-4275-AAEF-578596A20622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480973" y="5159003"/>
            <a:ext cx="1015781" cy="875673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六边形 12">
            <a:extLst>
              <a:ext uri="{FF2B5EF4-FFF2-40B4-BE49-F238E27FC236}">
                <a16:creationId xmlns:a16="http://schemas.microsoft.com/office/drawing/2014/main" id="{219BA2AF-DF75-4C32-85E3-CB62BA8F7564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11493500" y="210644"/>
            <a:ext cx="1397000" cy="120431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>
            <a:extLst>
              <a:ext uri="{FF2B5EF4-FFF2-40B4-BE49-F238E27FC236}">
                <a16:creationId xmlns:a16="http://schemas.microsoft.com/office/drawing/2014/main" id="{A86D27D2-3D87-4A30-89B6-7FAFD15E7EA4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641459" y="-437837"/>
            <a:ext cx="1015781" cy="875673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2BD5DBA0-D1E0-4B8B-AF12-F77A29B64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8000" y="3947897"/>
            <a:ext cx="3996000" cy="9144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3338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转场-短标题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七边形 5">
            <a:extLst>
              <a:ext uri="{FF2B5EF4-FFF2-40B4-BE49-F238E27FC236}">
                <a16:creationId xmlns:a16="http://schemas.microsoft.com/office/drawing/2014/main" id="{60753701-EC64-455B-B060-1320051E3FE3}"/>
              </a:ext>
            </a:extLst>
          </p:cNvPr>
          <p:cNvSpPr>
            <a:spLocks noChangeAspect="1"/>
          </p:cNvSpPr>
          <p:nvPr userDrawn="1"/>
        </p:nvSpPr>
        <p:spPr>
          <a:xfrm>
            <a:off x="3972000" y="1047224"/>
            <a:ext cx="4248000" cy="4248000"/>
          </a:xfrm>
          <a:prstGeom prst="hept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5CBE861-C433-4078-A9A5-2C401EE3B270}"/>
              </a:ext>
            </a:extLst>
          </p:cNvPr>
          <p:cNvSpPr txBox="1"/>
          <p:nvPr userDrawn="1"/>
        </p:nvSpPr>
        <p:spPr>
          <a:xfrm>
            <a:off x="5093161" y="3044279"/>
            <a:ext cx="20056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Part 06</a:t>
            </a:r>
            <a:endParaRPr lang="zh-CN" altLang="en-US" sz="4400" dirty="0">
              <a:solidFill>
                <a:schemeClr val="bg1"/>
              </a:solidFill>
              <a:latin typeface="+mj-lt"/>
              <a:cs typeface="Segoe UI" panose="020B0502040204020203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3DD6575-0576-4AFA-9BC4-891ADAB845BD}"/>
              </a:ext>
            </a:extLst>
          </p:cNvPr>
          <p:cNvCxnSpPr/>
          <p:nvPr userDrawn="1"/>
        </p:nvCxnSpPr>
        <p:spPr>
          <a:xfrm>
            <a:off x="4908550" y="3851820"/>
            <a:ext cx="2374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七边形 9">
            <a:extLst>
              <a:ext uri="{FF2B5EF4-FFF2-40B4-BE49-F238E27FC236}">
                <a16:creationId xmlns:a16="http://schemas.microsoft.com/office/drawing/2014/main" id="{C48532B4-0A1B-49CC-99AA-FE75395721EF}"/>
              </a:ext>
            </a:extLst>
          </p:cNvPr>
          <p:cNvSpPr/>
          <p:nvPr userDrawn="1"/>
        </p:nvSpPr>
        <p:spPr>
          <a:xfrm rot="1563509">
            <a:off x="10682028" y="-776191"/>
            <a:ext cx="3268663" cy="3268663"/>
          </a:xfrm>
          <a:prstGeom prst="heptag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七边形 10">
            <a:extLst>
              <a:ext uri="{FF2B5EF4-FFF2-40B4-BE49-F238E27FC236}">
                <a16:creationId xmlns:a16="http://schemas.microsoft.com/office/drawing/2014/main" id="{32356412-5283-4799-9197-98AEACE613AC}"/>
              </a:ext>
            </a:extLst>
          </p:cNvPr>
          <p:cNvSpPr/>
          <p:nvPr userDrawn="1"/>
        </p:nvSpPr>
        <p:spPr>
          <a:xfrm>
            <a:off x="1384129" y="5078241"/>
            <a:ext cx="1047921" cy="1047921"/>
          </a:xfrm>
          <a:prstGeom prst="heptag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七边形 11">
            <a:extLst>
              <a:ext uri="{FF2B5EF4-FFF2-40B4-BE49-F238E27FC236}">
                <a16:creationId xmlns:a16="http://schemas.microsoft.com/office/drawing/2014/main" id="{4E421018-60A0-4F10-A9A6-A6EE3BBD8BF9}"/>
              </a:ext>
            </a:extLst>
          </p:cNvPr>
          <p:cNvSpPr/>
          <p:nvPr userDrawn="1"/>
        </p:nvSpPr>
        <p:spPr>
          <a:xfrm rot="20151602">
            <a:off x="-1111336" y="360448"/>
            <a:ext cx="2222671" cy="2222671"/>
          </a:xfrm>
          <a:prstGeom prst="hept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七边形 12">
            <a:extLst>
              <a:ext uri="{FF2B5EF4-FFF2-40B4-BE49-F238E27FC236}">
                <a16:creationId xmlns:a16="http://schemas.microsoft.com/office/drawing/2014/main" id="{9B17F2FA-61E0-4197-AD3A-2DE5104FF5C1}"/>
              </a:ext>
            </a:extLst>
          </p:cNvPr>
          <p:cNvSpPr/>
          <p:nvPr userDrawn="1"/>
        </p:nvSpPr>
        <p:spPr>
          <a:xfrm rot="20592885">
            <a:off x="8879510" y="6235700"/>
            <a:ext cx="2222671" cy="2222671"/>
          </a:xfrm>
          <a:prstGeom prst="hept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七边形 13">
            <a:extLst>
              <a:ext uri="{FF2B5EF4-FFF2-40B4-BE49-F238E27FC236}">
                <a16:creationId xmlns:a16="http://schemas.microsoft.com/office/drawing/2014/main" id="{1C86E54A-170E-4CA4-BE8B-1118DA74B7C4}"/>
              </a:ext>
            </a:extLst>
          </p:cNvPr>
          <p:cNvSpPr>
            <a:spLocks noChangeAspect="1"/>
          </p:cNvSpPr>
          <p:nvPr userDrawn="1"/>
        </p:nvSpPr>
        <p:spPr>
          <a:xfrm>
            <a:off x="3683000" y="774700"/>
            <a:ext cx="4826000" cy="4826000"/>
          </a:xfrm>
          <a:prstGeom prst="heptagon">
            <a:avLst/>
          </a:prstGeom>
          <a:noFill/>
          <a:ln>
            <a:solidFill>
              <a:srgbClr val="18388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A5976A4D-F088-4D08-ABB4-FDF23F9CA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98000" y="3966909"/>
            <a:ext cx="3996000" cy="9144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016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长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D5DD29EE-989C-41CD-9440-D07C779E49A6}"/>
              </a:ext>
            </a:extLst>
          </p:cNvPr>
          <p:cNvGrpSpPr/>
          <p:nvPr userDrawn="1"/>
        </p:nvGrpSpPr>
        <p:grpSpPr>
          <a:xfrm>
            <a:off x="6869410" y="38346"/>
            <a:ext cx="6808698" cy="6781308"/>
            <a:chOff x="6096000" y="-3125727"/>
            <a:chExt cx="4645623" cy="4626936"/>
          </a:xfrm>
        </p:grpSpPr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A453D12A-07DF-448E-A4D3-0CFAA6923B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96000" y="-3125727"/>
              <a:ext cx="4645623" cy="4626936"/>
            </a:xfrm>
            <a:custGeom>
              <a:avLst/>
              <a:gdLst>
                <a:gd name="T0" fmla="*/ 858 w 1717"/>
                <a:gd name="T1" fmla="*/ 2 h 1713"/>
                <a:gd name="T2" fmla="*/ 1715 w 1717"/>
                <a:gd name="T3" fmla="*/ 860 h 1713"/>
                <a:gd name="T4" fmla="*/ 857 w 1717"/>
                <a:gd name="T5" fmla="*/ 1713 h 1713"/>
                <a:gd name="T6" fmla="*/ 1 w 1717"/>
                <a:gd name="T7" fmla="*/ 856 h 1713"/>
                <a:gd name="T8" fmla="*/ 858 w 1717"/>
                <a:gd name="T9" fmla="*/ 2 h 1713"/>
                <a:gd name="T10" fmla="*/ 1693 w 1717"/>
                <a:gd name="T11" fmla="*/ 857 h 1713"/>
                <a:gd name="T12" fmla="*/ 1687 w 1717"/>
                <a:gd name="T13" fmla="*/ 764 h 1713"/>
                <a:gd name="T14" fmla="*/ 1610 w 1717"/>
                <a:gd name="T15" fmla="*/ 503 h 1713"/>
                <a:gd name="T16" fmla="*/ 1250 w 1717"/>
                <a:gd name="T17" fmla="*/ 130 h 1713"/>
                <a:gd name="T18" fmla="*/ 727 w 1717"/>
                <a:gd name="T19" fmla="*/ 43 h 1713"/>
                <a:gd name="T20" fmla="*/ 414 w 1717"/>
                <a:gd name="T21" fmla="*/ 162 h 1713"/>
                <a:gd name="T22" fmla="*/ 165 w 1717"/>
                <a:gd name="T23" fmla="*/ 404 h 1713"/>
                <a:gd name="T24" fmla="*/ 27 w 1717"/>
                <a:gd name="T25" fmla="*/ 911 h 1713"/>
                <a:gd name="T26" fmla="*/ 59 w 1717"/>
                <a:gd name="T27" fmla="*/ 1097 h 1713"/>
                <a:gd name="T28" fmla="*/ 297 w 1717"/>
                <a:gd name="T29" fmla="*/ 1474 h 1713"/>
                <a:gd name="T30" fmla="*/ 831 w 1717"/>
                <a:gd name="T31" fmla="*/ 1691 h 1713"/>
                <a:gd name="T32" fmla="*/ 1144 w 1717"/>
                <a:gd name="T33" fmla="*/ 1642 h 1713"/>
                <a:gd name="T34" fmla="*/ 1414 w 1717"/>
                <a:gd name="T35" fmla="*/ 1482 h 1713"/>
                <a:gd name="T36" fmla="*/ 1626 w 1717"/>
                <a:gd name="T37" fmla="*/ 1191 h 1713"/>
                <a:gd name="T38" fmla="*/ 1693 w 1717"/>
                <a:gd name="T39" fmla="*/ 857 h 1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7" h="1713">
                  <a:moveTo>
                    <a:pt x="858" y="2"/>
                  </a:moveTo>
                  <a:cubicBezTo>
                    <a:pt x="1334" y="4"/>
                    <a:pt x="1717" y="388"/>
                    <a:pt x="1715" y="860"/>
                  </a:cubicBezTo>
                  <a:cubicBezTo>
                    <a:pt x="1713" y="1330"/>
                    <a:pt x="1332" y="1713"/>
                    <a:pt x="857" y="1713"/>
                  </a:cubicBezTo>
                  <a:cubicBezTo>
                    <a:pt x="383" y="1712"/>
                    <a:pt x="0" y="1328"/>
                    <a:pt x="1" y="856"/>
                  </a:cubicBezTo>
                  <a:cubicBezTo>
                    <a:pt x="2" y="384"/>
                    <a:pt x="387" y="0"/>
                    <a:pt x="858" y="2"/>
                  </a:cubicBezTo>
                  <a:close/>
                  <a:moveTo>
                    <a:pt x="1693" y="857"/>
                  </a:moveTo>
                  <a:cubicBezTo>
                    <a:pt x="1691" y="826"/>
                    <a:pt x="1691" y="795"/>
                    <a:pt x="1687" y="764"/>
                  </a:cubicBezTo>
                  <a:cubicBezTo>
                    <a:pt x="1677" y="672"/>
                    <a:pt x="1651" y="586"/>
                    <a:pt x="1610" y="503"/>
                  </a:cubicBezTo>
                  <a:cubicBezTo>
                    <a:pt x="1531" y="340"/>
                    <a:pt x="1411" y="216"/>
                    <a:pt x="1250" y="130"/>
                  </a:cubicBezTo>
                  <a:cubicBezTo>
                    <a:pt x="1086" y="42"/>
                    <a:pt x="911" y="15"/>
                    <a:pt x="727" y="43"/>
                  </a:cubicBezTo>
                  <a:cubicBezTo>
                    <a:pt x="615" y="61"/>
                    <a:pt x="510" y="101"/>
                    <a:pt x="414" y="162"/>
                  </a:cubicBezTo>
                  <a:cubicBezTo>
                    <a:pt x="315" y="226"/>
                    <a:pt x="229" y="305"/>
                    <a:pt x="165" y="404"/>
                  </a:cubicBezTo>
                  <a:cubicBezTo>
                    <a:pt x="65" y="558"/>
                    <a:pt x="16" y="726"/>
                    <a:pt x="27" y="911"/>
                  </a:cubicBezTo>
                  <a:cubicBezTo>
                    <a:pt x="31" y="974"/>
                    <a:pt x="42" y="1036"/>
                    <a:pt x="59" y="1097"/>
                  </a:cubicBezTo>
                  <a:cubicBezTo>
                    <a:pt x="103" y="1245"/>
                    <a:pt x="184" y="1371"/>
                    <a:pt x="297" y="1474"/>
                  </a:cubicBezTo>
                  <a:cubicBezTo>
                    <a:pt x="448" y="1612"/>
                    <a:pt x="627" y="1682"/>
                    <a:pt x="831" y="1691"/>
                  </a:cubicBezTo>
                  <a:cubicBezTo>
                    <a:pt x="938" y="1696"/>
                    <a:pt x="1042" y="1678"/>
                    <a:pt x="1144" y="1642"/>
                  </a:cubicBezTo>
                  <a:cubicBezTo>
                    <a:pt x="1244" y="1607"/>
                    <a:pt x="1335" y="1553"/>
                    <a:pt x="1414" y="1482"/>
                  </a:cubicBezTo>
                  <a:cubicBezTo>
                    <a:pt x="1504" y="1399"/>
                    <a:pt x="1577" y="1303"/>
                    <a:pt x="1626" y="1191"/>
                  </a:cubicBezTo>
                  <a:cubicBezTo>
                    <a:pt x="1672" y="1085"/>
                    <a:pt x="1692" y="973"/>
                    <a:pt x="1693" y="85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29B3CC5D-ADBA-4152-A8BA-B7764F63F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96346" y="-2404375"/>
              <a:ext cx="3251937" cy="3226250"/>
            </a:xfrm>
            <a:custGeom>
              <a:avLst/>
              <a:gdLst>
                <a:gd name="T0" fmla="*/ 598 w 1201"/>
                <a:gd name="T1" fmla="*/ 1191 h 1195"/>
                <a:gd name="T2" fmla="*/ 2 w 1201"/>
                <a:gd name="T3" fmla="*/ 593 h 1195"/>
                <a:gd name="T4" fmla="*/ 599 w 1201"/>
                <a:gd name="T5" fmla="*/ 0 h 1195"/>
                <a:gd name="T6" fmla="*/ 1199 w 1201"/>
                <a:gd name="T7" fmla="*/ 597 h 1195"/>
                <a:gd name="T8" fmla="*/ 598 w 1201"/>
                <a:gd name="T9" fmla="*/ 1191 h 1195"/>
                <a:gd name="T10" fmla="*/ 597 w 1201"/>
                <a:gd name="T11" fmla="*/ 1171 h 1195"/>
                <a:gd name="T12" fmla="*/ 1179 w 1201"/>
                <a:gd name="T13" fmla="*/ 596 h 1195"/>
                <a:gd name="T14" fmla="*/ 601 w 1201"/>
                <a:gd name="T15" fmla="*/ 18 h 1195"/>
                <a:gd name="T16" fmla="*/ 21 w 1201"/>
                <a:gd name="T17" fmla="*/ 593 h 1195"/>
                <a:gd name="T18" fmla="*/ 597 w 1201"/>
                <a:gd name="T19" fmla="*/ 1171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1" h="1195">
                  <a:moveTo>
                    <a:pt x="598" y="1191"/>
                  </a:moveTo>
                  <a:cubicBezTo>
                    <a:pt x="286" y="1195"/>
                    <a:pt x="0" y="930"/>
                    <a:pt x="2" y="593"/>
                  </a:cubicBezTo>
                  <a:cubicBezTo>
                    <a:pt x="4" y="268"/>
                    <a:pt x="272" y="0"/>
                    <a:pt x="599" y="0"/>
                  </a:cubicBezTo>
                  <a:cubicBezTo>
                    <a:pt x="930" y="0"/>
                    <a:pt x="1197" y="267"/>
                    <a:pt x="1199" y="597"/>
                  </a:cubicBezTo>
                  <a:cubicBezTo>
                    <a:pt x="1201" y="913"/>
                    <a:pt x="933" y="1195"/>
                    <a:pt x="598" y="1191"/>
                  </a:cubicBezTo>
                  <a:close/>
                  <a:moveTo>
                    <a:pt x="597" y="1171"/>
                  </a:moveTo>
                  <a:cubicBezTo>
                    <a:pt x="919" y="1171"/>
                    <a:pt x="1179" y="914"/>
                    <a:pt x="1179" y="596"/>
                  </a:cubicBezTo>
                  <a:cubicBezTo>
                    <a:pt x="1179" y="276"/>
                    <a:pt x="921" y="18"/>
                    <a:pt x="601" y="18"/>
                  </a:cubicBezTo>
                  <a:cubicBezTo>
                    <a:pt x="282" y="18"/>
                    <a:pt x="21" y="277"/>
                    <a:pt x="21" y="593"/>
                  </a:cubicBezTo>
                  <a:cubicBezTo>
                    <a:pt x="21" y="911"/>
                    <a:pt x="281" y="1171"/>
                    <a:pt x="597" y="1171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2C9BFDE5-94B9-46FB-BD52-631760963C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44184" y="-2623816"/>
              <a:ext cx="457560" cy="536931"/>
            </a:xfrm>
            <a:custGeom>
              <a:avLst/>
              <a:gdLst>
                <a:gd name="T0" fmla="*/ 61 w 169"/>
                <a:gd name="T1" fmla="*/ 174 h 199"/>
                <a:gd name="T2" fmla="*/ 30 w 169"/>
                <a:gd name="T3" fmla="*/ 124 h 199"/>
                <a:gd name="T4" fmla="*/ 47 w 169"/>
                <a:gd name="T5" fmla="*/ 13 h 199"/>
                <a:gd name="T6" fmla="*/ 92 w 169"/>
                <a:gd name="T7" fmla="*/ 19 h 199"/>
                <a:gd name="T8" fmla="*/ 161 w 169"/>
                <a:gd name="T9" fmla="*/ 114 h 199"/>
                <a:gd name="T10" fmla="*/ 157 w 169"/>
                <a:gd name="T11" fmla="*/ 139 h 199"/>
                <a:gd name="T12" fmla="*/ 114 w 169"/>
                <a:gd name="T13" fmla="*/ 162 h 199"/>
                <a:gd name="T14" fmla="*/ 63 w 169"/>
                <a:gd name="T15" fmla="*/ 152 h 199"/>
                <a:gd name="T16" fmla="*/ 68 w 169"/>
                <a:gd name="T17" fmla="*/ 199 h 199"/>
                <a:gd name="T18" fmla="*/ 53 w 169"/>
                <a:gd name="T19" fmla="*/ 185 h 199"/>
                <a:gd name="T20" fmla="*/ 3 w 169"/>
                <a:gd name="T21" fmla="*/ 101 h 199"/>
                <a:gd name="T22" fmla="*/ 1 w 169"/>
                <a:gd name="T23" fmla="*/ 93 h 199"/>
                <a:gd name="T24" fmla="*/ 3 w 169"/>
                <a:gd name="T25" fmla="*/ 91 h 199"/>
                <a:gd name="T26" fmla="*/ 15 w 169"/>
                <a:gd name="T27" fmla="*/ 105 h 199"/>
                <a:gd name="T28" fmla="*/ 52 w 169"/>
                <a:gd name="T29" fmla="*/ 167 h 199"/>
                <a:gd name="T30" fmla="*/ 57 w 169"/>
                <a:gd name="T31" fmla="*/ 176 h 199"/>
                <a:gd name="T32" fmla="*/ 61 w 169"/>
                <a:gd name="T33" fmla="*/ 174 h 199"/>
                <a:gd name="T34" fmla="*/ 95 w 169"/>
                <a:gd name="T35" fmla="*/ 150 h 199"/>
                <a:gd name="T36" fmla="*/ 97 w 169"/>
                <a:gd name="T37" fmla="*/ 153 h 199"/>
                <a:gd name="T38" fmla="*/ 107 w 169"/>
                <a:gd name="T39" fmla="*/ 152 h 199"/>
                <a:gd name="T40" fmla="*/ 143 w 169"/>
                <a:gd name="T41" fmla="*/ 128 h 199"/>
                <a:gd name="T42" fmla="*/ 144 w 169"/>
                <a:gd name="T43" fmla="*/ 111 h 199"/>
                <a:gd name="T44" fmla="*/ 124 w 169"/>
                <a:gd name="T45" fmla="*/ 82 h 199"/>
                <a:gd name="T46" fmla="*/ 85 w 169"/>
                <a:gd name="T47" fmla="*/ 26 h 199"/>
                <a:gd name="T48" fmla="*/ 48 w 169"/>
                <a:gd name="T49" fmla="*/ 25 h 199"/>
                <a:gd name="T50" fmla="*/ 29 w 169"/>
                <a:gd name="T51" fmla="*/ 63 h 199"/>
                <a:gd name="T52" fmla="*/ 88 w 169"/>
                <a:gd name="T53" fmla="*/ 107 h 199"/>
                <a:gd name="T54" fmla="*/ 91 w 169"/>
                <a:gd name="T55" fmla="*/ 94 h 199"/>
                <a:gd name="T56" fmla="*/ 99 w 169"/>
                <a:gd name="T57" fmla="*/ 76 h 199"/>
                <a:gd name="T58" fmla="*/ 109 w 169"/>
                <a:gd name="T59" fmla="*/ 73 h 199"/>
                <a:gd name="T60" fmla="*/ 109 w 169"/>
                <a:gd name="T61" fmla="*/ 84 h 199"/>
                <a:gd name="T62" fmla="*/ 113 w 169"/>
                <a:gd name="T63" fmla="*/ 114 h 199"/>
                <a:gd name="T64" fmla="*/ 111 w 169"/>
                <a:gd name="T65" fmla="*/ 135 h 199"/>
                <a:gd name="T66" fmla="*/ 95 w 169"/>
                <a:gd name="T67" fmla="*/ 150 h 199"/>
                <a:gd name="T68" fmla="*/ 83 w 169"/>
                <a:gd name="T69" fmla="*/ 121 h 199"/>
                <a:gd name="T70" fmla="*/ 73 w 169"/>
                <a:gd name="T71" fmla="*/ 132 h 199"/>
                <a:gd name="T72" fmla="*/ 59 w 169"/>
                <a:gd name="T73" fmla="*/ 132 h 199"/>
                <a:gd name="T74" fmla="*/ 44 w 169"/>
                <a:gd name="T75" fmla="*/ 109 h 199"/>
                <a:gd name="T76" fmla="*/ 43 w 169"/>
                <a:gd name="T77" fmla="*/ 105 h 199"/>
                <a:gd name="T78" fmla="*/ 29 w 169"/>
                <a:gd name="T79" fmla="*/ 89 h 199"/>
                <a:gd name="T80" fmla="*/ 80 w 169"/>
                <a:gd name="T81" fmla="*/ 148 h 199"/>
                <a:gd name="T82" fmla="*/ 83 w 169"/>
                <a:gd name="T83" fmla="*/ 12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199">
                  <a:moveTo>
                    <a:pt x="61" y="174"/>
                  </a:moveTo>
                  <a:cubicBezTo>
                    <a:pt x="51" y="157"/>
                    <a:pt x="42" y="139"/>
                    <a:pt x="30" y="124"/>
                  </a:cubicBezTo>
                  <a:cubicBezTo>
                    <a:pt x="0" y="86"/>
                    <a:pt x="20" y="32"/>
                    <a:pt x="47" y="13"/>
                  </a:cubicBezTo>
                  <a:cubicBezTo>
                    <a:pt x="64" y="0"/>
                    <a:pt x="79" y="1"/>
                    <a:pt x="92" y="19"/>
                  </a:cubicBezTo>
                  <a:cubicBezTo>
                    <a:pt x="115" y="50"/>
                    <a:pt x="138" y="82"/>
                    <a:pt x="161" y="114"/>
                  </a:cubicBezTo>
                  <a:cubicBezTo>
                    <a:pt x="169" y="127"/>
                    <a:pt x="169" y="131"/>
                    <a:pt x="157" y="139"/>
                  </a:cubicBezTo>
                  <a:cubicBezTo>
                    <a:pt x="143" y="148"/>
                    <a:pt x="129" y="156"/>
                    <a:pt x="114" y="162"/>
                  </a:cubicBezTo>
                  <a:cubicBezTo>
                    <a:pt x="97" y="168"/>
                    <a:pt x="80" y="165"/>
                    <a:pt x="63" y="152"/>
                  </a:cubicBezTo>
                  <a:cubicBezTo>
                    <a:pt x="66" y="168"/>
                    <a:pt x="76" y="182"/>
                    <a:pt x="68" y="199"/>
                  </a:cubicBezTo>
                  <a:cubicBezTo>
                    <a:pt x="62" y="194"/>
                    <a:pt x="56" y="190"/>
                    <a:pt x="53" y="185"/>
                  </a:cubicBezTo>
                  <a:cubicBezTo>
                    <a:pt x="36" y="157"/>
                    <a:pt x="20" y="129"/>
                    <a:pt x="3" y="101"/>
                  </a:cubicBezTo>
                  <a:cubicBezTo>
                    <a:pt x="2" y="98"/>
                    <a:pt x="2" y="95"/>
                    <a:pt x="1" y="93"/>
                  </a:cubicBezTo>
                  <a:cubicBezTo>
                    <a:pt x="2" y="92"/>
                    <a:pt x="3" y="92"/>
                    <a:pt x="3" y="91"/>
                  </a:cubicBezTo>
                  <a:cubicBezTo>
                    <a:pt x="7" y="96"/>
                    <a:pt x="12" y="100"/>
                    <a:pt x="15" y="105"/>
                  </a:cubicBezTo>
                  <a:cubicBezTo>
                    <a:pt x="27" y="125"/>
                    <a:pt x="39" y="146"/>
                    <a:pt x="52" y="167"/>
                  </a:cubicBezTo>
                  <a:cubicBezTo>
                    <a:pt x="53" y="170"/>
                    <a:pt x="55" y="173"/>
                    <a:pt x="57" y="176"/>
                  </a:cubicBezTo>
                  <a:cubicBezTo>
                    <a:pt x="58" y="175"/>
                    <a:pt x="59" y="174"/>
                    <a:pt x="61" y="174"/>
                  </a:cubicBezTo>
                  <a:close/>
                  <a:moveTo>
                    <a:pt x="95" y="150"/>
                  </a:moveTo>
                  <a:cubicBezTo>
                    <a:pt x="96" y="151"/>
                    <a:pt x="96" y="152"/>
                    <a:pt x="97" y="153"/>
                  </a:cubicBezTo>
                  <a:cubicBezTo>
                    <a:pt x="100" y="152"/>
                    <a:pt x="103" y="153"/>
                    <a:pt x="107" y="152"/>
                  </a:cubicBezTo>
                  <a:cubicBezTo>
                    <a:pt x="121" y="148"/>
                    <a:pt x="133" y="140"/>
                    <a:pt x="143" y="128"/>
                  </a:cubicBezTo>
                  <a:cubicBezTo>
                    <a:pt x="148" y="123"/>
                    <a:pt x="149" y="118"/>
                    <a:pt x="144" y="111"/>
                  </a:cubicBezTo>
                  <a:cubicBezTo>
                    <a:pt x="137" y="102"/>
                    <a:pt x="131" y="92"/>
                    <a:pt x="124" y="82"/>
                  </a:cubicBezTo>
                  <a:cubicBezTo>
                    <a:pt x="111" y="63"/>
                    <a:pt x="99" y="44"/>
                    <a:pt x="85" y="26"/>
                  </a:cubicBezTo>
                  <a:cubicBezTo>
                    <a:pt x="75" y="12"/>
                    <a:pt x="57" y="11"/>
                    <a:pt x="48" y="25"/>
                  </a:cubicBezTo>
                  <a:cubicBezTo>
                    <a:pt x="40" y="36"/>
                    <a:pt x="36" y="49"/>
                    <a:pt x="29" y="63"/>
                  </a:cubicBezTo>
                  <a:cubicBezTo>
                    <a:pt x="66" y="59"/>
                    <a:pt x="81" y="77"/>
                    <a:pt x="88" y="107"/>
                  </a:cubicBezTo>
                  <a:cubicBezTo>
                    <a:pt x="90" y="103"/>
                    <a:pt x="91" y="98"/>
                    <a:pt x="91" y="94"/>
                  </a:cubicBezTo>
                  <a:cubicBezTo>
                    <a:pt x="89" y="85"/>
                    <a:pt x="92" y="80"/>
                    <a:pt x="99" y="76"/>
                  </a:cubicBezTo>
                  <a:cubicBezTo>
                    <a:pt x="102" y="74"/>
                    <a:pt x="106" y="74"/>
                    <a:pt x="109" y="73"/>
                  </a:cubicBezTo>
                  <a:cubicBezTo>
                    <a:pt x="109" y="77"/>
                    <a:pt x="110" y="81"/>
                    <a:pt x="109" y="84"/>
                  </a:cubicBezTo>
                  <a:cubicBezTo>
                    <a:pt x="103" y="95"/>
                    <a:pt x="104" y="104"/>
                    <a:pt x="113" y="114"/>
                  </a:cubicBezTo>
                  <a:cubicBezTo>
                    <a:pt x="121" y="123"/>
                    <a:pt x="119" y="127"/>
                    <a:pt x="111" y="135"/>
                  </a:cubicBezTo>
                  <a:cubicBezTo>
                    <a:pt x="105" y="140"/>
                    <a:pt x="100" y="145"/>
                    <a:pt x="95" y="150"/>
                  </a:cubicBezTo>
                  <a:close/>
                  <a:moveTo>
                    <a:pt x="83" y="121"/>
                  </a:moveTo>
                  <a:cubicBezTo>
                    <a:pt x="79" y="126"/>
                    <a:pt x="76" y="129"/>
                    <a:pt x="73" y="132"/>
                  </a:cubicBezTo>
                  <a:cubicBezTo>
                    <a:pt x="68" y="138"/>
                    <a:pt x="63" y="138"/>
                    <a:pt x="59" y="132"/>
                  </a:cubicBezTo>
                  <a:cubicBezTo>
                    <a:pt x="54" y="124"/>
                    <a:pt x="49" y="117"/>
                    <a:pt x="44" y="109"/>
                  </a:cubicBezTo>
                  <a:cubicBezTo>
                    <a:pt x="43" y="108"/>
                    <a:pt x="43" y="106"/>
                    <a:pt x="43" y="105"/>
                  </a:cubicBezTo>
                  <a:cubicBezTo>
                    <a:pt x="43" y="91"/>
                    <a:pt x="43" y="91"/>
                    <a:pt x="29" y="89"/>
                  </a:cubicBezTo>
                  <a:cubicBezTo>
                    <a:pt x="26" y="115"/>
                    <a:pt x="54" y="147"/>
                    <a:pt x="80" y="148"/>
                  </a:cubicBezTo>
                  <a:cubicBezTo>
                    <a:pt x="81" y="139"/>
                    <a:pt x="82" y="131"/>
                    <a:pt x="83" y="121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442F8809-1E81-4D69-8089-4BC5630D1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057" y="992293"/>
              <a:ext cx="590625" cy="291808"/>
            </a:xfrm>
            <a:custGeom>
              <a:avLst/>
              <a:gdLst>
                <a:gd name="T0" fmla="*/ 200 w 218"/>
                <a:gd name="T1" fmla="*/ 100 h 108"/>
                <a:gd name="T2" fmla="*/ 169 w 218"/>
                <a:gd name="T3" fmla="*/ 104 h 108"/>
                <a:gd name="T4" fmla="*/ 174 w 218"/>
                <a:gd name="T5" fmla="*/ 60 h 108"/>
                <a:gd name="T6" fmla="*/ 148 w 218"/>
                <a:gd name="T7" fmla="*/ 13 h 108"/>
                <a:gd name="T8" fmla="*/ 144 w 218"/>
                <a:gd name="T9" fmla="*/ 13 h 108"/>
                <a:gd name="T10" fmla="*/ 140 w 218"/>
                <a:gd name="T11" fmla="*/ 24 h 108"/>
                <a:gd name="T12" fmla="*/ 140 w 218"/>
                <a:gd name="T13" fmla="*/ 92 h 108"/>
                <a:gd name="T14" fmla="*/ 144 w 218"/>
                <a:gd name="T15" fmla="*/ 106 h 108"/>
                <a:gd name="T16" fmla="*/ 124 w 218"/>
                <a:gd name="T17" fmla="*/ 106 h 108"/>
                <a:gd name="T18" fmla="*/ 124 w 218"/>
                <a:gd name="T19" fmla="*/ 37 h 108"/>
                <a:gd name="T20" fmla="*/ 102 w 218"/>
                <a:gd name="T21" fmla="*/ 108 h 108"/>
                <a:gd name="T22" fmla="*/ 99 w 218"/>
                <a:gd name="T23" fmla="*/ 108 h 108"/>
                <a:gd name="T24" fmla="*/ 76 w 218"/>
                <a:gd name="T25" fmla="*/ 45 h 108"/>
                <a:gd name="T26" fmla="*/ 80 w 218"/>
                <a:gd name="T27" fmla="*/ 107 h 108"/>
                <a:gd name="T28" fmla="*/ 58 w 218"/>
                <a:gd name="T29" fmla="*/ 107 h 108"/>
                <a:gd name="T30" fmla="*/ 66 w 218"/>
                <a:gd name="T31" fmla="*/ 78 h 108"/>
                <a:gd name="T32" fmla="*/ 65 w 218"/>
                <a:gd name="T33" fmla="*/ 47 h 108"/>
                <a:gd name="T34" fmla="*/ 59 w 218"/>
                <a:gd name="T35" fmla="*/ 18 h 108"/>
                <a:gd name="T36" fmla="*/ 57 w 218"/>
                <a:gd name="T37" fmla="*/ 34 h 108"/>
                <a:gd name="T38" fmla="*/ 21 w 218"/>
                <a:gd name="T39" fmla="*/ 18 h 108"/>
                <a:gd name="T40" fmla="*/ 21 w 218"/>
                <a:gd name="T41" fmla="*/ 50 h 108"/>
                <a:gd name="T42" fmla="*/ 50 w 218"/>
                <a:gd name="T43" fmla="*/ 42 h 108"/>
                <a:gd name="T44" fmla="*/ 50 w 218"/>
                <a:gd name="T45" fmla="*/ 72 h 108"/>
                <a:gd name="T46" fmla="*/ 19 w 218"/>
                <a:gd name="T47" fmla="*/ 61 h 108"/>
                <a:gd name="T48" fmla="*/ 19 w 218"/>
                <a:gd name="T49" fmla="*/ 92 h 108"/>
                <a:gd name="T50" fmla="*/ 24 w 218"/>
                <a:gd name="T51" fmla="*/ 98 h 108"/>
                <a:gd name="T52" fmla="*/ 54 w 218"/>
                <a:gd name="T53" fmla="*/ 88 h 108"/>
                <a:gd name="T54" fmla="*/ 57 w 218"/>
                <a:gd name="T55" fmla="*/ 83 h 108"/>
                <a:gd name="T56" fmla="*/ 60 w 218"/>
                <a:gd name="T57" fmla="*/ 84 h 108"/>
                <a:gd name="T58" fmla="*/ 56 w 218"/>
                <a:gd name="T59" fmla="*/ 105 h 108"/>
                <a:gd name="T60" fmla="*/ 52 w 218"/>
                <a:gd name="T61" fmla="*/ 108 h 108"/>
                <a:gd name="T62" fmla="*/ 0 w 218"/>
                <a:gd name="T63" fmla="*/ 105 h 108"/>
                <a:gd name="T64" fmla="*/ 5 w 218"/>
                <a:gd name="T65" fmla="*/ 86 h 108"/>
                <a:gd name="T66" fmla="*/ 8 w 218"/>
                <a:gd name="T67" fmla="*/ 27 h 108"/>
                <a:gd name="T68" fmla="*/ 4 w 218"/>
                <a:gd name="T69" fmla="*/ 10 h 108"/>
                <a:gd name="T70" fmla="*/ 45 w 218"/>
                <a:gd name="T71" fmla="*/ 10 h 108"/>
                <a:gd name="T72" fmla="*/ 66 w 218"/>
                <a:gd name="T73" fmla="*/ 11 h 108"/>
                <a:gd name="T74" fmla="*/ 83 w 218"/>
                <a:gd name="T75" fmla="*/ 23 h 108"/>
                <a:gd name="T76" fmla="*/ 103 w 218"/>
                <a:gd name="T77" fmla="*/ 80 h 108"/>
                <a:gd name="T78" fmla="*/ 116 w 218"/>
                <a:gd name="T79" fmla="*/ 40 h 108"/>
                <a:gd name="T80" fmla="*/ 151 w 218"/>
                <a:gd name="T81" fmla="*/ 8 h 108"/>
                <a:gd name="T82" fmla="*/ 169 w 218"/>
                <a:gd name="T83" fmla="*/ 6 h 108"/>
                <a:gd name="T84" fmla="*/ 187 w 218"/>
                <a:gd name="T85" fmla="*/ 47 h 108"/>
                <a:gd name="T86" fmla="*/ 193 w 218"/>
                <a:gd name="T87" fmla="*/ 3 h 108"/>
                <a:gd name="T88" fmla="*/ 218 w 218"/>
                <a:gd name="T89" fmla="*/ 0 h 108"/>
                <a:gd name="T90" fmla="*/ 211 w 218"/>
                <a:gd name="T91" fmla="*/ 9 h 108"/>
                <a:gd name="T92" fmla="*/ 192 w 218"/>
                <a:gd name="T93" fmla="*/ 81 h 108"/>
                <a:gd name="T94" fmla="*/ 200 w 218"/>
                <a:gd name="T95" fmla="*/ 10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8" h="108">
                  <a:moveTo>
                    <a:pt x="200" y="100"/>
                  </a:moveTo>
                  <a:cubicBezTo>
                    <a:pt x="191" y="101"/>
                    <a:pt x="180" y="103"/>
                    <a:pt x="169" y="104"/>
                  </a:cubicBezTo>
                  <a:cubicBezTo>
                    <a:pt x="184" y="90"/>
                    <a:pt x="179" y="74"/>
                    <a:pt x="174" y="60"/>
                  </a:cubicBezTo>
                  <a:cubicBezTo>
                    <a:pt x="167" y="44"/>
                    <a:pt x="157" y="29"/>
                    <a:pt x="148" y="13"/>
                  </a:cubicBezTo>
                  <a:cubicBezTo>
                    <a:pt x="146" y="13"/>
                    <a:pt x="145" y="13"/>
                    <a:pt x="144" y="13"/>
                  </a:cubicBezTo>
                  <a:cubicBezTo>
                    <a:pt x="142" y="17"/>
                    <a:pt x="140" y="20"/>
                    <a:pt x="140" y="24"/>
                  </a:cubicBezTo>
                  <a:cubicBezTo>
                    <a:pt x="140" y="46"/>
                    <a:pt x="140" y="69"/>
                    <a:pt x="140" y="92"/>
                  </a:cubicBezTo>
                  <a:cubicBezTo>
                    <a:pt x="140" y="96"/>
                    <a:pt x="143" y="101"/>
                    <a:pt x="144" y="106"/>
                  </a:cubicBezTo>
                  <a:cubicBezTo>
                    <a:pt x="137" y="106"/>
                    <a:pt x="130" y="106"/>
                    <a:pt x="124" y="106"/>
                  </a:cubicBezTo>
                  <a:cubicBezTo>
                    <a:pt x="124" y="83"/>
                    <a:pt x="124" y="60"/>
                    <a:pt x="124" y="37"/>
                  </a:cubicBezTo>
                  <a:cubicBezTo>
                    <a:pt x="117" y="61"/>
                    <a:pt x="109" y="84"/>
                    <a:pt x="102" y="108"/>
                  </a:cubicBezTo>
                  <a:cubicBezTo>
                    <a:pt x="101" y="108"/>
                    <a:pt x="100" y="108"/>
                    <a:pt x="99" y="108"/>
                  </a:cubicBezTo>
                  <a:cubicBezTo>
                    <a:pt x="91" y="87"/>
                    <a:pt x="84" y="66"/>
                    <a:pt x="76" y="45"/>
                  </a:cubicBezTo>
                  <a:cubicBezTo>
                    <a:pt x="77" y="66"/>
                    <a:pt x="67" y="87"/>
                    <a:pt x="80" y="107"/>
                  </a:cubicBezTo>
                  <a:cubicBezTo>
                    <a:pt x="73" y="107"/>
                    <a:pt x="67" y="107"/>
                    <a:pt x="58" y="107"/>
                  </a:cubicBezTo>
                  <a:cubicBezTo>
                    <a:pt x="68" y="99"/>
                    <a:pt x="66" y="88"/>
                    <a:pt x="66" y="78"/>
                  </a:cubicBezTo>
                  <a:cubicBezTo>
                    <a:pt x="66" y="68"/>
                    <a:pt x="66" y="57"/>
                    <a:pt x="65" y="47"/>
                  </a:cubicBezTo>
                  <a:cubicBezTo>
                    <a:pt x="64" y="37"/>
                    <a:pt x="69" y="27"/>
                    <a:pt x="59" y="18"/>
                  </a:cubicBezTo>
                  <a:cubicBezTo>
                    <a:pt x="58" y="23"/>
                    <a:pt x="57" y="29"/>
                    <a:pt x="57" y="34"/>
                  </a:cubicBezTo>
                  <a:cubicBezTo>
                    <a:pt x="51" y="16"/>
                    <a:pt x="36" y="18"/>
                    <a:pt x="21" y="18"/>
                  </a:cubicBezTo>
                  <a:cubicBezTo>
                    <a:pt x="21" y="29"/>
                    <a:pt x="21" y="40"/>
                    <a:pt x="21" y="50"/>
                  </a:cubicBezTo>
                  <a:cubicBezTo>
                    <a:pt x="33" y="56"/>
                    <a:pt x="42" y="53"/>
                    <a:pt x="50" y="42"/>
                  </a:cubicBezTo>
                  <a:cubicBezTo>
                    <a:pt x="50" y="51"/>
                    <a:pt x="50" y="61"/>
                    <a:pt x="50" y="72"/>
                  </a:cubicBezTo>
                  <a:cubicBezTo>
                    <a:pt x="40" y="63"/>
                    <a:pt x="32" y="58"/>
                    <a:pt x="19" y="61"/>
                  </a:cubicBezTo>
                  <a:cubicBezTo>
                    <a:pt x="19" y="71"/>
                    <a:pt x="19" y="82"/>
                    <a:pt x="19" y="92"/>
                  </a:cubicBezTo>
                  <a:cubicBezTo>
                    <a:pt x="19" y="94"/>
                    <a:pt x="22" y="97"/>
                    <a:pt x="24" y="98"/>
                  </a:cubicBezTo>
                  <a:cubicBezTo>
                    <a:pt x="35" y="104"/>
                    <a:pt x="48" y="99"/>
                    <a:pt x="54" y="88"/>
                  </a:cubicBezTo>
                  <a:cubicBezTo>
                    <a:pt x="55" y="86"/>
                    <a:pt x="56" y="85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59" y="91"/>
                    <a:pt x="57" y="98"/>
                    <a:pt x="56" y="105"/>
                  </a:cubicBezTo>
                  <a:cubicBezTo>
                    <a:pt x="55" y="106"/>
                    <a:pt x="53" y="108"/>
                    <a:pt x="52" y="108"/>
                  </a:cubicBezTo>
                  <a:cubicBezTo>
                    <a:pt x="34" y="107"/>
                    <a:pt x="16" y="106"/>
                    <a:pt x="0" y="105"/>
                  </a:cubicBezTo>
                  <a:cubicBezTo>
                    <a:pt x="2" y="97"/>
                    <a:pt x="5" y="92"/>
                    <a:pt x="5" y="86"/>
                  </a:cubicBezTo>
                  <a:cubicBezTo>
                    <a:pt x="7" y="66"/>
                    <a:pt x="8" y="47"/>
                    <a:pt x="8" y="27"/>
                  </a:cubicBezTo>
                  <a:cubicBezTo>
                    <a:pt x="8" y="21"/>
                    <a:pt x="5" y="15"/>
                    <a:pt x="4" y="10"/>
                  </a:cubicBezTo>
                  <a:cubicBezTo>
                    <a:pt x="17" y="10"/>
                    <a:pt x="31" y="10"/>
                    <a:pt x="45" y="10"/>
                  </a:cubicBezTo>
                  <a:cubicBezTo>
                    <a:pt x="52" y="10"/>
                    <a:pt x="59" y="11"/>
                    <a:pt x="66" y="11"/>
                  </a:cubicBezTo>
                  <a:cubicBezTo>
                    <a:pt x="75" y="11"/>
                    <a:pt x="80" y="14"/>
                    <a:pt x="83" y="23"/>
                  </a:cubicBezTo>
                  <a:cubicBezTo>
                    <a:pt x="89" y="41"/>
                    <a:pt x="96" y="59"/>
                    <a:pt x="103" y="80"/>
                  </a:cubicBezTo>
                  <a:cubicBezTo>
                    <a:pt x="108" y="65"/>
                    <a:pt x="112" y="52"/>
                    <a:pt x="116" y="40"/>
                  </a:cubicBezTo>
                  <a:cubicBezTo>
                    <a:pt x="126" y="6"/>
                    <a:pt x="122" y="12"/>
                    <a:pt x="151" y="8"/>
                  </a:cubicBezTo>
                  <a:cubicBezTo>
                    <a:pt x="157" y="8"/>
                    <a:pt x="163" y="7"/>
                    <a:pt x="169" y="6"/>
                  </a:cubicBezTo>
                  <a:cubicBezTo>
                    <a:pt x="166" y="18"/>
                    <a:pt x="170" y="27"/>
                    <a:pt x="187" y="47"/>
                  </a:cubicBezTo>
                  <a:cubicBezTo>
                    <a:pt x="188" y="32"/>
                    <a:pt x="203" y="20"/>
                    <a:pt x="193" y="3"/>
                  </a:cubicBezTo>
                  <a:cubicBezTo>
                    <a:pt x="200" y="2"/>
                    <a:pt x="208" y="2"/>
                    <a:pt x="218" y="0"/>
                  </a:cubicBezTo>
                  <a:cubicBezTo>
                    <a:pt x="215" y="5"/>
                    <a:pt x="213" y="7"/>
                    <a:pt x="211" y="9"/>
                  </a:cubicBezTo>
                  <a:cubicBezTo>
                    <a:pt x="196" y="31"/>
                    <a:pt x="188" y="54"/>
                    <a:pt x="192" y="81"/>
                  </a:cubicBezTo>
                  <a:cubicBezTo>
                    <a:pt x="193" y="87"/>
                    <a:pt x="197" y="93"/>
                    <a:pt x="200" y="10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EA4B63BF-B098-442B-A123-DE518CC2B7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5163" y="-1746052"/>
              <a:ext cx="448221" cy="354843"/>
            </a:xfrm>
            <a:custGeom>
              <a:avLst/>
              <a:gdLst>
                <a:gd name="T0" fmla="*/ 92 w 165"/>
                <a:gd name="T1" fmla="*/ 106 h 131"/>
                <a:gd name="T2" fmla="*/ 75 w 165"/>
                <a:gd name="T3" fmla="*/ 84 h 131"/>
                <a:gd name="T4" fmla="*/ 82 w 165"/>
                <a:gd name="T5" fmla="*/ 109 h 131"/>
                <a:gd name="T6" fmla="*/ 90 w 165"/>
                <a:gd name="T7" fmla="*/ 123 h 131"/>
                <a:gd name="T8" fmla="*/ 74 w 165"/>
                <a:gd name="T9" fmla="*/ 131 h 131"/>
                <a:gd name="T10" fmla="*/ 46 w 165"/>
                <a:gd name="T11" fmla="*/ 127 h 131"/>
                <a:gd name="T12" fmla="*/ 30 w 165"/>
                <a:gd name="T13" fmla="*/ 117 h 131"/>
                <a:gd name="T14" fmla="*/ 31 w 165"/>
                <a:gd name="T15" fmla="*/ 112 h 131"/>
                <a:gd name="T16" fmla="*/ 54 w 165"/>
                <a:gd name="T17" fmla="*/ 114 h 131"/>
                <a:gd name="T18" fmla="*/ 61 w 165"/>
                <a:gd name="T19" fmla="*/ 105 h 131"/>
                <a:gd name="T20" fmla="*/ 55 w 165"/>
                <a:gd name="T21" fmla="*/ 87 h 131"/>
                <a:gd name="T22" fmla="*/ 16 w 165"/>
                <a:gd name="T23" fmla="*/ 58 h 131"/>
                <a:gd name="T24" fmla="*/ 2 w 165"/>
                <a:gd name="T25" fmla="*/ 50 h 131"/>
                <a:gd name="T26" fmla="*/ 10 w 165"/>
                <a:gd name="T27" fmla="*/ 36 h 131"/>
                <a:gd name="T28" fmla="*/ 46 w 165"/>
                <a:gd name="T29" fmla="*/ 35 h 131"/>
                <a:gd name="T30" fmla="*/ 53 w 165"/>
                <a:gd name="T31" fmla="*/ 16 h 131"/>
                <a:gd name="T32" fmla="*/ 67 w 165"/>
                <a:gd name="T33" fmla="*/ 0 h 131"/>
                <a:gd name="T34" fmla="*/ 79 w 165"/>
                <a:gd name="T35" fmla="*/ 17 h 131"/>
                <a:gd name="T36" fmla="*/ 89 w 165"/>
                <a:gd name="T37" fmla="*/ 47 h 131"/>
                <a:gd name="T38" fmla="*/ 99 w 165"/>
                <a:gd name="T39" fmla="*/ 29 h 131"/>
                <a:gd name="T40" fmla="*/ 102 w 165"/>
                <a:gd name="T41" fmla="*/ 29 h 131"/>
                <a:gd name="T42" fmla="*/ 105 w 165"/>
                <a:gd name="T43" fmla="*/ 48 h 131"/>
                <a:gd name="T44" fmla="*/ 121 w 165"/>
                <a:gd name="T45" fmla="*/ 76 h 131"/>
                <a:gd name="T46" fmla="*/ 165 w 165"/>
                <a:gd name="T47" fmla="*/ 105 h 131"/>
                <a:gd name="T48" fmla="*/ 107 w 165"/>
                <a:gd name="T49" fmla="*/ 96 h 131"/>
                <a:gd name="T50" fmla="*/ 92 w 165"/>
                <a:gd name="T51" fmla="*/ 106 h 131"/>
                <a:gd name="T52" fmla="*/ 64 w 165"/>
                <a:gd name="T53" fmla="*/ 26 h 131"/>
                <a:gd name="T54" fmla="*/ 74 w 165"/>
                <a:gd name="T55" fmla="*/ 45 h 131"/>
                <a:gd name="T56" fmla="*/ 64 w 165"/>
                <a:gd name="T57" fmla="*/ 2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5" h="131">
                  <a:moveTo>
                    <a:pt x="92" y="106"/>
                  </a:moveTo>
                  <a:cubicBezTo>
                    <a:pt x="90" y="87"/>
                    <a:pt x="90" y="87"/>
                    <a:pt x="75" y="84"/>
                  </a:cubicBezTo>
                  <a:cubicBezTo>
                    <a:pt x="70" y="96"/>
                    <a:pt x="72" y="101"/>
                    <a:pt x="82" y="109"/>
                  </a:cubicBezTo>
                  <a:cubicBezTo>
                    <a:pt x="87" y="112"/>
                    <a:pt x="92" y="116"/>
                    <a:pt x="90" y="123"/>
                  </a:cubicBezTo>
                  <a:cubicBezTo>
                    <a:pt x="87" y="131"/>
                    <a:pt x="80" y="131"/>
                    <a:pt x="74" y="131"/>
                  </a:cubicBezTo>
                  <a:cubicBezTo>
                    <a:pt x="64" y="130"/>
                    <a:pt x="55" y="129"/>
                    <a:pt x="46" y="127"/>
                  </a:cubicBezTo>
                  <a:cubicBezTo>
                    <a:pt x="40" y="125"/>
                    <a:pt x="35" y="120"/>
                    <a:pt x="30" y="117"/>
                  </a:cubicBezTo>
                  <a:cubicBezTo>
                    <a:pt x="30" y="115"/>
                    <a:pt x="30" y="114"/>
                    <a:pt x="31" y="112"/>
                  </a:cubicBezTo>
                  <a:cubicBezTo>
                    <a:pt x="39" y="113"/>
                    <a:pt x="46" y="113"/>
                    <a:pt x="54" y="114"/>
                  </a:cubicBezTo>
                  <a:cubicBezTo>
                    <a:pt x="62" y="115"/>
                    <a:pt x="64" y="113"/>
                    <a:pt x="61" y="105"/>
                  </a:cubicBezTo>
                  <a:cubicBezTo>
                    <a:pt x="59" y="99"/>
                    <a:pt x="56" y="93"/>
                    <a:pt x="55" y="87"/>
                  </a:cubicBezTo>
                  <a:cubicBezTo>
                    <a:pt x="50" y="67"/>
                    <a:pt x="35" y="60"/>
                    <a:pt x="16" y="58"/>
                  </a:cubicBezTo>
                  <a:cubicBezTo>
                    <a:pt x="9" y="58"/>
                    <a:pt x="3" y="58"/>
                    <a:pt x="2" y="50"/>
                  </a:cubicBezTo>
                  <a:cubicBezTo>
                    <a:pt x="0" y="43"/>
                    <a:pt x="5" y="40"/>
                    <a:pt x="10" y="36"/>
                  </a:cubicBezTo>
                  <a:cubicBezTo>
                    <a:pt x="21" y="28"/>
                    <a:pt x="33" y="26"/>
                    <a:pt x="46" y="35"/>
                  </a:cubicBezTo>
                  <a:cubicBezTo>
                    <a:pt x="49" y="28"/>
                    <a:pt x="50" y="22"/>
                    <a:pt x="53" y="16"/>
                  </a:cubicBezTo>
                  <a:cubicBezTo>
                    <a:pt x="57" y="10"/>
                    <a:pt x="62" y="5"/>
                    <a:pt x="67" y="0"/>
                  </a:cubicBezTo>
                  <a:cubicBezTo>
                    <a:pt x="71" y="6"/>
                    <a:pt x="76" y="11"/>
                    <a:pt x="79" y="17"/>
                  </a:cubicBezTo>
                  <a:cubicBezTo>
                    <a:pt x="83" y="26"/>
                    <a:pt x="85" y="36"/>
                    <a:pt x="89" y="47"/>
                  </a:cubicBezTo>
                  <a:cubicBezTo>
                    <a:pt x="93" y="40"/>
                    <a:pt x="96" y="34"/>
                    <a:pt x="99" y="29"/>
                  </a:cubicBezTo>
                  <a:cubicBezTo>
                    <a:pt x="100" y="29"/>
                    <a:pt x="101" y="29"/>
                    <a:pt x="102" y="29"/>
                  </a:cubicBezTo>
                  <a:cubicBezTo>
                    <a:pt x="103" y="35"/>
                    <a:pt x="105" y="42"/>
                    <a:pt x="105" y="48"/>
                  </a:cubicBezTo>
                  <a:cubicBezTo>
                    <a:pt x="106" y="60"/>
                    <a:pt x="111" y="69"/>
                    <a:pt x="121" y="76"/>
                  </a:cubicBezTo>
                  <a:cubicBezTo>
                    <a:pt x="136" y="85"/>
                    <a:pt x="151" y="94"/>
                    <a:pt x="165" y="105"/>
                  </a:cubicBezTo>
                  <a:cubicBezTo>
                    <a:pt x="144" y="111"/>
                    <a:pt x="126" y="100"/>
                    <a:pt x="107" y="96"/>
                  </a:cubicBezTo>
                  <a:cubicBezTo>
                    <a:pt x="106" y="105"/>
                    <a:pt x="101" y="108"/>
                    <a:pt x="92" y="106"/>
                  </a:cubicBezTo>
                  <a:close/>
                  <a:moveTo>
                    <a:pt x="64" y="26"/>
                  </a:moveTo>
                  <a:cubicBezTo>
                    <a:pt x="58" y="39"/>
                    <a:pt x="61" y="44"/>
                    <a:pt x="74" y="45"/>
                  </a:cubicBezTo>
                  <a:cubicBezTo>
                    <a:pt x="71" y="39"/>
                    <a:pt x="68" y="33"/>
                    <a:pt x="64" y="26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F5850811-474A-4D12-9557-FEA8D623A9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85250" y="-1718038"/>
              <a:ext cx="396862" cy="368846"/>
            </a:xfrm>
            <a:custGeom>
              <a:avLst/>
              <a:gdLst>
                <a:gd name="T0" fmla="*/ 117 w 147"/>
                <a:gd name="T1" fmla="*/ 11 h 137"/>
                <a:gd name="T2" fmla="*/ 97 w 147"/>
                <a:gd name="T3" fmla="*/ 20 h 137"/>
                <a:gd name="T4" fmla="*/ 123 w 147"/>
                <a:gd name="T5" fmla="*/ 38 h 137"/>
                <a:gd name="T6" fmla="*/ 140 w 147"/>
                <a:gd name="T7" fmla="*/ 54 h 137"/>
                <a:gd name="T8" fmla="*/ 135 w 147"/>
                <a:gd name="T9" fmla="*/ 76 h 137"/>
                <a:gd name="T10" fmla="*/ 108 w 147"/>
                <a:gd name="T11" fmla="*/ 77 h 137"/>
                <a:gd name="T12" fmla="*/ 72 w 147"/>
                <a:gd name="T13" fmla="*/ 52 h 137"/>
                <a:gd name="T14" fmla="*/ 62 w 147"/>
                <a:gd name="T15" fmla="*/ 47 h 137"/>
                <a:gd name="T16" fmla="*/ 60 w 147"/>
                <a:gd name="T17" fmla="*/ 49 h 137"/>
                <a:gd name="T18" fmla="*/ 77 w 147"/>
                <a:gd name="T19" fmla="*/ 64 h 137"/>
                <a:gd name="T20" fmla="*/ 83 w 147"/>
                <a:gd name="T21" fmla="*/ 72 h 137"/>
                <a:gd name="T22" fmla="*/ 77 w 147"/>
                <a:gd name="T23" fmla="*/ 79 h 137"/>
                <a:gd name="T24" fmla="*/ 41 w 147"/>
                <a:gd name="T25" fmla="*/ 84 h 137"/>
                <a:gd name="T26" fmla="*/ 37 w 147"/>
                <a:gd name="T27" fmla="*/ 86 h 137"/>
                <a:gd name="T28" fmla="*/ 34 w 147"/>
                <a:gd name="T29" fmla="*/ 110 h 137"/>
                <a:gd name="T30" fmla="*/ 40 w 147"/>
                <a:gd name="T31" fmla="*/ 111 h 137"/>
                <a:gd name="T32" fmla="*/ 51 w 147"/>
                <a:gd name="T33" fmla="*/ 108 h 137"/>
                <a:gd name="T34" fmla="*/ 36 w 147"/>
                <a:gd name="T35" fmla="*/ 137 h 137"/>
                <a:gd name="T36" fmla="*/ 25 w 147"/>
                <a:gd name="T37" fmla="*/ 131 h 137"/>
                <a:gd name="T38" fmla="*/ 6 w 147"/>
                <a:gd name="T39" fmla="*/ 101 h 137"/>
                <a:gd name="T40" fmla="*/ 11 w 147"/>
                <a:gd name="T41" fmla="*/ 83 h 137"/>
                <a:gd name="T42" fmla="*/ 34 w 147"/>
                <a:gd name="T43" fmla="*/ 72 h 137"/>
                <a:gd name="T44" fmla="*/ 1 w 147"/>
                <a:gd name="T45" fmla="*/ 54 h 137"/>
                <a:gd name="T46" fmla="*/ 31 w 147"/>
                <a:gd name="T47" fmla="*/ 45 h 137"/>
                <a:gd name="T48" fmla="*/ 48 w 147"/>
                <a:gd name="T49" fmla="*/ 41 h 137"/>
                <a:gd name="T50" fmla="*/ 64 w 147"/>
                <a:gd name="T51" fmla="*/ 37 h 137"/>
                <a:gd name="T52" fmla="*/ 73 w 147"/>
                <a:gd name="T53" fmla="*/ 39 h 137"/>
                <a:gd name="T54" fmla="*/ 68 w 147"/>
                <a:gd name="T55" fmla="*/ 29 h 137"/>
                <a:gd name="T56" fmla="*/ 59 w 147"/>
                <a:gd name="T57" fmla="*/ 22 h 137"/>
                <a:gd name="T58" fmla="*/ 66 w 147"/>
                <a:gd name="T59" fmla="*/ 12 h 137"/>
                <a:gd name="T60" fmla="*/ 117 w 147"/>
                <a:gd name="T61" fmla="*/ 11 h 137"/>
                <a:gd name="T62" fmla="*/ 85 w 147"/>
                <a:gd name="T63" fmla="*/ 29 h 137"/>
                <a:gd name="T64" fmla="*/ 82 w 147"/>
                <a:gd name="T65" fmla="*/ 32 h 137"/>
                <a:gd name="T66" fmla="*/ 114 w 147"/>
                <a:gd name="T67" fmla="*/ 63 h 137"/>
                <a:gd name="T68" fmla="*/ 128 w 147"/>
                <a:gd name="T69" fmla="*/ 55 h 137"/>
                <a:gd name="T70" fmla="*/ 85 w 147"/>
                <a:gd name="T71" fmla="*/ 2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7" h="137">
                  <a:moveTo>
                    <a:pt x="117" y="11"/>
                  </a:moveTo>
                  <a:cubicBezTo>
                    <a:pt x="111" y="14"/>
                    <a:pt x="105" y="17"/>
                    <a:pt x="97" y="20"/>
                  </a:cubicBezTo>
                  <a:cubicBezTo>
                    <a:pt x="106" y="27"/>
                    <a:pt x="115" y="32"/>
                    <a:pt x="123" y="38"/>
                  </a:cubicBezTo>
                  <a:cubicBezTo>
                    <a:pt x="129" y="43"/>
                    <a:pt x="135" y="48"/>
                    <a:pt x="140" y="54"/>
                  </a:cubicBezTo>
                  <a:cubicBezTo>
                    <a:pt x="147" y="61"/>
                    <a:pt x="145" y="72"/>
                    <a:pt x="135" y="76"/>
                  </a:cubicBezTo>
                  <a:cubicBezTo>
                    <a:pt x="126" y="80"/>
                    <a:pt x="117" y="82"/>
                    <a:pt x="108" y="77"/>
                  </a:cubicBezTo>
                  <a:cubicBezTo>
                    <a:pt x="96" y="69"/>
                    <a:pt x="84" y="60"/>
                    <a:pt x="72" y="52"/>
                  </a:cubicBezTo>
                  <a:cubicBezTo>
                    <a:pt x="69" y="50"/>
                    <a:pt x="65" y="48"/>
                    <a:pt x="62" y="47"/>
                  </a:cubicBezTo>
                  <a:cubicBezTo>
                    <a:pt x="61" y="47"/>
                    <a:pt x="61" y="48"/>
                    <a:pt x="60" y="49"/>
                  </a:cubicBezTo>
                  <a:cubicBezTo>
                    <a:pt x="66" y="54"/>
                    <a:pt x="71" y="59"/>
                    <a:pt x="77" y="64"/>
                  </a:cubicBezTo>
                  <a:cubicBezTo>
                    <a:pt x="79" y="66"/>
                    <a:pt x="82" y="69"/>
                    <a:pt x="83" y="72"/>
                  </a:cubicBezTo>
                  <a:cubicBezTo>
                    <a:pt x="85" y="76"/>
                    <a:pt x="83" y="82"/>
                    <a:pt x="77" y="79"/>
                  </a:cubicBezTo>
                  <a:cubicBezTo>
                    <a:pt x="64" y="71"/>
                    <a:pt x="53" y="79"/>
                    <a:pt x="41" y="84"/>
                  </a:cubicBezTo>
                  <a:cubicBezTo>
                    <a:pt x="40" y="84"/>
                    <a:pt x="39" y="85"/>
                    <a:pt x="37" y="86"/>
                  </a:cubicBezTo>
                  <a:cubicBezTo>
                    <a:pt x="23" y="92"/>
                    <a:pt x="22" y="101"/>
                    <a:pt x="34" y="110"/>
                  </a:cubicBezTo>
                  <a:cubicBezTo>
                    <a:pt x="35" y="111"/>
                    <a:pt x="38" y="111"/>
                    <a:pt x="40" y="111"/>
                  </a:cubicBezTo>
                  <a:cubicBezTo>
                    <a:pt x="43" y="110"/>
                    <a:pt x="46" y="109"/>
                    <a:pt x="51" y="108"/>
                  </a:cubicBezTo>
                  <a:cubicBezTo>
                    <a:pt x="50" y="121"/>
                    <a:pt x="41" y="128"/>
                    <a:pt x="36" y="137"/>
                  </a:cubicBezTo>
                  <a:cubicBezTo>
                    <a:pt x="35" y="137"/>
                    <a:pt x="26" y="134"/>
                    <a:pt x="25" y="131"/>
                  </a:cubicBezTo>
                  <a:cubicBezTo>
                    <a:pt x="22" y="119"/>
                    <a:pt x="15" y="110"/>
                    <a:pt x="6" y="101"/>
                  </a:cubicBezTo>
                  <a:cubicBezTo>
                    <a:pt x="0" y="95"/>
                    <a:pt x="2" y="88"/>
                    <a:pt x="11" y="83"/>
                  </a:cubicBezTo>
                  <a:cubicBezTo>
                    <a:pt x="19" y="79"/>
                    <a:pt x="27" y="75"/>
                    <a:pt x="34" y="72"/>
                  </a:cubicBezTo>
                  <a:cubicBezTo>
                    <a:pt x="24" y="66"/>
                    <a:pt x="13" y="60"/>
                    <a:pt x="1" y="54"/>
                  </a:cubicBezTo>
                  <a:cubicBezTo>
                    <a:pt x="11" y="45"/>
                    <a:pt x="21" y="43"/>
                    <a:pt x="31" y="45"/>
                  </a:cubicBezTo>
                  <a:cubicBezTo>
                    <a:pt x="38" y="46"/>
                    <a:pt x="43" y="45"/>
                    <a:pt x="48" y="41"/>
                  </a:cubicBezTo>
                  <a:cubicBezTo>
                    <a:pt x="52" y="38"/>
                    <a:pt x="59" y="38"/>
                    <a:pt x="64" y="37"/>
                  </a:cubicBezTo>
                  <a:cubicBezTo>
                    <a:pt x="67" y="37"/>
                    <a:pt x="70" y="38"/>
                    <a:pt x="73" y="39"/>
                  </a:cubicBezTo>
                  <a:cubicBezTo>
                    <a:pt x="76" y="33"/>
                    <a:pt x="73" y="31"/>
                    <a:pt x="68" y="29"/>
                  </a:cubicBezTo>
                  <a:cubicBezTo>
                    <a:pt x="64" y="28"/>
                    <a:pt x="59" y="24"/>
                    <a:pt x="59" y="22"/>
                  </a:cubicBezTo>
                  <a:cubicBezTo>
                    <a:pt x="60" y="18"/>
                    <a:pt x="63" y="14"/>
                    <a:pt x="66" y="12"/>
                  </a:cubicBezTo>
                  <a:cubicBezTo>
                    <a:pt x="84" y="0"/>
                    <a:pt x="103" y="0"/>
                    <a:pt x="117" y="11"/>
                  </a:cubicBezTo>
                  <a:close/>
                  <a:moveTo>
                    <a:pt x="85" y="29"/>
                  </a:moveTo>
                  <a:cubicBezTo>
                    <a:pt x="84" y="30"/>
                    <a:pt x="83" y="31"/>
                    <a:pt x="82" y="32"/>
                  </a:cubicBezTo>
                  <a:cubicBezTo>
                    <a:pt x="87" y="48"/>
                    <a:pt x="100" y="57"/>
                    <a:pt x="114" y="63"/>
                  </a:cubicBezTo>
                  <a:cubicBezTo>
                    <a:pt x="122" y="67"/>
                    <a:pt x="125" y="63"/>
                    <a:pt x="128" y="55"/>
                  </a:cubicBezTo>
                  <a:cubicBezTo>
                    <a:pt x="113" y="46"/>
                    <a:pt x="99" y="38"/>
                    <a:pt x="85" y="2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3AEFB722-D05A-417C-9374-E2FE0E442A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1146" y="-2915624"/>
              <a:ext cx="205435" cy="469230"/>
            </a:xfrm>
            <a:custGeom>
              <a:avLst/>
              <a:gdLst>
                <a:gd name="T0" fmla="*/ 37 w 76"/>
                <a:gd name="T1" fmla="*/ 173 h 174"/>
                <a:gd name="T2" fmla="*/ 33 w 76"/>
                <a:gd name="T3" fmla="*/ 91 h 174"/>
                <a:gd name="T4" fmla="*/ 3 w 76"/>
                <a:gd name="T5" fmla="*/ 104 h 174"/>
                <a:gd name="T6" fmla="*/ 8 w 76"/>
                <a:gd name="T7" fmla="*/ 74 h 174"/>
                <a:gd name="T8" fmla="*/ 13 w 76"/>
                <a:gd name="T9" fmla="*/ 50 h 174"/>
                <a:gd name="T10" fmla="*/ 13 w 76"/>
                <a:gd name="T11" fmla="*/ 40 h 174"/>
                <a:gd name="T12" fmla="*/ 14 w 76"/>
                <a:gd name="T13" fmla="*/ 17 h 174"/>
                <a:gd name="T14" fmla="*/ 13 w 76"/>
                <a:gd name="T15" fmla="*/ 14 h 174"/>
                <a:gd name="T16" fmla="*/ 15 w 76"/>
                <a:gd name="T17" fmla="*/ 13 h 174"/>
                <a:gd name="T18" fmla="*/ 41 w 76"/>
                <a:gd name="T19" fmla="*/ 2 h 174"/>
                <a:gd name="T20" fmla="*/ 51 w 76"/>
                <a:gd name="T21" fmla="*/ 2 h 174"/>
                <a:gd name="T22" fmla="*/ 62 w 76"/>
                <a:gd name="T23" fmla="*/ 28 h 174"/>
                <a:gd name="T24" fmla="*/ 71 w 76"/>
                <a:gd name="T25" fmla="*/ 62 h 174"/>
                <a:gd name="T26" fmla="*/ 68 w 76"/>
                <a:gd name="T27" fmla="*/ 76 h 174"/>
                <a:gd name="T28" fmla="*/ 57 w 76"/>
                <a:gd name="T29" fmla="*/ 99 h 174"/>
                <a:gd name="T30" fmla="*/ 45 w 76"/>
                <a:gd name="T31" fmla="*/ 164 h 174"/>
                <a:gd name="T32" fmla="*/ 40 w 76"/>
                <a:gd name="T33" fmla="*/ 174 h 174"/>
                <a:gd name="T34" fmla="*/ 37 w 76"/>
                <a:gd name="T35" fmla="*/ 173 h 174"/>
                <a:gd name="T36" fmla="*/ 33 w 76"/>
                <a:gd name="T37" fmla="*/ 33 h 174"/>
                <a:gd name="T38" fmla="*/ 29 w 76"/>
                <a:gd name="T39" fmla="*/ 33 h 174"/>
                <a:gd name="T40" fmla="*/ 30 w 76"/>
                <a:gd name="T41" fmla="*/ 44 h 174"/>
                <a:gd name="T42" fmla="*/ 27 w 76"/>
                <a:gd name="T43" fmla="*/ 67 h 174"/>
                <a:gd name="T44" fmla="*/ 22 w 76"/>
                <a:gd name="T45" fmla="*/ 75 h 174"/>
                <a:gd name="T46" fmla="*/ 24 w 76"/>
                <a:gd name="T47" fmla="*/ 77 h 174"/>
                <a:gd name="T48" fmla="*/ 33 w 76"/>
                <a:gd name="T49" fmla="*/ 67 h 174"/>
                <a:gd name="T50" fmla="*/ 33 w 76"/>
                <a:gd name="T51" fmla="*/ 3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174">
                  <a:moveTo>
                    <a:pt x="37" y="173"/>
                  </a:moveTo>
                  <a:cubicBezTo>
                    <a:pt x="36" y="146"/>
                    <a:pt x="35" y="119"/>
                    <a:pt x="33" y="91"/>
                  </a:cubicBezTo>
                  <a:cubicBezTo>
                    <a:pt x="23" y="95"/>
                    <a:pt x="14" y="99"/>
                    <a:pt x="3" y="104"/>
                  </a:cubicBezTo>
                  <a:cubicBezTo>
                    <a:pt x="1" y="93"/>
                    <a:pt x="0" y="82"/>
                    <a:pt x="8" y="74"/>
                  </a:cubicBezTo>
                  <a:cubicBezTo>
                    <a:pt x="15" y="67"/>
                    <a:pt x="17" y="59"/>
                    <a:pt x="13" y="50"/>
                  </a:cubicBezTo>
                  <a:cubicBezTo>
                    <a:pt x="12" y="47"/>
                    <a:pt x="12" y="42"/>
                    <a:pt x="13" y="40"/>
                  </a:cubicBezTo>
                  <a:cubicBezTo>
                    <a:pt x="21" y="32"/>
                    <a:pt x="18" y="25"/>
                    <a:pt x="14" y="17"/>
                  </a:cubicBezTo>
                  <a:cubicBezTo>
                    <a:pt x="14" y="16"/>
                    <a:pt x="13" y="15"/>
                    <a:pt x="13" y="14"/>
                  </a:cubicBezTo>
                  <a:cubicBezTo>
                    <a:pt x="14" y="13"/>
                    <a:pt x="14" y="13"/>
                    <a:pt x="15" y="13"/>
                  </a:cubicBezTo>
                  <a:cubicBezTo>
                    <a:pt x="26" y="16"/>
                    <a:pt x="35" y="14"/>
                    <a:pt x="41" y="2"/>
                  </a:cubicBezTo>
                  <a:cubicBezTo>
                    <a:pt x="42" y="0"/>
                    <a:pt x="49" y="0"/>
                    <a:pt x="51" y="2"/>
                  </a:cubicBezTo>
                  <a:cubicBezTo>
                    <a:pt x="61" y="8"/>
                    <a:pt x="63" y="17"/>
                    <a:pt x="62" y="28"/>
                  </a:cubicBezTo>
                  <a:cubicBezTo>
                    <a:pt x="61" y="41"/>
                    <a:pt x="61" y="52"/>
                    <a:pt x="71" y="62"/>
                  </a:cubicBezTo>
                  <a:cubicBezTo>
                    <a:pt x="76" y="67"/>
                    <a:pt x="74" y="73"/>
                    <a:pt x="68" y="76"/>
                  </a:cubicBezTo>
                  <a:cubicBezTo>
                    <a:pt x="59" y="81"/>
                    <a:pt x="58" y="89"/>
                    <a:pt x="57" y="99"/>
                  </a:cubicBezTo>
                  <a:cubicBezTo>
                    <a:pt x="54" y="121"/>
                    <a:pt x="50" y="143"/>
                    <a:pt x="45" y="164"/>
                  </a:cubicBezTo>
                  <a:cubicBezTo>
                    <a:pt x="45" y="168"/>
                    <a:pt x="42" y="171"/>
                    <a:pt x="40" y="174"/>
                  </a:cubicBezTo>
                  <a:cubicBezTo>
                    <a:pt x="39" y="174"/>
                    <a:pt x="38" y="173"/>
                    <a:pt x="37" y="173"/>
                  </a:cubicBezTo>
                  <a:close/>
                  <a:moveTo>
                    <a:pt x="33" y="33"/>
                  </a:moveTo>
                  <a:cubicBezTo>
                    <a:pt x="32" y="33"/>
                    <a:pt x="31" y="33"/>
                    <a:pt x="29" y="33"/>
                  </a:cubicBezTo>
                  <a:cubicBezTo>
                    <a:pt x="30" y="37"/>
                    <a:pt x="29" y="41"/>
                    <a:pt x="30" y="44"/>
                  </a:cubicBezTo>
                  <a:cubicBezTo>
                    <a:pt x="35" y="53"/>
                    <a:pt x="32" y="60"/>
                    <a:pt x="27" y="67"/>
                  </a:cubicBezTo>
                  <a:cubicBezTo>
                    <a:pt x="25" y="70"/>
                    <a:pt x="23" y="72"/>
                    <a:pt x="22" y="75"/>
                  </a:cubicBezTo>
                  <a:cubicBezTo>
                    <a:pt x="23" y="75"/>
                    <a:pt x="23" y="76"/>
                    <a:pt x="24" y="77"/>
                  </a:cubicBezTo>
                  <a:cubicBezTo>
                    <a:pt x="27" y="73"/>
                    <a:pt x="32" y="71"/>
                    <a:pt x="33" y="67"/>
                  </a:cubicBezTo>
                  <a:cubicBezTo>
                    <a:pt x="34" y="56"/>
                    <a:pt x="33" y="45"/>
                    <a:pt x="33" y="3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B6389C04-000A-41B4-99DA-A4507B51D3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46863" y="959611"/>
              <a:ext cx="406201" cy="312819"/>
            </a:xfrm>
            <a:custGeom>
              <a:avLst/>
              <a:gdLst>
                <a:gd name="T0" fmla="*/ 17 w 150"/>
                <a:gd name="T1" fmla="*/ 93 h 116"/>
                <a:gd name="T2" fmla="*/ 0 w 150"/>
                <a:gd name="T3" fmla="*/ 88 h 116"/>
                <a:gd name="T4" fmla="*/ 46 w 150"/>
                <a:gd name="T5" fmla="*/ 0 h 116"/>
                <a:gd name="T6" fmla="*/ 50 w 150"/>
                <a:gd name="T7" fmla="*/ 0 h 116"/>
                <a:gd name="T8" fmla="*/ 56 w 150"/>
                <a:gd name="T9" fmla="*/ 38 h 116"/>
                <a:gd name="T10" fmla="*/ 66 w 150"/>
                <a:gd name="T11" fmla="*/ 89 h 116"/>
                <a:gd name="T12" fmla="*/ 73 w 150"/>
                <a:gd name="T13" fmla="*/ 99 h 116"/>
                <a:gd name="T14" fmla="*/ 78 w 150"/>
                <a:gd name="T15" fmla="*/ 89 h 116"/>
                <a:gd name="T16" fmla="*/ 84 w 150"/>
                <a:gd name="T17" fmla="*/ 33 h 116"/>
                <a:gd name="T18" fmla="*/ 81 w 150"/>
                <a:gd name="T19" fmla="*/ 9 h 116"/>
                <a:gd name="T20" fmla="*/ 123 w 150"/>
                <a:gd name="T21" fmla="*/ 19 h 116"/>
                <a:gd name="T22" fmla="*/ 146 w 150"/>
                <a:gd name="T23" fmla="*/ 73 h 116"/>
                <a:gd name="T24" fmla="*/ 90 w 150"/>
                <a:gd name="T25" fmla="*/ 109 h 116"/>
                <a:gd name="T26" fmla="*/ 56 w 150"/>
                <a:gd name="T27" fmla="*/ 102 h 116"/>
                <a:gd name="T28" fmla="*/ 42 w 150"/>
                <a:gd name="T29" fmla="*/ 98 h 116"/>
                <a:gd name="T30" fmla="*/ 48 w 150"/>
                <a:gd name="T31" fmla="*/ 74 h 116"/>
                <a:gd name="T32" fmla="*/ 24 w 150"/>
                <a:gd name="T33" fmla="*/ 64 h 116"/>
                <a:gd name="T34" fmla="*/ 17 w 150"/>
                <a:gd name="T35" fmla="*/ 93 h 116"/>
                <a:gd name="T36" fmla="*/ 134 w 150"/>
                <a:gd name="T37" fmla="*/ 63 h 116"/>
                <a:gd name="T38" fmla="*/ 125 w 150"/>
                <a:gd name="T39" fmla="*/ 36 h 116"/>
                <a:gd name="T40" fmla="*/ 107 w 150"/>
                <a:gd name="T41" fmla="*/ 22 h 116"/>
                <a:gd name="T42" fmla="*/ 99 w 150"/>
                <a:gd name="T43" fmla="*/ 27 h 116"/>
                <a:gd name="T44" fmla="*/ 93 w 150"/>
                <a:gd name="T45" fmla="*/ 96 h 116"/>
                <a:gd name="T46" fmla="*/ 97 w 150"/>
                <a:gd name="T47" fmla="*/ 103 h 116"/>
                <a:gd name="T48" fmla="*/ 121 w 150"/>
                <a:gd name="T49" fmla="*/ 96 h 116"/>
                <a:gd name="T50" fmla="*/ 134 w 150"/>
                <a:gd name="T51" fmla="*/ 63 h 116"/>
                <a:gd name="T52" fmla="*/ 44 w 150"/>
                <a:gd name="T53" fmla="*/ 26 h 116"/>
                <a:gd name="T54" fmla="*/ 42 w 150"/>
                <a:gd name="T55" fmla="*/ 25 h 116"/>
                <a:gd name="T56" fmla="*/ 27 w 150"/>
                <a:gd name="T57" fmla="*/ 51 h 116"/>
                <a:gd name="T58" fmla="*/ 49 w 150"/>
                <a:gd name="T59" fmla="*/ 58 h 116"/>
                <a:gd name="T60" fmla="*/ 44 w 150"/>
                <a:gd name="T61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116">
                  <a:moveTo>
                    <a:pt x="17" y="93"/>
                  </a:moveTo>
                  <a:cubicBezTo>
                    <a:pt x="11" y="91"/>
                    <a:pt x="6" y="90"/>
                    <a:pt x="0" y="88"/>
                  </a:cubicBezTo>
                  <a:cubicBezTo>
                    <a:pt x="15" y="58"/>
                    <a:pt x="31" y="29"/>
                    <a:pt x="46" y="0"/>
                  </a:cubicBezTo>
                  <a:cubicBezTo>
                    <a:pt x="47" y="0"/>
                    <a:pt x="48" y="0"/>
                    <a:pt x="50" y="0"/>
                  </a:cubicBezTo>
                  <a:cubicBezTo>
                    <a:pt x="52" y="13"/>
                    <a:pt x="54" y="25"/>
                    <a:pt x="56" y="38"/>
                  </a:cubicBezTo>
                  <a:cubicBezTo>
                    <a:pt x="59" y="55"/>
                    <a:pt x="62" y="72"/>
                    <a:pt x="66" y="89"/>
                  </a:cubicBezTo>
                  <a:cubicBezTo>
                    <a:pt x="67" y="93"/>
                    <a:pt x="70" y="96"/>
                    <a:pt x="73" y="99"/>
                  </a:cubicBezTo>
                  <a:cubicBezTo>
                    <a:pt x="75" y="96"/>
                    <a:pt x="78" y="93"/>
                    <a:pt x="78" y="89"/>
                  </a:cubicBezTo>
                  <a:cubicBezTo>
                    <a:pt x="81" y="70"/>
                    <a:pt x="83" y="52"/>
                    <a:pt x="84" y="33"/>
                  </a:cubicBezTo>
                  <a:cubicBezTo>
                    <a:pt x="85" y="26"/>
                    <a:pt x="83" y="19"/>
                    <a:pt x="81" y="9"/>
                  </a:cubicBezTo>
                  <a:cubicBezTo>
                    <a:pt x="95" y="12"/>
                    <a:pt x="110" y="14"/>
                    <a:pt x="123" y="19"/>
                  </a:cubicBezTo>
                  <a:cubicBezTo>
                    <a:pt x="141" y="27"/>
                    <a:pt x="150" y="51"/>
                    <a:pt x="146" y="73"/>
                  </a:cubicBezTo>
                  <a:cubicBezTo>
                    <a:pt x="140" y="104"/>
                    <a:pt x="121" y="116"/>
                    <a:pt x="90" y="109"/>
                  </a:cubicBezTo>
                  <a:cubicBezTo>
                    <a:pt x="79" y="107"/>
                    <a:pt x="67" y="105"/>
                    <a:pt x="56" y="102"/>
                  </a:cubicBezTo>
                  <a:cubicBezTo>
                    <a:pt x="51" y="101"/>
                    <a:pt x="47" y="100"/>
                    <a:pt x="42" y="98"/>
                  </a:cubicBezTo>
                  <a:cubicBezTo>
                    <a:pt x="50" y="91"/>
                    <a:pt x="54" y="79"/>
                    <a:pt x="48" y="74"/>
                  </a:cubicBezTo>
                  <a:cubicBezTo>
                    <a:pt x="42" y="68"/>
                    <a:pt x="32" y="65"/>
                    <a:pt x="24" y="64"/>
                  </a:cubicBezTo>
                  <a:cubicBezTo>
                    <a:pt x="18" y="64"/>
                    <a:pt x="15" y="79"/>
                    <a:pt x="17" y="93"/>
                  </a:cubicBezTo>
                  <a:close/>
                  <a:moveTo>
                    <a:pt x="134" y="63"/>
                  </a:moveTo>
                  <a:cubicBezTo>
                    <a:pt x="131" y="53"/>
                    <a:pt x="130" y="43"/>
                    <a:pt x="125" y="36"/>
                  </a:cubicBezTo>
                  <a:cubicBezTo>
                    <a:pt x="121" y="30"/>
                    <a:pt x="113" y="26"/>
                    <a:pt x="107" y="22"/>
                  </a:cubicBezTo>
                  <a:cubicBezTo>
                    <a:pt x="105" y="21"/>
                    <a:pt x="99" y="25"/>
                    <a:pt x="99" y="27"/>
                  </a:cubicBezTo>
                  <a:cubicBezTo>
                    <a:pt x="97" y="50"/>
                    <a:pt x="95" y="73"/>
                    <a:pt x="93" y="96"/>
                  </a:cubicBezTo>
                  <a:cubicBezTo>
                    <a:pt x="93" y="98"/>
                    <a:pt x="95" y="102"/>
                    <a:pt x="97" y="103"/>
                  </a:cubicBezTo>
                  <a:cubicBezTo>
                    <a:pt x="104" y="107"/>
                    <a:pt x="118" y="104"/>
                    <a:pt x="121" y="96"/>
                  </a:cubicBezTo>
                  <a:cubicBezTo>
                    <a:pt x="126" y="85"/>
                    <a:pt x="130" y="74"/>
                    <a:pt x="134" y="63"/>
                  </a:cubicBezTo>
                  <a:close/>
                  <a:moveTo>
                    <a:pt x="44" y="26"/>
                  </a:moveTo>
                  <a:cubicBezTo>
                    <a:pt x="43" y="25"/>
                    <a:pt x="43" y="25"/>
                    <a:pt x="42" y="25"/>
                  </a:cubicBezTo>
                  <a:cubicBezTo>
                    <a:pt x="37" y="34"/>
                    <a:pt x="32" y="42"/>
                    <a:pt x="27" y="51"/>
                  </a:cubicBezTo>
                  <a:cubicBezTo>
                    <a:pt x="34" y="54"/>
                    <a:pt x="41" y="56"/>
                    <a:pt x="49" y="58"/>
                  </a:cubicBezTo>
                  <a:cubicBezTo>
                    <a:pt x="47" y="46"/>
                    <a:pt x="45" y="36"/>
                    <a:pt x="44" y="26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9FB31A9C-5AED-46D4-98F0-83AAB3200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430" y="436688"/>
              <a:ext cx="333830" cy="415538"/>
            </a:xfrm>
            <a:custGeom>
              <a:avLst/>
              <a:gdLst>
                <a:gd name="T0" fmla="*/ 53 w 123"/>
                <a:gd name="T1" fmla="*/ 111 h 154"/>
                <a:gd name="T2" fmla="*/ 44 w 123"/>
                <a:gd name="T3" fmla="*/ 122 h 154"/>
                <a:gd name="T4" fmla="*/ 0 w 123"/>
                <a:gd name="T5" fmla="*/ 80 h 154"/>
                <a:gd name="T6" fmla="*/ 12 w 123"/>
                <a:gd name="T7" fmla="*/ 64 h 154"/>
                <a:gd name="T8" fmla="*/ 43 w 123"/>
                <a:gd name="T9" fmla="*/ 0 h 154"/>
                <a:gd name="T10" fmla="*/ 81 w 123"/>
                <a:gd name="T11" fmla="*/ 38 h 154"/>
                <a:gd name="T12" fmla="*/ 75 w 123"/>
                <a:gd name="T13" fmla="*/ 57 h 154"/>
                <a:gd name="T14" fmla="*/ 51 w 123"/>
                <a:gd name="T15" fmla="*/ 19 h 154"/>
                <a:gd name="T16" fmla="*/ 42 w 123"/>
                <a:gd name="T17" fmla="*/ 49 h 154"/>
                <a:gd name="T18" fmla="*/ 66 w 123"/>
                <a:gd name="T19" fmla="*/ 60 h 154"/>
                <a:gd name="T20" fmla="*/ 67 w 123"/>
                <a:gd name="T21" fmla="*/ 62 h 154"/>
                <a:gd name="T22" fmla="*/ 53 w 123"/>
                <a:gd name="T23" fmla="*/ 88 h 154"/>
                <a:gd name="T24" fmla="*/ 49 w 123"/>
                <a:gd name="T25" fmla="*/ 87 h 154"/>
                <a:gd name="T26" fmla="*/ 34 w 123"/>
                <a:gd name="T27" fmla="*/ 56 h 154"/>
                <a:gd name="T28" fmla="*/ 23 w 123"/>
                <a:gd name="T29" fmla="*/ 88 h 154"/>
                <a:gd name="T30" fmla="*/ 61 w 123"/>
                <a:gd name="T31" fmla="*/ 100 h 154"/>
                <a:gd name="T32" fmla="*/ 68 w 123"/>
                <a:gd name="T33" fmla="*/ 131 h 154"/>
                <a:gd name="T34" fmla="*/ 81 w 123"/>
                <a:gd name="T35" fmla="*/ 140 h 154"/>
                <a:gd name="T36" fmla="*/ 88 w 123"/>
                <a:gd name="T37" fmla="*/ 125 h 154"/>
                <a:gd name="T38" fmla="*/ 78 w 123"/>
                <a:gd name="T39" fmla="*/ 85 h 154"/>
                <a:gd name="T40" fmla="*/ 77 w 123"/>
                <a:gd name="T41" fmla="*/ 67 h 154"/>
                <a:gd name="T42" fmla="*/ 88 w 123"/>
                <a:gd name="T43" fmla="*/ 53 h 154"/>
                <a:gd name="T44" fmla="*/ 106 w 123"/>
                <a:gd name="T45" fmla="*/ 57 h 154"/>
                <a:gd name="T46" fmla="*/ 123 w 123"/>
                <a:gd name="T47" fmla="*/ 74 h 154"/>
                <a:gd name="T48" fmla="*/ 114 w 123"/>
                <a:gd name="T49" fmla="*/ 98 h 154"/>
                <a:gd name="T50" fmla="*/ 110 w 123"/>
                <a:gd name="T51" fmla="*/ 97 h 154"/>
                <a:gd name="T52" fmla="*/ 110 w 123"/>
                <a:gd name="T53" fmla="*/ 90 h 154"/>
                <a:gd name="T54" fmla="*/ 109 w 123"/>
                <a:gd name="T55" fmla="*/ 76 h 154"/>
                <a:gd name="T56" fmla="*/ 96 w 123"/>
                <a:gd name="T57" fmla="*/ 63 h 154"/>
                <a:gd name="T58" fmla="*/ 92 w 123"/>
                <a:gd name="T59" fmla="*/ 79 h 154"/>
                <a:gd name="T60" fmla="*/ 100 w 123"/>
                <a:gd name="T61" fmla="*/ 113 h 154"/>
                <a:gd name="T62" fmla="*/ 103 w 123"/>
                <a:gd name="T63" fmla="*/ 130 h 154"/>
                <a:gd name="T64" fmla="*/ 87 w 123"/>
                <a:gd name="T65" fmla="*/ 151 h 154"/>
                <a:gd name="T66" fmla="*/ 65 w 123"/>
                <a:gd name="T67" fmla="*/ 141 h 154"/>
                <a:gd name="T68" fmla="*/ 52 w 123"/>
                <a:gd name="T69" fmla="*/ 130 h 154"/>
                <a:gd name="T70" fmla="*/ 50 w 123"/>
                <a:gd name="T71" fmla="*/ 132 h 154"/>
                <a:gd name="T72" fmla="*/ 55 w 123"/>
                <a:gd name="T73" fmla="*/ 113 h 154"/>
                <a:gd name="T74" fmla="*/ 53 w 123"/>
                <a:gd name="T75" fmla="*/ 11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54">
                  <a:moveTo>
                    <a:pt x="53" y="111"/>
                  </a:moveTo>
                  <a:cubicBezTo>
                    <a:pt x="50" y="115"/>
                    <a:pt x="48" y="118"/>
                    <a:pt x="44" y="122"/>
                  </a:cubicBezTo>
                  <a:cubicBezTo>
                    <a:pt x="29" y="107"/>
                    <a:pt x="14" y="93"/>
                    <a:pt x="0" y="80"/>
                  </a:cubicBezTo>
                  <a:cubicBezTo>
                    <a:pt x="5" y="74"/>
                    <a:pt x="10" y="69"/>
                    <a:pt x="12" y="64"/>
                  </a:cubicBezTo>
                  <a:cubicBezTo>
                    <a:pt x="23" y="43"/>
                    <a:pt x="32" y="23"/>
                    <a:pt x="43" y="0"/>
                  </a:cubicBezTo>
                  <a:cubicBezTo>
                    <a:pt x="56" y="14"/>
                    <a:pt x="70" y="25"/>
                    <a:pt x="81" y="38"/>
                  </a:cubicBezTo>
                  <a:cubicBezTo>
                    <a:pt x="87" y="45"/>
                    <a:pt x="81" y="51"/>
                    <a:pt x="75" y="57"/>
                  </a:cubicBezTo>
                  <a:cubicBezTo>
                    <a:pt x="76" y="38"/>
                    <a:pt x="64" y="30"/>
                    <a:pt x="51" y="19"/>
                  </a:cubicBezTo>
                  <a:cubicBezTo>
                    <a:pt x="47" y="30"/>
                    <a:pt x="40" y="40"/>
                    <a:pt x="42" y="49"/>
                  </a:cubicBezTo>
                  <a:cubicBezTo>
                    <a:pt x="43" y="57"/>
                    <a:pt x="53" y="65"/>
                    <a:pt x="66" y="60"/>
                  </a:cubicBezTo>
                  <a:cubicBezTo>
                    <a:pt x="67" y="61"/>
                    <a:pt x="67" y="62"/>
                    <a:pt x="67" y="62"/>
                  </a:cubicBezTo>
                  <a:cubicBezTo>
                    <a:pt x="63" y="71"/>
                    <a:pt x="58" y="79"/>
                    <a:pt x="53" y="88"/>
                  </a:cubicBezTo>
                  <a:cubicBezTo>
                    <a:pt x="52" y="88"/>
                    <a:pt x="51" y="87"/>
                    <a:pt x="49" y="87"/>
                  </a:cubicBezTo>
                  <a:cubicBezTo>
                    <a:pt x="55" y="71"/>
                    <a:pt x="45" y="64"/>
                    <a:pt x="34" y="56"/>
                  </a:cubicBezTo>
                  <a:cubicBezTo>
                    <a:pt x="29" y="67"/>
                    <a:pt x="17" y="76"/>
                    <a:pt x="23" y="88"/>
                  </a:cubicBezTo>
                  <a:cubicBezTo>
                    <a:pt x="30" y="104"/>
                    <a:pt x="44" y="112"/>
                    <a:pt x="61" y="100"/>
                  </a:cubicBezTo>
                  <a:cubicBezTo>
                    <a:pt x="63" y="111"/>
                    <a:pt x="65" y="121"/>
                    <a:pt x="68" y="131"/>
                  </a:cubicBezTo>
                  <a:cubicBezTo>
                    <a:pt x="69" y="137"/>
                    <a:pt x="73" y="143"/>
                    <a:pt x="81" y="140"/>
                  </a:cubicBezTo>
                  <a:cubicBezTo>
                    <a:pt x="88" y="138"/>
                    <a:pt x="89" y="131"/>
                    <a:pt x="88" y="125"/>
                  </a:cubicBezTo>
                  <a:cubicBezTo>
                    <a:pt x="85" y="112"/>
                    <a:pt x="81" y="99"/>
                    <a:pt x="78" y="85"/>
                  </a:cubicBezTo>
                  <a:cubicBezTo>
                    <a:pt x="77" y="79"/>
                    <a:pt x="76" y="73"/>
                    <a:pt x="77" y="67"/>
                  </a:cubicBezTo>
                  <a:cubicBezTo>
                    <a:pt x="79" y="62"/>
                    <a:pt x="83" y="56"/>
                    <a:pt x="88" y="53"/>
                  </a:cubicBezTo>
                  <a:cubicBezTo>
                    <a:pt x="94" y="50"/>
                    <a:pt x="101" y="52"/>
                    <a:pt x="106" y="57"/>
                  </a:cubicBezTo>
                  <a:cubicBezTo>
                    <a:pt x="111" y="62"/>
                    <a:pt x="116" y="67"/>
                    <a:pt x="123" y="74"/>
                  </a:cubicBezTo>
                  <a:cubicBezTo>
                    <a:pt x="120" y="80"/>
                    <a:pt x="117" y="89"/>
                    <a:pt x="114" y="98"/>
                  </a:cubicBezTo>
                  <a:cubicBezTo>
                    <a:pt x="113" y="98"/>
                    <a:pt x="111" y="98"/>
                    <a:pt x="110" y="97"/>
                  </a:cubicBezTo>
                  <a:cubicBezTo>
                    <a:pt x="110" y="95"/>
                    <a:pt x="110" y="92"/>
                    <a:pt x="110" y="90"/>
                  </a:cubicBezTo>
                  <a:cubicBezTo>
                    <a:pt x="110" y="85"/>
                    <a:pt x="110" y="81"/>
                    <a:pt x="109" y="76"/>
                  </a:cubicBezTo>
                  <a:cubicBezTo>
                    <a:pt x="108" y="68"/>
                    <a:pt x="100" y="61"/>
                    <a:pt x="96" y="63"/>
                  </a:cubicBezTo>
                  <a:cubicBezTo>
                    <a:pt x="88" y="66"/>
                    <a:pt x="90" y="73"/>
                    <a:pt x="92" y="79"/>
                  </a:cubicBezTo>
                  <a:cubicBezTo>
                    <a:pt x="94" y="90"/>
                    <a:pt x="98" y="101"/>
                    <a:pt x="100" y="113"/>
                  </a:cubicBezTo>
                  <a:cubicBezTo>
                    <a:pt x="102" y="118"/>
                    <a:pt x="103" y="125"/>
                    <a:pt x="103" y="130"/>
                  </a:cubicBezTo>
                  <a:cubicBezTo>
                    <a:pt x="102" y="140"/>
                    <a:pt x="97" y="148"/>
                    <a:pt x="87" y="151"/>
                  </a:cubicBezTo>
                  <a:cubicBezTo>
                    <a:pt x="77" y="154"/>
                    <a:pt x="71" y="148"/>
                    <a:pt x="65" y="141"/>
                  </a:cubicBezTo>
                  <a:cubicBezTo>
                    <a:pt x="61" y="137"/>
                    <a:pt x="56" y="134"/>
                    <a:pt x="52" y="130"/>
                  </a:cubicBezTo>
                  <a:cubicBezTo>
                    <a:pt x="51" y="131"/>
                    <a:pt x="51" y="131"/>
                    <a:pt x="50" y="132"/>
                  </a:cubicBezTo>
                  <a:cubicBezTo>
                    <a:pt x="51" y="125"/>
                    <a:pt x="53" y="119"/>
                    <a:pt x="55" y="113"/>
                  </a:cubicBezTo>
                  <a:cubicBezTo>
                    <a:pt x="54" y="112"/>
                    <a:pt x="53" y="112"/>
                    <a:pt x="53" y="111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486B5D88-CAE9-4CF5-B4B6-5AB74FE28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3298" y="-219302"/>
              <a:ext cx="308152" cy="462228"/>
            </a:xfrm>
            <a:custGeom>
              <a:avLst/>
              <a:gdLst>
                <a:gd name="T0" fmla="*/ 53 w 114"/>
                <a:gd name="T1" fmla="*/ 0 h 171"/>
                <a:gd name="T2" fmla="*/ 73 w 114"/>
                <a:gd name="T3" fmla="*/ 13 h 171"/>
                <a:gd name="T4" fmla="*/ 72 w 114"/>
                <a:gd name="T5" fmla="*/ 15 h 171"/>
                <a:gd name="T6" fmla="*/ 63 w 114"/>
                <a:gd name="T7" fmla="*/ 17 h 171"/>
                <a:gd name="T8" fmla="*/ 46 w 114"/>
                <a:gd name="T9" fmla="*/ 38 h 171"/>
                <a:gd name="T10" fmla="*/ 58 w 114"/>
                <a:gd name="T11" fmla="*/ 45 h 171"/>
                <a:gd name="T12" fmla="*/ 78 w 114"/>
                <a:gd name="T13" fmla="*/ 33 h 171"/>
                <a:gd name="T14" fmla="*/ 111 w 114"/>
                <a:gd name="T15" fmla="*/ 48 h 171"/>
                <a:gd name="T16" fmla="*/ 95 w 114"/>
                <a:gd name="T17" fmla="*/ 93 h 171"/>
                <a:gd name="T18" fmla="*/ 88 w 114"/>
                <a:gd name="T19" fmla="*/ 95 h 171"/>
                <a:gd name="T20" fmla="*/ 85 w 114"/>
                <a:gd name="T21" fmla="*/ 124 h 171"/>
                <a:gd name="T22" fmla="*/ 66 w 114"/>
                <a:gd name="T23" fmla="*/ 159 h 171"/>
                <a:gd name="T24" fmla="*/ 59 w 114"/>
                <a:gd name="T25" fmla="*/ 171 h 171"/>
                <a:gd name="T26" fmla="*/ 42 w 114"/>
                <a:gd name="T27" fmla="*/ 142 h 171"/>
                <a:gd name="T28" fmla="*/ 20 w 114"/>
                <a:gd name="T29" fmla="*/ 120 h 171"/>
                <a:gd name="T30" fmla="*/ 0 w 114"/>
                <a:gd name="T31" fmla="*/ 115 h 171"/>
                <a:gd name="T32" fmla="*/ 33 w 114"/>
                <a:gd name="T33" fmla="*/ 52 h 171"/>
                <a:gd name="T34" fmla="*/ 47 w 114"/>
                <a:gd name="T35" fmla="*/ 68 h 171"/>
                <a:gd name="T36" fmla="*/ 29 w 114"/>
                <a:gd name="T37" fmla="*/ 75 h 171"/>
                <a:gd name="T38" fmla="*/ 20 w 114"/>
                <a:gd name="T39" fmla="*/ 93 h 171"/>
                <a:gd name="T40" fmla="*/ 35 w 114"/>
                <a:gd name="T41" fmla="*/ 115 h 171"/>
                <a:gd name="T42" fmla="*/ 39 w 114"/>
                <a:gd name="T43" fmla="*/ 115 h 171"/>
                <a:gd name="T44" fmla="*/ 52 w 114"/>
                <a:gd name="T45" fmla="*/ 82 h 171"/>
                <a:gd name="T46" fmla="*/ 65 w 114"/>
                <a:gd name="T47" fmla="*/ 96 h 171"/>
                <a:gd name="T48" fmla="*/ 47 w 114"/>
                <a:gd name="T49" fmla="*/ 115 h 171"/>
                <a:gd name="T50" fmla="*/ 50 w 114"/>
                <a:gd name="T51" fmla="*/ 124 h 171"/>
                <a:gd name="T52" fmla="*/ 65 w 114"/>
                <a:gd name="T53" fmla="*/ 141 h 171"/>
                <a:gd name="T54" fmla="*/ 75 w 114"/>
                <a:gd name="T55" fmla="*/ 83 h 171"/>
                <a:gd name="T56" fmla="*/ 85 w 114"/>
                <a:gd name="T57" fmla="*/ 81 h 171"/>
                <a:gd name="T58" fmla="*/ 102 w 114"/>
                <a:gd name="T59" fmla="*/ 66 h 171"/>
                <a:gd name="T60" fmla="*/ 97 w 114"/>
                <a:gd name="T61" fmla="*/ 48 h 171"/>
                <a:gd name="T62" fmla="*/ 82 w 114"/>
                <a:gd name="T63" fmla="*/ 51 h 171"/>
                <a:gd name="T64" fmla="*/ 72 w 114"/>
                <a:gd name="T65" fmla="*/ 58 h 171"/>
                <a:gd name="T66" fmla="*/ 47 w 114"/>
                <a:gd name="T67" fmla="*/ 61 h 171"/>
                <a:gd name="T68" fmla="*/ 38 w 114"/>
                <a:gd name="T69" fmla="*/ 33 h 171"/>
                <a:gd name="T70" fmla="*/ 53 w 114"/>
                <a:gd name="T7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4" h="171">
                  <a:moveTo>
                    <a:pt x="53" y="0"/>
                  </a:moveTo>
                  <a:cubicBezTo>
                    <a:pt x="60" y="5"/>
                    <a:pt x="66" y="9"/>
                    <a:pt x="73" y="13"/>
                  </a:cubicBezTo>
                  <a:cubicBezTo>
                    <a:pt x="73" y="13"/>
                    <a:pt x="72" y="14"/>
                    <a:pt x="72" y="15"/>
                  </a:cubicBezTo>
                  <a:cubicBezTo>
                    <a:pt x="69" y="16"/>
                    <a:pt x="66" y="17"/>
                    <a:pt x="63" y="17"/>
                  </a:cubicBezTo>
                  <a:cubicBezTo>
                    <a:pt x="51" y="18"/>
                    <a:pt x="45" y="26"/>
                    <a:pt x="46" y="38"/>
                  </a:cubicBezTo>
                  <a:cubicBezTo>
                    <a:pt x="47" y="46"/>
                    <a:pt x="51" y="49"/>
                    <a:pt x="58" y="45"/>
                  </a:cubicBezTo>
                  <a:cubicBezTo>
                    <a:pt x="65" y="42"/>
                    <a:pt x="71" y="37"/>
                    <a:pt x="78" y="33"/>
                  </a:cubicBezTo>
                  <a:cubicBezTo>
                    <a:pt x="94" y="22"/>
                    <a:pt x="109" y="29"/>
                    <a:pt x="111" y="48"/>
                  </a:cubicBezTo>
                  <a:cubicBezTo>
                    <a:pt x="114" y="66"/>
                    <a:pt x="104" y="80"/>
                    <a:pt x="95" y="93"/>
                  </a:cubicBezTo>
                  <a:cubicBezTo>
                    <a:pt x="95" y="95"/>
                    <a:pt x="91" y="95"/>
                    <a:pt x="88" y="95"/>
                  </a:cubicBezTo>
                  <a:cubicBezTo>
                    <a:pt x="93" y="105"/>
                    <a:pt x="91" y="114"/>
                    <a:pt x="85" y="124"/>
                  </a:cubicBezTo>
                  <a:cubicBezTo>
                    <a:pt x="78" y="135"/>
                    <a:pt x="73" y="147"/>
                    <a:pt x="66" y="159"/>
                  </a:cubicBezTo>
                  <a:cubicBezTo>
                    <a:pt x="65" y="162"/>
                    <a:pt x="63" y="165"/>
                    <a:pt x="59" y="171"/>
                  </a:cubicBezTo>
                  <a:cubicBezTo>
                    <a:pt x="59" y="156"/>
                    <a:pt x="50" y="149"/>
                    <a:pt x="42" y="142"/>
                  </a:cubicBezTo>
                  <a:cubicBezTo>
                    <a:pt x="35" y="135"/>
                    <a:pt x="27" y="128"/>
                    <a:pt x="20" y="120"/>
                  </a:cubicBezTo>
                  <a:cubicBezTo>
                    <a:pt x="15" y="115"/>
                    <a:pt x="9" y="111"/>
                    <a:pt x="0" y="115"/>
                  </a:cubicBezTo>
                  <a:cubicBezTo>
                    <a:pt x="11" y="94"/>
                    <a:pt x="22" y="73"/>
                    <a:pt x="33" y="52"/>
                  </a:cubicBezTo>
                  <a:cubicBezTo>
                    <a:pt x="38" y="58"/>
                    <a:pt x="42" y="62"/>
                    <a:pt x="47" y="68"/>
                  </a:cubicBezTo>
                  <a:cubicBezTo>
                    <a:pt x="40" y="68"/>
                    <a:pt x="32" y="66"/>
                    <a:pt x="29" y="75"/>
                  </a:cubicBezTo>
                  <a:cubicBezTo>
                    <a:pt x="26" y="81"/>
                    <a:pt x="19" y="88"/>
                    <a:pt x="20" y="93"/>
                  </a:cubicBezTo>
                  <a:cubicBezTo>
                    <a:pt x="22" y="101"/>
                    <a:pt x="30" y="108"/>
                    <a:pt x="35" y="115"/>
                  </a:cubicBezTo>
                  <a:cubicBezTo>
                    <a:pt x="36" y="115"/>
                    <a:pt x="38" y="115"/>
                    <a:pt x="39" y="115"/>
                  </a:cubicBezTo>
                  <a:cubicBezTo>
                    <a:pt x="43" y="104"/>
                    <a:pt x="48" y="93"/>
                    <a:pt x="52" y="82"/>
                  </a:cubicBezTo>
                  <a:cubicBezTo>
                    <a:pt x="55" y="86"/>
                    <a:pt x="60" y="91"/>
                    <a:pt x="65" y="96"/>
                  </a:cubicBezTo>
                  <a:cubicBezTo>
                    <a:pt x="53" y="98"/>
                    <a:pt x="50" y="107"/>
                    <a:pt x="47" y="115"/>
                  </a:cubicBezTo>
                  <a:cubicBezTo>
                    <a:pt x="46" y="117"/>
                    <a:pt x="48" y="122"/>
                    <a:pt x="50" y="124"/>
                  </a:cubicBezTo>
                  <a:cubicBezTo>
                    <a:pt x="54" y="130"/>
                    <a:pt x="59" y="135"/>
                    <a:pt x="65" y="141"/>
                  </a:cubicBezTo>
                  <a:cubicBezTo>
                    <a:pt x="82" y="124"/>
                    <a:pt x="81" y="104"/>
                    <a:pt x="75" y="83"/>
                  </a:cubicBezTo>
                  <a:cubicBezTo>
                    <a:pt x="79" y="82"/>
                    <a:pt x="82" y="82"/>
                    <a:pt x="85" y="81"/>
                  </a:cubicBezTo>
                  <a:cubicBezTo>
                    <a:pt x="94" y="80"/>
                    <a:pt x="101" y="75"/>
                    <a:pt x="102" y="66"/>
                  </a:cubicBezTo>
                  <a:cubicBezTo>
                    <a:pt x="103" y="60"/>
                    <a:pt x="101" y="53"/>
                    <a:pt x="97" y="48"/>
                  </a:cubicBezTo>
                  <a:cubicBezTo>
                    <a:pt x="96" y="46"/>
                    <a:pt x="87" y="49"/>
                    <a:pt x="82" y="51"/>
                  </a:cubicBezTo>
                  <a:cubicBezTo>
                    <a:pt x="79" y="52"/>
                    <a:pt x="76" y="55"/>
                    <a:pt x="72" y="58"/>
                  </a:cubicBezTo>
                  <a:cubicBezTo>
                    <a:pt x="64" y="64"/>
                    <a:pt x="56" y="67"/>
                    <a:pt x="47" y="61"/>
                  </a:cubicBezTo>
                  <a:cubicBezTo>
                    <a:pt x="39" y="56"/>
                    <a:pt x="34" y="43"/>
                    <a:pt x="38" y="33"/>
                  </a:cubicBezTo>
                  <a:cubicBezTo>
                    <a:pt x="42" y="22"/>
                    <a:pt x="47" y="12"/>
                    <a:pt x="53" y="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id="{E3740D55-99AF-42AA-BB57-7FD92821D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3193" y="-1886119"/>
              <a:ext cx="403867" cy="214773"/>
            </a:xfrm>
            <a:custGeom>
              <a:avLst/>
              <a:gdLst>
                <a:gd name="T0" fmla="*/ 99 w 149"/>
                <a:gd name="T1" fmla="*/ 44 h 80"/>
                <a:gd name="T2" fmla="*/ 117 w 149"/>
                <a:gd name="T3" fmla="*/ 17 h 80"/>
                <a:gd name="T4" fmla="*/ 125 w 149"/>
                <a:gd name="T5" fmla="*/ 3 h 80"/>
                <a:gd name="T6" fmla="*/ 139 w 149"/>
                <a:gd name="T7" fmla="*/ 10 h 80"/>
                <a:gd name="T8" fmla="*/ 142 w 149"/>
                <a:gd name="T9" fmla="*/ 17 h 80"/>
                <a:gd name="T10" fmla="*/ 133 w 149"/>
                <a:gd name="T11" fmla="*/ 38 h 80"/>
                <a:gd name="T12" fmla="*/ 120 w 149"/>
                <a:gd name="T13" fmla="*/ 49 h 80"/>
                <a:gd name="T14" fmla="*/ 110 w 149"/>
                <a:gd name="T15" fmla="*/ 62 h 80"/>
                <a:gd name="T16" fmla="*/ 90 w 149"/>
                <a:gd name="T17" fmla="*/ 65 h 80"/>
                <a:gd name="T18" fmla="*/ 82 w 149"/>
                <a:gd name="T19" fmla="*/ 51 h 80"/>
                <a:gd name="T20" fmla="*/ 18 w 149"/>
                <a:gd name="T21" fmla="*/ 76 h 80"/>
                <a:gd name="T22" fmla="*/ 1 w 149"/>
                <a:gd name="T23" fmla="*/ 62 h 80"/>
                <a:gd name="T24" fmla="*/ 33 w 149"/>
                <a:gd name="T25" fmla="*/ 29 h 80"/>
                <a:gd name="T26" fmla="*/ 76 w 149"/>
                <a:gd name="T27" fmla="*/ 23 h 80"/>
                <a:gd name="T28" fmla="*/ 96 w 149"/>
                <a:gd name="T29" fmla="*/ 36 h 80"/>
                <a:gd name="T30" fmla="*/ 99 w 149"/>
                <a:gd name="T31" fmla="*/ 4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80">
                  <a:moveTo>
                    <a:pt x="99" y="44"/>
                  </a:moveTo>
                  <a:cubicBezTo>
                    <a:pt x="115" y="37"/>
                    <a:pt x="119" y="31"/>
                    <a:pt x="117" y="17"/>
                  </a:cubicBezTo>
                  <a:cubicBezTo>
                    <a:pt x="116" y="10"/>
                    <a:pt x="118" y="6"/>
                    <a:pt x="125" y="3"/>
                  </a:cubicBezTo>
                  <a:cubicBezTo>
                    <a:pt x="131" y="0"/>
                    <a:pt x="135" y="4"/>
                    <a:pt x="139" y="10"/>
                  </a:cubicBezTo>
                  <a:cubicBezTo>
                    <a:pt x="140" y="12"/>
                    <a:pt x="141" y="15"/>
                    <a:pt x="142" y="17"/>
                  </a:cubicBezTo>
                  <a:cubicBezTo>
                    <a:pt x="149" y="33"/>
                    <a:pt x="149" y="33"/>
                    <a:pt x="133" y="38"/>
                  </a:cubicBezTo>
                  <a:cubicBezTo>
                    <a:pt x="128" y="39"/>
                    <a:pt x="124" y="45"/>
                    <a:pt x="120" y="49"/>
                  </a:cubicBezTo>
                  <a:cubicBezTo>
                    <a:pt x="116" y="53"/>
                    <a:pt x="114" y="59"/>
                    <a:pt x="110" y="62"/>
                  </a:cubicBezTo>
                  <a:cubicBezTo>
                    <a:pt x="104" y="64"/>
                    <a:pt x="96" y="66"/>
                    <a:pt x="90" y="65"/>
                  </a:cubicBezTo>
                  <a:cubicBezTo>
                    <a:pt x="87" y="64"/>
                    <a:pt x="85" y="56"/>
                    <a:pt x="82" y="51"/>
                  </a:cubicBezTo>
                  <a:cubicBezTo>
                    <a:pt x="64" y="65"/>
                    <a:pt x="40" y="69"/>
                    <a:pt x="18" y="76"/>
                  </a:cubicBezTo>
                  <a:cubicBezTo>
                    <a:pt x="5" y="80"/>
                    <a:pt x="0" y="76"/>
                    <a:pt x="1" y="62"/>
                  </a:cubicBezTo>
                  <a:cubicBezTo>
                    <a:pt x="3" y="47"/>
                    <a:pt x="18" y="32"/>
                    <a:pt x="33" y="29"/>
                  </a:cubicBezTo>
                  <a:cubicBezTo>
                    <a:pt x="47" y="27"/>
                    <a:pt x="62" y="25"/>
                    <a:pt x="76" y="23"/>
                  </a:cubicBezTo>
                  <a:cubicBezTo>
                    <a:pt x="90" y="21"/>
                    <a:pt x="92" y="22"/>
                    <a:pt x="96" y="36"/>
                  </a:cubicBezTo>
                  <a:cubicBezTo>
                    <a:pt x="97" y="39"/>
                    <a:pt x="98" y="41"/>
                    <a:pt x="99" y="44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id="{75463E3C-A6BF-46D6-A123-0FD7DB2A3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316" y="182229"/>
              <a:ext cx="324495" cy="424876"/>
            </a:xfrm>
            <a:custGeom>
              <a:avLst/>
              <a:gdLst>
                <a:gd name="T0" fmla="*/ 52 w 120"/>
                <a:gd name="T1" fmla="*/ 0 h 157"/>
                <a:gd name="T2" fmla="*/ 70 w 120"/>
                <a:gd name="T3" fmla="*/ 24 h 157"/>
                <a:gd name="T4" fmla="*/ 55 w 120"/>
                <a:gd name="T5" fmla="*/ 39 h 157"/>
                <a:gd name="T6" fmla="*/ 28 w 120"/>
                <a:gd name="T7" fmla="*/ 76 h 157"/>
                <a:gd name="T8" fmla="*/ 30 w 120"/>
                <a:gd name="T9" fmla="*/ 98 h 157"/>
                <a:gd name="T10" fmla="*/ 72 w 120"/>
                <a:gd name="T11" fmla="*/ 32 h 157"/>
                <a:gd name="T12" fmla="*/ 85 w 120"/>
                <a:gd name="T13" fmla="*/ 54 h 157"/>
                <a:gd name="T14" fmla="*/ 83 w 120"/>
                <a:gd name="T15" fmla="*/ 112 h 157"/>
                <a:gd name="T16" fmla="*/ 83 w 120"/>
                <a:gd name="T17" fmla="*/ 122 h 157"/>
                <a:gd name="T18" fmla="*/ 107 w 120"/>
                <a:gd name="T19" fmla="*/ 71 h 157"/>
                <a:gd name="T20" fmla="*/ 120 w 120"/>
                <a:gd name="T21" fmla="*/ 89 h 157"/>
                <a:gd name="T22" fmla="*/ 69 w 120"/>
                <a:gd name="T23" fmla="*/ 157 h 157"/>
                <a:gd name="T24" fmla="*/ 66 w 120"/>
                <a:gd name="T25" fmla="*/ 156 h 157"/>
                <a:gd name="T26" fmla="*/ 70 w 120"/>
                <a:gd name="T27" fmla="*/ 66 h 157"/>
                <a:gd name="T28" fmla="*/ 67 w 120"/>
                <a:gd name="T29" fmla="*/ 65 h 157"/>
                <a:gd name="T30" fmla="*/ 42 w 120"/>
                <a:gd name="T31" fmla="*/ 104 h 157"/>
                <a:gd name="T32" fmla="*/ 39 w 120"/>
                <a:gd name="T33" fmla="*/ 122 h 157"/>
                <a:gd name="T34" fmla="*/ 0 w 120"/>
                <a:gd name="T35" fmla="*/ 69 h 157"/>
                <a:gd name="T36" fmla="*/ 22 w 120"/>
                <a:gd name="T37" fmla="*/ 58 h 157"/>
                <a:gd name="T38" fmla="*/ 45 w 120"/>
                <a:gd name="T39" fmla="*/ 27 h 157"/>
                <a:gd name="T40" fmla="*/ 48 w 120"/>
                <a:gd name="T41" fmla="*/ 2 h 157"/>
                <a:gd name="T42" fmla="*/ 52 w 120"/>
                <a:gd name="T4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157">
                  <a:moveTo>
                    <a:pt x="52" y="0"/>
                  </a:moveTo>
                  <a:cubicBezTo>
                    <a:pt x="58" y="9"/>
                    <a:pt x="65" y="17"/>
                    <a:pt x="70" y="24"/>
                  </a:cubicBezTo>
                  <a:cubicBezTo>
                    <a:pt x="65" y="29"/>
                    <a:pt x="59" y="33"/>
                    <a:pt x="55" y="39"/>
                  </a:cubicBezTo>
                  <a:cubicBezTo>
                    <a:pt x="46" y="51"/>
                    <a:pt x="37" y="63"/>
                    <a:pt x="28" y="76"/>
                  </a:cubicBezTo>
                  <a:cubicBezTo>
                    <a:pt x="21" y="85"/>
                    <a:pt x="22" y="89"/>
                    <a:pt x="30" y="98"/>
                  </a:cubicBezTo>
                  <a:cubicBezTo>
                    <a:pt x="44" y="90"/>
                    <a:pt x="71" y="47"/>
                    <a:pt x="72" y="32"/>
                  </a:cubicBezTo>
                  <a:cubicBezTo>
                    <a:pt x="81" y="38"/>
                    <a:pt x="85" y="45"/>
                    <a:pt x="85" y="54"/>
                  </a:cubicBezTo>
                  <a:cubicBezTo>
                    <a:pt x="84" y="73"/>
                    <a:pt x="84" y="93"/>
                    <a:pt x="83" y="112"/>
                  </a:cubicBezTo>
                  <a:cubicBezTo>
                    <a:pt x="83" y="115"/>
                    <a:pt x="83" y="118"/>
                    <a:pt x="83" y="122"/>
                  </a:cubicBezTo>
                  <a:cubicBezTo>
                    <a:pt x="95" y="112"/>
                    <a:pt x="106" y="90"/>
                    <a:pt x="107" y="71"/>
                  </a:cubicBezTo>
                  <a:cubicBezTo>
                    <a:pt x="113" y="79"/>
                    <a:pt x="117" y="85"/>
                    <a:pt x="120" y="89"/>
                  </a:cubicBezTo>
                  <a:cubicBezTo>
                    <a:pt x="103" y="112"/>
                    <a:pt x="86" y="135"/>
                    <a:pt x="69" y="157"/>
                  </a:cubicBezTo>
                  <a:cubicBezTo>
                    <a:pt x="68" y="157"/>
                    <a:pt x="67" y="157"/>
                    <a:pt x="66" y="156"/>
                  </a:cubicBezTo>
                  <a:cubicBezTo>
                    <a:pt x="67" y="126"/>
                    <a:pt x="69" y="96"/>
                    <a:pt x="70" y="66"/>
                  </a:cubicBezTo>
                  <a:cubicBezTo>
                    <a:pt x="69" y="66"/>
                    <a:pt x="68" y="66"/>
                    <a:pt x="67" y="65"/>
                  </a:cubicBezTo>
                  <a:cubicBezTo>
                    <a:pt x="59" y="78"/>
                    <a:pt x="50" y="91"/>
                    <a:pt x="42" y="104"/>
                  </a:cubicBezTo>
                  <a:cubicBezTo>
                    <a:pt x="40" y="108"/>
                    <a:pt x="42" y="115"/>
                    <a:pt x="39" y="122"/>
                  </a:cubicBezTo>
                  <a:cubicBezTo>
                    <a:pt x="27" y="105"/>
                    <a:pt x="14" y="88"/>
                    <a:pt x="0" y="69"/>
                  </a:cubicBezTo>
                  <a:cubicBezTo>
                    <a:pt x="13" y="72"/>
                    <a:pt x="17" y="65"/>
                    <a:pt x="22" y="58"/>
                  </a:cubicBezTo>
                  <a:cubicBezTo>
                    <a:pt x="29" y="47"/>
                    <a:pt x="37" y="37"/>
                    <a:pt x="45" y="27"/>
                  </a:cubicBezTo>
                  <a:cubicBezTo>
                    <a:pt x="51" y="19"/>
                    <a:pt x="56" y="12"/>
                    <a:pt x="48" y="2"/>
                  </a:cubicBezTo>
                  <a:cubicBezTo>
                    <a:pt x="49" y="1"/>
                    <a:pt x="51" y="1"/>
                    <a:pt x="52" y="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7" name="Freeform 21">
              <a:extLst>
                <a:ext uri="{FF2B5EF4-FFF2-40B4-BE49-F238E27FC236}">
                  <a16:creationId xmlns:a16="http://schemas.microsoft.com/office/drawing/2014/main" id="{09BA2452-6547-44D9-BDF1-29475F7A0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5049" y="-2924962"/>
              <a:ext cx="198432" cy="371184"/>
            </a:xfrm>
            <a:custGeom>
              <a:avLst/>
              <a:gdLst>
                <a:gd name="T0" fmla="*/ 61 w 73"/>
                <a:gd name="T1" fmla="*/ 76 h 138"/>
                <a:gd name="T2" fmla="*/ 70 w 73"/>
                <a:gd name="T3" fmla="*/ 70 h 138"/>
                <a:gd name="T4" fmla="*/ 72 w 73"/>
                <a:gd name="T5" fmla="*/ 71 h 138"/>
                <a:gd name="T6" fmla="*/ 67 w 73"/>
                <a:gd name="T7" fmla="*/ 84 h 138"/>
                <a:gd name="T8" fmla="*/ 63 w 73"/>
                <a:gd name="T9" fmla="*/ 110 h 138"/>
                <a:gd name="T10" fmla="*/ 57 w 73"/>
                <a:gd name="T11" fmla="*/ 138 h 138"/>
                <a:gd name="T12" fmla="*/ 47 w 73"/>
                <a:gd name="T13" fmla="*/ 118 h 138"/>
                <a:gd name="T14" fmla="*/ 36 w 73"/>
                <a:gd name="T15" fmla="*/ 116 h 138"/>
                <a:gd name="T16" fmla="*/ 19 w 73"/>
                <a:gd name="T17" fmla="*/ 128 h 138"/>
                <a:gd name="T18" fmla="*/ 31 w 73"/>
                <a:gd name="T19" fmla="*/ 88 h 138"/>
                <a:gd name="T20" fmla="*/ 37 w 73"/>
                <a:gd name="T21" fmla="*/ 99 h 138"/>
                <a:gd name="T22" fmla="*/ 45 w 73"/>
                <a:gd name="T23" fmla="*/ 89 h 138"/>
                <a:gd name="T24" fmla="*/ 36 w 73"/>
                <a:gd name="T25" fmla="*/ 77 h 138"/>
                <a:gd name="T26" fmla="*/ 10 w 73"/>
                <a:gd name="T27" fmla="*/ 79 h 138"/>
                <a:gd name="T28" fmla="*/ 3 w 73"/>
                <a:gd name="T29" fmla="*/ 70 h 138"/>
                <a:gd name="T30" fmla="*/ 10 w 73"/>
                <a:gd name="T31" fmla="*/ 57 h 138"/>
                <a:gd name="T32" fmla="*/ 48 w 73"/>
                <a:gd name="T33" fmla="*/ 8 h 138"/>
                <a:gd name="T34" fmla="*/ 69 w 73"/>
                <a:gd name="T35" fmla="*/ 9 h 138"/>
                <a:gd name="T36" fmla="*/ 64 w 73"/>
                <a:gd name="T37" fmla="*/ 19 h 138"/>
                <a:gd name="T38" fmla="*/ 23 w 73"/>
                <a:gd name="T39" fmla="*/ 61 h 138"/>
                <a:gd name="T40" fmla="*/ 49 w 73"/>
                <a:gd name="T41" fmla="*/ 56 h 138"/>
                <a:gd name="T42" fmla="*/ 73 w 73"/>
                <a:gd name="T43" fmla="*/ 56 h 138"/>
                <a:gd name="T44" fmla="*/ 59 w 73"/>
                <a:gd name="T45" fmla="*/ 74 h 138"/>
                <a:gd name="T46" fmla="*/ 61 w 73"/>
                <a:gd name="T47" fmla="*/ 7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138">
                  <a:moveTo>
                    <a:pt x="61" y="76"/>
                  </a:moveTo>
                  <a:cubicBezTo>
                    <a:pt x="64" y="74"/>
                    <a:pt x="67" y="72"/>
                    <a:pt x="70" y="70"/>
                  </a:cubicBezTo>
                  <a:cubicBezTo>
                    <a:pt x="71" y="71"/>
                    <a:pt x="71" y="71"/>
                    <a:pt x="72" y="71"/>
                  </a:cubicBezTo>
                  <a:cubicBezTo>
                    <a:pt x="70" y="76"/>
                    <a:pt x="69" y="80"/>
                    <a:pt x="67" y="84"/>
                  </a:cubicBezTo>
                  <a:cubicBezTo>
                    <a:pt x="61" y="92"/>
                    <a:pt x="60" y="100"/>
                    <a:pt x="63" y="110"/>
                  </a:cubicBezTo>
                  <a:cubicBezTo>
                    <a:pt x="66" y="123"/>
                    <a:pt x="65" y="126"/>
                    <a:pt x="57" y="138"/>
                  </a:cubicBezTo>
                  <a:cubicBezTo>
                    <a:pt x="53" y="131"/>
                    <a:pt x="50" y="125"/>
                    <a:pt x="47" y="118"/>
                  </a:cubicBezTo>
                  <a:cubicBezTo>
                    <a:pt x="44" y="113"/>
                    <a:pt x="41" y="112"/>
                    <a:pt x="36" y="116"/>
                  </a:cubicBezTo>
                  <a:cubicBezTo>
                    <a:pt x="30" y="120"/>
                    <a:pt x="24" y="124"/>
                    <a:pt x="19" y="128"/>
                  </a:cubicBezTo>
                  <a:cubicBezTo>
                    <a:pt x="4" y="112"/>
                    <a:pt x="8" y="100"/>
                    <a:pt x="31" y="88"/>
                  </a:cubicBezTo>
                  <a:cubicBezTo>
                    <a:pt x="33" y="91"/>
                    <a:pt x="34" y="94"/>
                    <a:pt x="37" y="99"/>
                  </a:cubicBezTo>
                  <a:cubicBezTo>
                    <a:pt x="40" y="95"/>
                    <a:pt x="44" y="93"/>
                    <a:pt x="45" y="89"/>
                  </a:cubicBezTo>
                  <a:cubicBezTo>
                    <a:pt x="48" y="82"/>
                    <a:pt x="44" y="76"/>
                    <a:pt x="36" y="77"/>
                  </a:cubicBezTo>
                  <a:cubicBezTo>
                    <a:pt x="27" y="77"/>
                    <a:pt x="18" y="78"/>
                    <a:pt x="10" y="79"/>
                  </a:cubicBezTo>
                  <a:cubicBezTo>
                    <a:pt x="2" y="80"/>
                    <a:pt x="0" y="76"/>
                    <a:pt x="3" y="70"/>
                  </a:cubicBezTo>
                  <a:cubicBezTo>
                    <a:pt x="4" y="65"/>
                    <a:pt x="7" y="61"/>
                    <a:pt x="10" y="57"/>
                  </a:cubicBezTo>
                  <a:cubicBezTo>
                    <a:pt x="23" y="40"/>
                    <a:pt x="36" y="24"/>
                    <a:pt x="48" y="8"/>
                  </a:cubicBezTo>
                  <a:cubicBezTo>
                    <a:pt x="55" y="0"/>
                    <a:pt x="65" y="0"/>
                    <a:pt x="69" y="9"/>
                  </a:cubicBezTo>
                  <a:cubicBezTo>
                    <a:pt x="70" y="12"/>
                    <a:pt x="66" y="16"/>
                    <a:pt x="64" y="19"/>
                  </a:cubicBezTo>
                  <a:cubicBezTo>
                    <a:pt x="51" y="33"/>
                    <a:pt x="38" y="46"/>
                    <a:pt x="23" y="61"/>
                  </a:cubicBezTo>
                  <a:cubicBezTo>
                    <a:pt x="35" y="64"/>
                    <a:pt x="43" y="63"/>
                    <a:pt x="49" y="56"/>
                  </a:cubicBezTo>
                  <a:cubicBezTo>
                    <a:pt x="60" y="45"/>
                    <a:pt x="60" y="45"/>
                    <a:pt x="73" y="56"/>
                  </a:cubicBezTo>
                  <a:cubicBezTo>
                    <a:pt x="69" y="62"/>
                    <a:pt x="64" y="68"/>
                    <a:pt x="59" y="74"/>
                  </a:cubicBezTo>
                  <a:cubicBezTo>
                    <a:pt x="60" y="75"/>
                    <a:pt x="60" y="75"/>
                    <a:pt x="61" y="76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id="{AFA76DA3-03DF-4C1D-B30F-52985AB3A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341" y="579089"/>
              <a:ext cx="298816" cy="357174"/>
            </a:xfrm>
            <a:custGeom>
              <a:avLst/>
              <a:gdLst>
                <a:gd name="T0" fmla="*/ 71 w 111"/>
                <a:gd name="T1" fmla="*/ 0 h 132"/>
                <a:gd name="T2" fmla="*/ 76 w 111"/>
                <a:gd name="T3" fmla="*/ 22 h 132"/>
                <a:gd name="T4" fmla="*/ 94 w 111"/>
                <a:gd name="T5" fmla="*/ 66 h 132"/>
                <a:gd name="T6" fmla="*/ 110 w 111"/>
                <a:gd name="T7" fmla="*/ 78 h 132"/>
                <a:gd name="T8" fmla="*/ 111 w 111"/>
                <a:gd name="T9" fmla="*/ 81 h 132"/>
                <a:gd name="T10" fmla="*/ 85 w 111"/>
                <a:gd name="T11" fmla="*/ 101 h 132"/>
                <a:gd name="T12" fmla="*/ 83 w 111"/>
                <a:gd name="T13" fmla="*/ 100 h 132"/>
                <a:gd name="T14" fmla="*/ 82 w 111"/>
                <a:gd name="T15" fmla="*/ 72 h 132"/>
                <a:gd name="T16" fmla="*/ 62 w 111"/>
                <a:gd name="T17" fmla="*/ 26 h 132"/>
                <a:gd name="T18" fmla="*/ 54 w 111"/>
                <a:gd name="T19" fmla="*/ 21 h 132"/>
                <a:gd name="T20" fmla="*/ 54 w 111"/>
                <a:gd name="T21" fmla="*/ 29 h 132"/>
                <a:gd name="T22" fmla="*/ 58 w 111"/>
                <a:gd name="T23" fmla="*/ 47 h 132"/>
                <a:gd name="T24" fmla="*/ 51 w 111"/>
                <a:gd name="T25" fmla="*/ 41 h 132"/>
                <a:gd name="T26" fmla="*/ 23 w 111"/>
                <a:gd name="T27" fmla="*/ 46 h 132"/>
                <a:gd name="T28" fmla="*/ 19 w 111"/>
                <a:gd name="T29" fmla="*/ 84 h 132"/>
                <a:gd name="T30" fmla="*/ 32 w 111"/>
                <a:gd name="T31" fmla="*/ 109 h 132"/>
                <a:gd name="T32" fmla="*/ 61 w 111"/>
                <a:gd name="T33" fmla="*/ 109 h 132"/>
                <a:gd name="T34" fmla="*/ 76 w 111"/>
                <a:gd name="T35" fmla="*/ 85 h 132"/>
                <a:gd name="T36" fmla="*/ 77 w 111"/>
                <a:gd name="T37" fmla="*/ 91 h 132"/>
                <a:gd name="T38" fmla="*/ 50 w 111"/>
                <a:gd name="T39" fmla="*/ 128 h 132"/>
                <a:gd name="T40" fmla="*/ 19 w 111"/>
                <a:gd name="T41" fmla="*/ 119 h 132"/>
                <a:gd name="T42" fmla="*/ 5 w 111"/>
                <a:gd name="T43" fmla="*/ 61 h 132"/>
                <a:gd name="T44" fmla="*/ 24 w 111"/>
                <a:gd name="T45" fmla="*/ 33 h 132"/>
                <a:gd name="T46" fmla="*/ 68 w 111"/>
                <a:gd name="T47" fmla="*/ 2 h 132"/>
                <a:gd name="T48" fmla="*/ 71 w 111"/>
                <a:gd name="T4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32">
                  <a:moveTo>
                    <a:pt x="71" y="0"/>
                  </a:moveTo>
                  <a:cubicBezTo>
                    <a:pt x="73" y="7"/>
                    <a:pt x="73" y="15"/>
                    <a:pt x="76" y="22"/>
                  </a:cubicBezTo>
                  <a:cubicBezTo>
                    <a:pt x="82" y="37"/>
                    <a:pt x="88" y="51"/>
                    <a:pt x="94" y="66"/>
                  </a:cubicBezTo>
                  <a:cubicBezTo>
                    <a:pt x="97" y="73"/>
                    <a:pt x="100" y="80"/>
                    <a:pt x="110" y="78"/>
                  </a:cubicBezTo>
                  <a:cubicBezTo>
                    <a:pt x="110" y="79"/>
                    <a:pt x="111" y="80"/>
                    <a:pt x="111" y="81"/>
                  </a:cubicBezTo>
                  <a:cubicBezTo>
                    <a:pt x="102" y="87"/>
                    <a:pt x="94" y="94"/>
                    <a:pt x="85" y="101"/>
                  </a:cubicBezTo>
                  <a:cubicBezTo>
                    <a:pt x="84" y="101"/>
                    <a:pt x="83" y="100"/>
                    <a:pt x="83" y="100"/>
                  </a:cubicBezTo>
                  <a:cubicBezTo>
                    <a:pt x="90" y="90"/>
                    <a:pt x="86" y="81"/>
                    <a:pt x="82" y="72"/>
                  </a:cubicBezTo>
                  <a:cubicBezTo>
                    <a:pt x="75" y="57"/>
                    <a:pt x="68" y="41"/>
                    <a:pt x="62" y="26"/>
                  </a:cubicBezTo>
                  <a:cubicBezTo>
                    <a:pt x="60" y="24"/>
                    <a:pt x="57" y="22"/>
                    <a:pt x="54" y="21"/>
                  </a:cubicBezTo>
                  <a:cubicBezTo>
                    <a:pt x="54" y="23"/>
                    <a:pt x="54" y="26"/>
                    <a:pt x="54" y="29"/>
                  </a:cubicBezTo>
                  <a:cubicBezTo>
                    <a:pt x="56" y="35"/>
                    <a:pt x="58" y="40"/>
                    <a:pt x="58" y="47"/>
                  </a:cubicBezTo>
                  <a:cubicBezTo>
                    <a:pt x="56" y="45"/>
                    <a:pt x="54" y="43"/>
                    <a:pt x="51" y="41"/>
                  </a:cubicBezTo>
                  <a:cubicBezTo>
                    <a:pt x="40" y="32"/>
                    <a:pt x="31" y="33"/>
                    <a:pt x="23" y="46"/>
                  </a:cubicBezTo>
                  <a:cubicBezTo>
                    <a:pt x="15" y="58"/>
                    <a:pt x="14" y="71"/>
                    <a:pt x="19" y="84"/>
                  </a:cubicBezTo>
                  <a:cubicBezTo>
                    <a:pt x="22" y="92"/>
                    <a:pt x="27" y="101"/>
                    <a:pt x="32" y="109"/>
                  </a:cubicBezTo>
                  <a:cubicBezTo>
                    <a:pt x="40" y="120"/>
                    <a:pt x="52" y="120"/>
                    <a:pt x="61" y="109"/>
                  </a:cubicBezTo>
                  <a:cubicBezTo>
                    <a:pt x="66" y="102"/>
                    <a:pt x="70" y="94"/>
                    <a:pt x="76" y="85"/>
                  </a:cubicBezTo>
                  <a:cubicBezTo>
                    <a:pt x="76" y="89"/>
                    <a:pt x="77" y="90"/>
                    <a:pt x="77" y="91"/>
                  </a:cubicBezTo>
                  <a:cubicBezTo>
                    <a:pt x="77" y="105"/>
                    <a:pt x="63" y="123"/>
                    <a:pt x="50" y="128"/>
                  </a:cubicBezTo>
                  <a:cubicBezTo>
                    <a:pt x="39" y="132"/>
                    <a:pt x="27" y="129"/>
                    <a:pt x="19" y="119"/>
                  </a:cubicBezTo>
                  <a:cubicBezTo>
                    <a:pt x="6" y="102"/>
                    <a:pt x="0" y="83"/>
                    <a:pt x="5" y="61"/>
                  </a:cubicBezTo>
                  <a:cubicBezTo>
                    <a:pt x="8" y="49"/>
                    <a:pt x="14" y="40"/>
                    <a:pt x="24" y="33"/>
                  </a:cubicBezTo>
                  <a:cubicBezTo>
                    <a:pt x="39" y="23"/>
                    <a:pt x="53" y="12"/>
                    <a:pt x="68" y="2"/>
                  </a:cubicBezTo>
                  <a:cubicBezTo>
                    <a:pt x="69" y="1"/>
                    <a:pt x="71" y="0"/>
                    <a:pt x="71" y="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9" name="Freeform 23">
              <a:extLst>
                <a:ext uri="{FF2B5EF4-FFF2-40B4-BE49-F238E27FC236}">
                  <a16:creationId xmlns:a16="http://schemas.microsoft.com/office/drawing/2014/main" id="{7F69CB15-35C3-4B14-93C0-A34155993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0897" y="-2430051"/>
              <a:ext cx="275470" cy="268465"/>
            </a:xfrm>
            <a:custGeom>
              <a:avLst/>
              <a:gdLst>
                <a:gd name="T0" fmla="*/ 75 w 102"/>
                <a:gd name="T1" fmla="*/ 68 h 99"/>
                <a:gd name="T2" fmla="*/ 95 w 102"/>
                <a:gd name="T3" fmla="*/ 91 h 99"/>
                <a:gd name="T4" fmla="*/ 74 w 102"/>
                <a:gd name="T5" fmla="*/ 85 h 99"/>
                <a:gd name="T6" fmla="*/ 56 w 102"/>
                <a:gd name="T7" fmla="*/ 85 h 99"/>
                <a:gd name="T8" fmla="*/ 12 w 102"/>
                <a:gd name="T9" fmla="*/ 76 h 99"/>
                <a:gd name="T10" fmla="*/ 0 w 102"/>
                <a:gd name="T11" fmla="*/ 55 h 99"/>
                <a:gd name="T12" fmla="*/ 2 w 102"/>
                <a:gd name="T13" fmla="*/ 53 h 99"/>
                <a:gd name="T14" fmla="*/ 10 w 102"/>
                <a:gd name="T15" fmla="*/ 57 h 99"/>
                <a:gd name="T16" fmla="*/ 29 w 102"/>
                <a:gd name="T17" fmla="*/ 75 h 99"/>
                <a:gd name="T18" fmla="*/ 52 w 102"/>
                <a:gd name="T19" fmla="*/ 71 h 99"/>
                <a:gd name="T20" fmla="*/ 21 w 102"/>
                <a:gd name="T21" fmla="*/ 50 h 99"/>
                <a:gd name="T22" fmla="*/ 10 w 102"/>
                <a:gd name="T23" fmla="*/ 41 h 99"/>
                <a:gd name="T24" fmla="*/ 13 w 102"/>
                <a:gd name="T25" fmla="*/ 24 h 99"/>
                <a:gd name="T26" fmla="*/ 22 w 102"/>
                <a:gd name="T27" fmla="*/ 27 h 99"/>
                <a:gd name="T28" fmla="*/ 52 w 102"/>
                <a:gd name="T29" fmla="*/ 58 h 99"/>
                <a:gd name="T30" fmla="*/ 60 w 102"/>
                <a:gd name="T31" fmla="*/ 57 h 99"/>
                <a:gd name="T32" fmla="*/ 61 w 102"/>
                <a:gd name="T33" fmla="*/ 52 h 99"/>
                <a:gd name="T34" fmla="*/ 72 w 102"/>
                <a:gd name="T35" fmla="*/ 35 h 99"/>
                <a:gd name="T36" fmla="*/ 80 w 102"/>
                <a:gd name="T37" fmla="*/ 28 h 99"/>
                <a:gd name="T38" fmla="*/ 72 w 102"/>
                <a:gd name="T39" fmla="*/ 19 h 99"/>
                <a:gd name="T40" fmla="*/ 57 w 102"/>
                <a:gd name="T41" fmla="*/ 13 h 99"/>
                <a:gd name="T42" fmla="*/ 67 w 102"/>
                <a:gd name="T43" fmla="*/ 5 h 99"/>
                <a:gd name="T44" fmla="*/ 102 w 102"/>
                <a:gd name="T45" fmla="*/ 24 h 99"/>
                <a:gd name="T46" fmla="*/ 96 w 102"/>
                <a:gd name="T47" fmla="*/ 36 h 99"/>
                <a:gd name="T48" fmla="*/ 75 w 102"/>
                <a:gd name="T49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99">
                  <a:moveTo>
                    <a:pt x="75" y="68"/>
                  </a:moveTo>
                  <a:cubicBezTo>
                    <a:pt x="82" y="74"/>
                    <a:pt x="94" y="77"/>
                    <a:pt x="95" y="91"/>
                  </a:cubicBezTo>
                  <a:cubicBezTo>
                    <a:pt x="86" y="94"/>
                    <a:pt x="79" y="91"/>
                    <a:pt x="74" y="85"/>
                  </a:cubicBezTo>
                  <a:cubicBezTo>
                    <a:pt x="67" y="80"/>
                    <a:pt x="62" y="80"/>
                    <a:pt x="56" y="85"/>
                  </a:cubicBezTo>
                  <a:cubicBezTo>
                    <a:pt x="37" y="99"/>
                    <a:pt x="24" y="96"/>
                    <a:pt x="12" y="76"/>
                  </a:cubicBezTo>
                  <a:cubicBezTo>
                    <a:pt x="8" y="69"/>
                    <a:pt x="4" y="62"/>
                    <a:pt x="0" y="55"/>
                  </a:cubicBezTo>
                  <a:cubicBezTo>
                    <a:pt x="1" y="54"/>
                    <a:pt x="2" y="54"/>
                    <a:pt x="2" y="53"/>
                  </a:cubicBezTo>
                  <a:cubicBezTo>
                    <a:pt x="5" y="54"/>
                    <a:pt x="8" y="55"/>
                    <a:pt x="10" y="57"/>
                  </a:cubicBezTo>
                  <a:cubicBezTo>
                    <a:pt x="17" y="63"/>
                    <a:pt x="23" y="69"/>
                    <a:pt x="29" y="75"/>
                  </a:cubicBezTo>
                  <a:cubicBezTo>
                    <a:pt x="39" y="83"/>
                    <a:pt x="43" y="83"/>
                    <a:pt x="52" y="71"/>
                  </a:cubicBezTo>
                  <a:cubicBezTo>
                    <a:pt x="42" y="64"/>
                    <a:pt x="32" y="57"/>
                    <a:pt x="21" y="50"/>
                  </a:cubicBezTo>
                  <a:cubicBezTo>
                    <a:pt x="17" y="47"/>
                    <a:pt x="13" y="44"/>
                    <a:pt x="10" y="41"/>
                  </a:cubicBezTo>
                  <a:cubicBezTo>
                    <a:pt x="4" y="34"/>
                    <a:pt x="5" y="29"/>
                    <a:pt x="13" y="24"/>
                  </a:cubicBezTo>
                  <a:cubicBezTo>
                    <a:pt x="17" y="22"/>
                    <a:pt x="20" y="22"/>
                    <a:pt x="22" y="27"/>
                  </a:cubicBezTo>
                  <a:cubicBezTo>
                    <a:pt x="27" y="42"/>
                    <a:pt x="41" y="48"/>
                    <a:pt x="52" y="58"/>
                  </a:cubicBezTo>
                  <a:cubicBezTo>
                    <a:pt x="54" y="59"/>
                    <a:pt x="58" y="58"/>
                    <a:pt x="60" y="57"/>
                  </a:cubicBezTo>
                  <a:cubicBezTo>
                    <a:pt x="61" y="57"/>
                    <a:pt x="62" y="53"/>
                    <a:pt x="61" y="52"/>
                  </a:cubicBezTo>
                  <a:cubicBezTo>
                    <a:pt x="59" y="42"/>
                    <a:pt x="64" y="38"/>
                    <a:pt x="72" y="35"/>
                  </a:cubicBezTo>
                  <a:cubicBezTo>
                    <a:pt x="75" y="33"/>
                    <a:pt x="78" y="30"/>
                    <a:pt x="80" y="28"/>
                  </a:cubicBezTo>
                  <a:cubicBezTo>
                    <a:pt x="78" y="25"/>
                    <a:pt x="76" y="21"/>
                    <a:pt x="72" y="19"/>
                  </a:cubicBezTo>
                  <a:cubicBezTo>
                    <a:pt x="69" y="17"/>
                    <a:pt x="64" y="16"/>
                    <a:pt x="57" y="13"/>
                  </a:cubicBezTo>
                  <a:cubicBezTo>
                    <a:pt x="61" y="9"/>
                    <a:pt x="64" y="6"/>
                    <a:pt x="67" y="5"/>
                  </a:cubicBezTo>
                  <a:cubicBezTo>
                    <a:pt x="78" y="0"/>
                    <a:pt x="101" y="12"/>
                    <a:pt x="102" y="24"/>
                  </a:cubicBezTo>
                  <a:cubicBezTo>
                    <a:pt x="102" y="28"/>
                    <a:pt x="100" y="34"/>
                    <a:pt x="96" y="36"/>
                  </a:cubicBezTo>
                  <a:cubicBezTo>
                    <a:pt x="84" y="42"/>
                    <a:pt x="75" y="52"/>
                    <a:pt x="75" y="68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0" name="Freeform 24">
              <a:extLst>
                <a:ext uri="{FF2B5EF4-FFF2-40B4-BE49-F238E27FC236}">
                  <a16:creationId xmlns:a16="http://schemas.microsoft.com/office/drawing/2014/main" id="{2E84FD3D-E92D-47A3-BB6F-ADAB3482D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243" y="-27875"/>
              <a:ext cx="284806" cy="359510"/>
            </a:xfrm>
            <a:custGeom>
              <a:avLst/>
              <a:gdLst>
                <a:gd name="T0" fmla="*/ 54 w 105"/>
                <a:gd name="T1" fmla="*/ 0 h 133"/>
                <a:gd name="T2" fmla="*/ 61 w 105"/>
                <a:gd name="T3" fmla="*/ 3 h 133"/>
                <a:gd name="T4" fmla="*/ 75 w 105"/>
                <a:gd name="T5" fmla="*/ 27 h 133"/>
                <a:gd name="T6" fmla="*/ 47 w 105"/>
                <a:gd name="T7" fmla="*/ 47 h 133"/>
                <a:gd name="T8" fmla="*/ 66 w 105"/>
                <a:gd name="T9" fmla="*/ 79 h 133"/>
                <a:gd name="T10" fmla="*/ 83 w 105"/>
                <a:gd name="T11" fmla="*/ 44 h 133"/>
                <a:gd name="T12" fmla="*/ 85 w 105"/>
                <a:gd name="T13" fmla="*/ 44 h 133"/>
                <a:gd name="T14" fmla="*/ 105 w 105"/>
                <a:gd name="T15" fmla="*/ 75 h 133"/>
                <a:gd name="T16" fmla="*/ 103 w 105"/>
                <a:gd name="T17" fmla="*/ 77 h 133"/>
                <a:gd name="T18" fmla="*/ 93 w 105"/>
                <a:gd name="T19" fmla="*/ 72 h 133"/>
                <a:gd name="T20" fmla="*/ 46 w 105"/>
                <a:gd name="T21" fmla="*/ 133 h 133"/>
                <a:gd name="T22" fmla="*/ 27 w 105"/>
                <a:gd name="T23" fmla="*/ 102 h 133"/>
                <a:gd name="T24" fmla="*/ 46 w 105"/>
                <a:gd name="T25" fmla="*/ 102 h 133"/>
                <a:gd name="T26" fmla="*/ 57 w 105"/>
                <a:gd name="T27" fmla="*/ 87 h 133"/>
                <a:gd name="T28" fmla="*/ 56 w 105"/>
                <a:gd name="T29" fmla="*/ 81 h 133"/>
                <a:gd name="T30" fmla="*/ 42 w 105"/>
                <a:gd name="T31" fmla="*/ 54 h 133"/>
                <a:gd name="T32" fmla="*/ 19 w 105"/>
                <a:gd name="T33" fmla="*/ 88 h 133"/>
                <a:gd name="T34" fmla="*/ 0 w 105"/>
                <a:gd name="T35" fmla="*/ 57 h 133"/>
                <a:gd name="T36" fmla="*/ 13 w 105"/>
                <a:gd name="T37" fmla="*/ 62 h 133"/>
                <a:gd name="T38" fmla="*/ 54 w 105"/>
                <a:gd name="T39" fmla="*/ 17 h 133"/>
                <a:gd name="T40" fmla="*/ 54 w 105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33">
                  <a:moveTo>
                    <a:pt x="54" y="0"/>
                  </a:moveTo>
                  <a:cubicBezTo>
                    <a:pt x="56" y="1"/>
                    <a:pt x="60" y="1"/>
                    <a:pt x="61" y="3"/>
                  </a:cubicBezTo>
                  <a:cubicBezTo>
                    <a:pt x="66" y="10"/>
                    <a:pt x="70" y="18"/>
                    <a:pt x="75" y="27"/>
                  </a:cubicBezTo>
                  <a:cubicBezTo>
                    <a:pt x="59" y="26"/>
                    <a:pt x="57" y="41"/>
                    <a:pt x="47" y="47"/>
                  </a:cubicBezTo>
                  <a:cubicBezTo>
                    <a:pt x="53" y="58"/>
                    <a:pt x="59" y="68"/>
                    <a:pt x="66" y="79"/>
                  </a:cubicBezTo>
                  <a:cubicBezTo>
                    <a:pt x="75" y="68"/>
                    <a:pt x="89" y="62"/>
                    <a:pt x="83" y="44"/>
                  </a:cubicBezTo>
                  <a:cubicBezTo>
                    <a:pt x="83" y="44"/>
                    <a:pt x="84" y="44"/>
                    <a:pt x="85" y="44"/>
                  </a:cubicBezTo>
                  <a:cubicBezTo>
                    <a:pt x="92" y="54"/>
                    <a:pt x="98" y="65"/>
                    <a:pt x="105" y="75"/>
                  </a:cubicBezTo>
                  <a:cubicBezTo>
                    <a:pt x="104" y="76"/>
                    <a:pt x="104" y="76"/>
                    <a:pt x="103" y="77"/>
                  </a:cubicBezTo>
                  <a:cubicBezTo>
                    <a:pt x="100" y="75"/>
                    <a:pt x="97" y="74"/>
                    <a:pt x="93" y="72"/>
                  </a:cubicBezTo>
                  <a:cubicBezTo>
                    <a:pt x="78" y="92"/>
                    <a:pt x="55" y="106"/>
                    <a:pt x="46" y="133"/>
                  </a:cubicBezTo>
                  <a:cubicBezTo>
                    <a:pt x="40" y="123"/>
                    <a:pt x="34" y="114"/>
                    <a:pt x="27" y="102"/>
                  </a:cubicBezTo>
                  <a:cubicBezTo>
                    <a:pt x="35" y="105"/>
                    <a:pt x="41" y="109"/>
                    <a:pt x="46" y="102"/>
                  </a:cubicBezTo>
                  <a:cubicBezTo>
                    <a:pt x="49" y="97"/>
                    <a:pt x="53" y="92"/>
                    <a:pt x="57" y="87"/>
                  </a:cubicBezTo>
                  <a:cubicBezTo>
                    <a:pt x="58" y="86"/>
                    <a:pt x="57" y="83"/>
                    <a:pt x="56" y="81"/>
                  </a:cubicBezTo>
                  <a:cubicBezTo>
                    <a:pt x="52" y="72"/>
                    <a:pt x="47" y="64"/>
                    <a:pt x="42" y="54"/>
                  </a:cubicBezTo>
                  <a:cubicBezTo>
                    <a:pt x="32" y="65"/>
                    <a:pt x="19" y="71"/>
                    <a:pt x="19" y="88"/>
                  </a:cubicBezTo>
                  <a:cubicBezTo>
                    <a:pt x="13" y="79"/>
                    <a:pt x="8" y="69"/>
                    <a:pt x="0" y="57"/>
                  </a:cubicBezTo>
                  <a:cubicBezTo>
                    <a:pt x="6" y="59"/>
                    <a:pt x="9" y="60"/>
                    <a:pt x="13" y="62"/>
                  </a:cubicBezTo>
                  <a:cubicBezTo>
                    <a:pt x="26" y="47"/>
                    <a:pt x="40" y="32"/>
                    <a:pt x="54" y="17"/>
                  </a:cubicBezTo>
                  <a:cubicBezTo>
                    <a:pt x="58" y="12"/>
                    <a:pt x="58" y="6"/>
                    <a:pt x="54" y="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1" name="Freeform 25">
              <a:extLst>
                <a:ext uri="{FF2B5EF4-FFF2-40B4-BE49-F238E27FC236}">
                  <a16:creationId xmlns:a16="http://schemas.microsoft.com/office/drawing/2014/main" id="{799DB025-89CC-4584-8598-51F4954EE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8284" y="-2525767"/>
              <a:ext cx="392192" cy="205433"/>
            </a:xfrm>
            <a:custGeom>
              <a:avLst/>
              <a:gdLst>
                <a:gd name="T0" fmla="*/ 133 w 145"/>
                <a:gd name="T1" fmla="*/ 1 h 76"/>
                <a:gd name="T2" fmla="*/ 143 w 145"/>
                <a:gd name="T3" fmla="*/ 17 h 76"/>
                <a:gd name="T4" fmla="*/ 131 w 145"/>
                <a:gd name="T5" fmla="*/ 32 h 76"/>
                <a:gd name="T6" fmla="*/ 118 w 145"/>
                <a:gd name="T7" fmla="*/ 31 h 76"/>
                <a:gd name="T8" fmla="*/ 104 w 145"/>
                <a:gd name="T9" fmla="*/ 29 h 76"/>
                <a:gd name="T10" fmla="*/ 101 w 145"/>
                <a:gd name="T11" fmla="*/ 51 h 76"/>
                <a:gd name="T12" fmla="*/ 86 w 145"/>
                <a:gd name="T13" fmla="*/ 70 h 76"/>
                <a:gd name="T14" fmla="*/ 67 w 145"/>
                <a:gd name="T15" fmla="*/ 64 h 76"/>
                <a:gd name="T16" fmla="*/ 69 w 145"/>
                <a:gd name="T17" fmla="*/ 62 h 76"/>
                <a:gd name="T18" fmla="*/ 88 w 145"/>
                <a:gd name="T19" fmla="*/ 45 h 76"/>
                <a:gd name="T20" fmla="*/ 78 w 145"/>
                <a:gd name="T21" fmla="*/ 27 h 76"/>
                <a:gd name="T22" fmla="*/ 28 w 145"/>
                <a:gd name="T23" fmla="*/ 32 h 76"/>
                <a:gd name="T24" fmla="*/ 11 w 145"/>
                <a:gd name="T25" fmla="*/ 40 h 76"/>
                <a:gd name="T26" fmla="*/ 3 w 145"/>
                <a:gd name="T27" fmla="*/ 31 h 76"/>
                <a:gd name="T28" fmla="*/ 29 w 145"/>
                <a:gd name="T29" fmla="*/ 2 h 76"/>
                <a:gd name="T30" fmla="*/ 42 w 145"/>
                <a:gd name="T31" fmla="*/ 6 h 76"/>
                <a:gd name="T32" fmla="*/ 49 w 145"/>
                <a:gd name="T33" fmla="*/ 10 h 76"/>
                <a:gd name="T34" fmla="*/ 108 w 145"/>
                <a:gd name="T35" fmla="*/ 16 h 76"/>
                <a:gd name="T36" fmla="*/ 133 w 145"/>
                <a:gd name="T37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5" h="76">
                  <a:moveTo>
                    <a:pt x="133" y="1"/>
                  </a:moveTo>
                  <a:cubicBezTo>
                    <a:pt x="137" y="8"/>
                    <a:pt x="141" y="12"/>
                    <a:pt x="143" y="17"/>
                  </a:cubicBezTo>
                  <a:cubicBezTo>
                    <a:pt x="145" y="26"/>
                    <a:pt x="140" y="32"/>
                    <a:pt x="131" y="32"/>
                  </a:cubicBezTo>
                  <a:cubicBezTo>
                    <a:pt x="126" y="32"/>
                    <a:pt x="122" y="31"/>
                    <a:pt x="118" y="31"/>
                  </a:cubicBezTo>
                  <a:cubicBezTo>
                    <a:pt x="113" y="30"/>
                    <a:pt x="109" y="30"/>
                    <a:pt x="104" y="29"/>
                  </a:cubicBezTo>
                  <a:cubicBezTo>
                    <a:pt x="103" y="37"/>
                    <a:pt x="104" y="45"/>
                    <a:pt x="101" y="51"/>
                  </a:cubicBezTo>
                  <a:cubicBezTo>
                    <a:pt x="98" y="58"/>
                    <a:pt x="93" y="65"/>
                    <a:pt x="86" y="70"/>
                  </a:cubicBezTo>
                  <a:cubicBezTo>
                    <a:pt x="79" y="76"/>
                    <a:pt x="73" y="73"/>
                    <a:pt x="67" y="64"/>
                  </a:cubicBezTo>
                  <a:cubicBezTo>
                    <a:pt x="68" y="63"/>
                    <a:pt x="69" y="62"/>
                    <a:pt x="69" y="62"/>
                  </a:cubicBezTo>
                  <a:cubicBezTo>
                    <a:pt x="83" y="64"/>
                    <a:pt x="86" y="56"/>
                    <a:pt x="88" y="45"/>
                  </a:cubicBezTo>
                  <a:cubicBezTo>
                    <a:pt x="90" y="34"/>
                    <a:pt x="89" y="31"/>
                    <a:pt x="78" y="27"/>
                  </a:cubicBezTo>
                  <a:cubicBezTo>
                    <a:pt x="61" y="21"/>
                    <a:pt x="44" y="22"/>
                    <a:pt x="28" y="32"/>
                  </a:cubicBezTo>
                  <a:cubicBezTo>
                    <a:pt x="23" y="35"/>
                    <a:pt x="17" y="38"/>
                    <a:pt x="11" y="40"/>
                  </a:cubicBezTo>
                  <a:cubicBezTo>
                    <a:pt x="4" y="42"/>
                    <a:pt x="0" y="37"/>
                    <a:pt x="3" y="31"/>
                  </a:cubicBezTo>
                  <a:cubicBezTo>
                    <a:pt x="9" y="20"/>
                    <a:pt x="16" y="8"/>
                    <a:pt x="29" y="2"/>
                  </a:cubicBezTo>
                  <a:cubicBezTo>
                    <a:pt x="34" y="0"/>
                    <a:pt x="39" y="0"/>
                    <a:pt x="42" y="6"/>
                  </a:cubicBezTo>
                  <a:cubicBezTo>
                    <a:pt x="43" y="8"/>
                    <a:pt x="46" y="10"/>
                    <a:pt x="49" y="10"/>
                  </a:cubicBezTo>
                  <a:cubicBezTo>
                    <a:pt x="69" y="12"/>
                    <a:pt x="89" y="14"/>
                    <a:pt x="108" y="16"/>
                  </a:cubicBezTo>
                  <a:cubicBezTo>
                    <a:pt x="119" y="18"/>
                    <a:pt x="127" y="13"/>
                    <a:pt x="133" y="1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2" name="Freeform 26">
              <a:extLst>
                <a:ext uri="{FF2B5EF4-FFF2-40B4-BE49-F238E27FC236}">
                  <a16:creationId xmlns:a16="http://schemas.microsoft.com/office/drawing/2014/main" id="{0F0E9576-7D92-4D4F-AA34-0547768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37066" y="915256"/>
              <a:ext cx="224111" cy="305814"/>
            </a:xfrm>
            <a:custGeom>
              <a:avLst/>
              <a:gdLst>
                <a:gd name="T0" fmla="*/ 0 w 83"/>
                <a:gd name="T1" fmla="*/ 55 h 114"/>
                <a:gd name="T2" fmla="*/ 14 w 83"/>
                <a:gd name="T3" fmla="*/ 19 h 114"/>
                <a:gd name="T4" fmla="*/ 63 w 83"/>
                <a:gd name="T5" fmla="*/ 19 h 114"/>
                <a:gd name="T6" fmla="*/ 64 w 83"/>
                <a:gd name="T7" fmla="*/ 94 h 114"/>
                <a:gd name="T8" fmla="*/ 12 w 83"/>
                <a:gd name="T9" fmla="*/ 90 h 114"/>
                <a:gd name="T10" fmla="*/ 0 w 83"/>
                <a:gd name="T11" fmla="*/ 55 h 114"/>
                <a:gd name="T12" fmla="*/ 63 w 83"/>
                <a:gd name="T13" fmla="*/ 66 h 114"/>
                <a:gd name="T14" fmla="*/ 49 w 83"/>
                <a:gd name="T15" fmla="*/ 23 h 114"/>
                <a:gd name="T16" fmla="*/ 37 w 83"/>
                <a:gd name="T17" fmla="*/ 15 h 114"/>
                <a:gd name="T18" fmla="*/ 23 w 83"/>
                <a:gd name="T19" fmla="*/ 23 h 114"/>
                <a:gd name="T20" fmla="*/ 30 w 83"/>
                <a:gd name="T21" fmla="*/ 93 h 114"/>
                <a:gd name="T22" fmla="*/ 53 w 83"/>
                <a:gd name="T23" fmla="*/ 92 h 114"/>
                <a:gd name="T24" fmla="*/ 63 w 83"/>
                <a:gd name="T25" fmla="*/ 6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14">
                  <a:moveTo>
                    <a:pt x="0" y="55"/>
                  </a:moveTo>
                  <a:cubicBezTo>
                    <a:pt x="4" y="43"/>
                    <a:pt x="7" y="29"/>
                    <a:pt x="14" y="19"/>
                  </a:cubicBezTo>
                  <a:cubicBezTo>
                    <a:pt x="26" y="0"/>
                    <a:pt x="52" y="0"/>
                    <a:pt x="63" y="19"/>
                  </a:cubicBezTo>
                  <a:cubicBezTo>
                    <a:pt x="80" y="47"/>
                    <a:pt x="83" y="70"/>
                    <a:pt x="64" y="94"/>
                  </a:cubicBezTo>
                  <a:cubicBezTo>
                    <a:pt x="48" y="114"/>
                    <a:pt x="24" y="113"/>
                    <a:pt x="12" y="90"/>
                  </a:cubicBezTo>
                  <a:cubicBezTo>
                    <a:pt x="6" y="80"/>
                    <a:pt x="4" y="68"/>
                    <a:pt x="0" y="55"/>
                  </a:cubicBezTo>
                  <a:close/>
                  <a:moveTo>
                    <a:pt x="63" y="66"/>
                  </a:moveTo>
                  <a:cubicBezTo>
                    <a:pt x="58" y="51"/>
                    <a:pt x="55" y="36"/>
                    <a:pt x="49" y="23"/>
                  </a:cubicBezTo>
                  <a:cubicBezTo>
                    <a:pt x="48" y="19"/>
                    <a:pt x="41" y="15"/>
                    <a:pt x="37" y="15"/>
                  </a:cubicBezTo>
                  <a:cubicBezTo>
                    <a:pt x="32" y="15"/>
                    <a:pt x="26" y="19"/>
                    <a:pt x="23" y="23"/>
                  </a:cubicBezTo>
                  <a:cubicBezTo>
                    <a:pt x="12" y="40"/>
                    <a:pt x="17" y="77"/>
                    <a:pt x="30" y="93"/>
                  </a:cubicBezTo>
                  <a:cubicBezTo>
                    <a:pt x="37" y="101"/>
                    <a:pt x="47" y="101"/>
                    <a:pt x="53" y="92"/>
                  </a:cubicBezTo>
                  <a:cubicBezTo>
                    <a:pt x="57" y="84"/>
                    <a:pt x="59" y="75"/>
                    <a:pt x="63" y="66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id="{A202F9EF-9987-4BBF-B0B6-E97BF4EA7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8178" y="266270"/>
              <a:ext cx="254461" cy="359510"/>
            </a:xfrm>
            <a:custGeom>
              <a:avLst/>
              <a:gdLst>
                <a:gd name="T0" fmla="*/ 35 w 94"/>
                <a:gd name="T1" fmla="*/ 21 h 133"/>
                <a:gd name="T2" fmla="*/ 56 w 94"/>
                <a:gd name="T3" fmla="*/ 0 h 133"/>
                <a:gd name="T4" fmla="*/ 61 w 94"/>
                <a:gd name="T5" fmla="*/ 26 h 133"/>
                <a:gd name="T6" fmla="*/ 88 w 94"/>
                <a:gd name="T7" fmla="*/ 70 h 133"/>
                <a:gd name="T8" fmla="*/ 94 w 94"/>
                <a:gd name="T9" fmla="*/ 84 h 133"/>
                <a:gd name="T10" fmla="*/ 24 w 94"/>
                <a:gd name="T11" fmla="*/ 66 h 133"/>
                <a:gd name="T12" fmla="*/ 62 w 94"/>
                <a:gd name="T13" fmla="*/ 115 h 133"/>
                <a:gd name="T14" fmla="*/ 47 w 94"/>
                <a:gd name="T15" fmla="*/ 133 h 133"/>
                <a:gd name="T16" fmla="*/ 12 w 94"/>
                <a:gd name="T17" fmla="*/ 66 h 133"/>
                <a:gd name="T18" fmla="*/ 0 w 94"/>
                <a:gd name="T19" fmla="*/ 60 h 133"/>
                <a:gd name="T20" fmla="*/ 26 w 94"/>
                <a:gd name="T21" fmla="*/ 49 h 133"/>
                <a:gd name="T22" fmla="*/ 71 w 94"/>
                <a:gd name="T23" fmla="*/ 58 h 133"/>
                <a:gd name="T24" fmla="*/ 47 w 94"/>
                <a:gd name="T25" fmla="*/ 21 h 133"/>
                <a:gd name="T26" fmla="*/ 35 w 94"/>
                <a:gd name="T27" fmla="*/ 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" h="133">
                  <a:moveTo>
                    <a:pt x="35" y="21"/>
                  </a:moveTo>
                  <a:cubicBezTo>
                    <a:pt x="39" y="11"/>
                    <a:pt x="47" y="5"/>
                    <a:pt x="56" y="0"/>
                  </a:cubicBezTo>
                  <a:cubicBezTo>
                    <a:pt x="51" y="10"/>
                    <a:pt x="56" y="18"/>
                    <a:pt x="61" y="26"/>
                  </a:cubicBezTo>
                  <a:cubicBezTo>
                    <a:pt x="70" y="40"/>
                    <a:pt x="79" y="55"/>
                    <a:pt x="88" y="70"/>
                  </a:cubicBezTo>
                  <a:cubicBezTo>
                    <a:pt x="90" y="73"/>
                    <a:pt x="91" y="77"/>
                    <a:pt x="94" y="84"/>
                  </a:cubicBezTo>
                  <a:cubicBezTo>
                    <a:pt x="69" y="77"/>
                    <a:pt x="47" y="71"/>
                    <a:pt x="24" y="66"/>
                  </a:cubicBezTo>
                  <a:cubicBezTo>
                    <a:pt x="36" y="82"/>
                    <a:pt x="40" y="106"/>
                    <a:pt x="62" y="115"/>
                  </a:cubicBezTo>
                  <a:cubicBezTo>
                    <a:pt x="57" y="121"/>
                    <a:pt x="52" y="127"/>
                    <a:pt x="47" y="133"/>
                  </a:cubicBezTo>
                  <a:cubicBezTo>
                    <a:pt x="44" y="106"/>
                    <a:pt x="24" y="88"/>
                    <a:pt x="12" y="66"/>
                  </a:cubicBezTo>
                  <a:cubicBezTo>
                    <a:pt x="11" y="63"/>
                    <a:pt x="4" y="62"/>
                    <a:pt x="0" y="60"/>
                  </a:cubicBezTo>
                  <a:cubicBezTo>
                    <a:pt x="8" y="46"/>
                    <a:pt x="11" y="45"/>
                    <a:pt x="26" y="49"/>
                  </a:cubicBezTo>
                  <a:cubicBezTo>
                    <a:pt x="41" y="52"/>
                    <a:pt x="55" y="56"/>
                    <a:pt x="71" y="58"/>
                  </a:cubicBezTo>
                  <a:cubicBezTo>
                    <a:pt x="63" y="46"/>
                    <a:pt x="55" y="33"/>
                    <a:pt x="47" y="21"/>
                  </a:cubicBezTo>
                  <a:cubicBezTo>
                    <a:pt x="46" y="20"/>
                    <a:pt x="40" y="21"/>
                    <a:pt x="35" y="21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4" name="Freeform 28">
              <a:extLst>
                <a:ext uri="{FF2B5EF4-FFF2-40B4-BE49-F238E27FC236}">
                  <a16:creationId xmlns:a16="http://schemas.microsoft.com/office/drawing/2014/main" id="{3B8E5D30-395F-4935-85BA-CE5F8583F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14" y="646792"/>
              <a:ext cx="235784" cy="324492"/>
            </a:xfrm>
            <a:custGeom>
              <a:avLst/>
              <a:gdLst>
                <a:gd name="T0" fmla="*/ 52 w 87"/>
                <a:gd name="T1" fmla="*/ 18 h 120"/>
                <a:gd name="T2" fmla="*/ 46 w 87"/>
                <a:gd name="T3" fmla="*/ 35 h 120"/>
                <a:gd name="T4" fmla="*/ 45 w 87"/>
                <a:gd name="T5" fmla="*/ 51 h 120"/>
                <a:gd name="T6" fmla="*/ 68 w 87"/>
                <a:gd name="T7" fmla="*/ 56 h 120"/>
                <a:gd name="T8" fmla="*/ 72 w 87"/>
                <a:gd name="T9" fmla="*/ 55 h 120"/>
                <a:gd name="T10" fmla="*/ 60 w 87"/>
                <a:gd name="T11" fmla="*/ 83 h 120"/>
                <a:gd name="T12" fmla="*/ 58 w 87"/>
                <a:gd name="T13" fmla="*/ 84 h 120"/>
                <a:gd name="T14" fmla="*/ 38 w 87"/>
                <a:gd name="T15" fmla="*/ 56 h 120"/>
                <a:gd name="T16" fmla="*/ 28 w 87"/>
                <a:gd name="T17" fmla="*/ 84 h 120"/>
                <a:gd name="T18" fmla="*/ 53 w 87"/>
                <a:gd name="T19" fmla="*/ 102 h 120"/>
                <a:gd name="T20" fmla="*/ 66 w 87"/>
                <a:gd name="T21" fmla="*/ 97 h 120"/>
                <a:gd name="T22" fmla="*/ 68 w 87"/>
                <a:gd name="T23" fmla="*/ 99 h 120"/>
                <a:gd name="T24" fmla="*/ 55 w 87"/>
                <a:gd name="T25" fmla="*/ 120 h 120"/>
                <a:gd name="T26" fmla="*/ 0 w 87"/>
                <a:gd name="T27" fmla="*/ 83 h 120"/>
                <a:gd name="T28" fmla="*/ 17 w 87"/>
                <a:gd name="T29" fmla="*/ 70 h 120"/>
                <a:gd name="T30" fmla="*/ 35 w 87"/>
                <a:gd name="T31" fmla="*/ 21 h 120"/>
                <a:gd name="T32" fmla="*/ 38 w 87"/>
                <a:gd name="T33" fmla="*/ 0 h 120"/>
                <a:gd name="T34" fmla="*/ 42 w 87"/>
                <a:gd name="T35" fmla="*/ 1 h 120"/>
                <a:gd name="T36" fmla="*/ 81 w 87"/>
                <a:gd name="T37" fmla="*/ 29 h 120"/>
                <a:gd name="T38" fmla="*/ 77 w 87"/>
                <a:gd name="T39" fmla="*/ 53 h 120"/>
                <a:gd name="T40" fmla="*/ 52 w 87"/>
                <a:gd name="T41" fmla="*/ 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7" h="120">
                  <a:moveTo>
                    <a:pt x="52" y="18"/>
                  </a:moveTo>
                  <a:cubicBezTo>
                    <a:pt x="50" y="24"/>
                    <a:pt x="47" y="30"/>
                    <a:pt x="46" y="35"/>
                  </a:cubicBezTo>
                  <a:cubicBezTo>
                    <a:pt x="44" y="40"/>
                    <a:pt x="38" y="45"/>
                    <a:pt x="45" y="51"/>
                  </a:cubicBezTo>
                  <a:cubicBezTo>
                    <a:pt x="52" y="57"/>
                    <a:pt x="59" y="61"/>
                    <a:pt x="68" y="56"/>
                  </a:cubicBezTo>
                  <a:cubicBezTo>
                    <a:pt x="68" y="56"/>
                    <a:pt x="69" y="56"/>
                    <a:pt x="72" y="55"/>
                  </a:cubicBezTo>
                  <a:cubicBezTo>
                    <a:pt x="68" y="65"/>
                    <a:pt x="64" y="74"/>
                    <a:pt x="60" y="83"/>
                  </a:cubicBezTo>
                  <a:cubicBezTo>
                    <a:pt x="60" y="84"/>
                    <a:pt x="59" y="84"/>
                    <a:pt x="58" y="84"/>
                  </a:cubicBezTo>
                  <a:cubicBezTo>
                    <a:pt x="60" y="68"/>
                    <a:pt x="49" y="63"/>
                    <a:pt x="38" y="56"/>
                  </a:cubicBezTo>
                  <a:cubicBezTo>
                    <a:pt x="34" y="66"/>
                    <a:pt x="30" y="75"/>
                    <a:pt x="28" y="84"/>
                  </a:cubicBezTo>
                  <a:cubicBezTo>
                    <a:pt x="25" y="95"/>
                    <a:pt x="40" y="105"/>
                    <a:pt x="53" y="102"/>
                  </a:cubicBezTo>
                  <a:cubicBezTo>
                    <a:pt x="58" y="101"/>
                    <a:pt x="62" y="99"/>
                    <a:pt x="66" y="97"/>
                  </a:cubicBezTo>
                  <a:cubicBezTo>
                    <a:pt x="67" y="98"/>
                    <a:pt x="68" y="98"/>
                    <a:pt x="68" y="99"/>
                  </a:cubicBezTo>
                  <a:cubicBezTo>
                    <a:pt x="64" y="106"/>
                    <a:pt x="60" y="112"/>
                    <a:pt x="55" y="120"/>
                  </a:cubicBezTo>
                  <a:cubicBezTo>
                    <a:pt x="37" y="108"/>
                    <a:pt x="20" y="97"/>
                    <a:pt x="0" y="83"/>
                  </a:cubicBezTo>
                  <a:cubicBezTo>
                    <a:pt x="12" y="83"/>
                    <a:pt x="15" y="77"/>
                    <a:pt x="17" y="70"/>
                  </a:cubicBezTo>
                  <a:cubicBezTo>
                    <a:pt x="23" y="53"/>
                    <a:pt x="30" y="38"/>
                    <a:pt x="35" y="21"/>
                  </a:cubicBezTo>
                  <a:cubicBezTo>
                    <a:pt x="38" y="15"/>
                    <a:pt x="37" y="7"/>
                    <a:pt x="38" y="0"/>
                  </a:cubicBezTo>
                  <a:cubicBezTo>
                    <a:pt x="38" y="0"/>
                    <a:pt x="40" y="0"/>
                    <a:pt x="42" y="1"/>
                  </a:cubicBezTo>
                  <a:cubicBezTo>
                    <a:pt x="55" y="11"/>
                    <a:pt x="68" y="20"/>
                    <a:pt x="81" y="29"/>
                  </a:cubicBezTo>
                  <a:cubicBezTo>
                    <a:pt x="87" y="33"/>
                    <a:pt x="86" y="41"/>
                    <a:pt x="77" y="53"/>
                  </a:cubicBezTo>
                  <a:cubicBezTo>
                    <a:pt x="78" y="34"/>
                    <a:pt x="67" y="26"/>
                    <a:pt x="52" y="18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5" name="Freeform 29">
              <a:extLst>
                <a:ext uri="{FF2B5EF4-FFF2-40B4-BE49-F238E27FC236}">
                  <a16:creationId xmlns:a16="http://schemas.microsoft.com/office/drawing/2014/main" id="{3A9D1B97-19D3-44E0-B8C0-AC2AF980D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0442" y="439021"/>
              <a:ext cx="242786" cy="338500"/>
            </a:xfrm>
            <a:custGeom>
              <a:avLst/>
              <a:gdLst>
                <a:gd name="T0" fmla="*/ 33 w 90"/>
                <a:gd name="T1" fmla="*/ 64 h 125"/>
                <a:gd name="T2" fmla="*/ 50 w 90"/>
                <a:gd name="T3" fmla="*/ 31 h 125"/>
                <a:gd name="T4" fmla="*/ 54 w 90"/>
                <a:gd name="T5" fmla="*/ 30 h 125"/>
                <a:gd name="T6" fmla="*/ 68 w 90"/>
                <a:gd name="T7" fmla="*/ 57 h 125"/>
                <a:gd name="T8" fmla="*/ 51 w 90"/>
                <a:gd name="T9" fmla="*/ 59 h 125"/>
                <a:gd name="T10" fmla="*/ 46 w 90"/>
                <a:gd name="T11" fmla="*/ 85 h 125"/>
                <a:gd name="T12" fmla="*/ 54 w 90"/>
                <a:gd name="T13" fmla="*/ 100 h 125"/>
                <a:gd name="T14" fmla="*/ 78 w 90"/>
                <a:gd name="T15" fmla="*/ 58 h 125"/>
                <a:gd name="T16" fmla="*/ 84 w 90"/>
                <a:gd name="T17" fmla="*/ 82 h 125"/>
                <a:gd name="T18" fmla="*/ 42 w 90"/>
                <a:gd name="T19" fmla="*/ 125 h 125"/>
                <a:gd name="T20" fmla="*/ 0 w 90"/>
                <a:gd name="T21" fmla="*/ 44 h 125"/>
                <a:gd name="T22" fmla="*/ 46 w 90"/>
                <a:gd name="T23" fmla="*/ 0 h 125"/>
                <a:gd name="T24" fmla="*/ 56 w 90"/>
                <a:gd name="T25" fmla="*/ 19 h 125"/>
                <a:gd name="T26" fmla="*/ 24 w 90"/>
                <a:gd name="T27" fmla="*/ 34 h 125"/>
                <a:gd name="T28" fmla="*/ 33 w 90"/>
                <a:gd name="T29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125">
                  <a:moveTo>
                    <a:pt x="33" y="64"/>
                  </a:moveTo>
                  <a:cubicBezTo>
                    <a:pt x="45" y="54"/>
                    <a:pt x="56" y="47"/>
                    <a:pt x="50" y="31"/>
                  </a:cubicBezTo>
                  <a:cubicBezTo>
                    <a:pt x="51" y="31"/>
                    <a:pt x="52" y="30"/>
                    <a:pt x="54" y="30"/>
                  </a:cubicBezTo>
                  <a:cubicBezTo>
                    <a:pt x="58" y="39"/>
                    <a:pt x="63" y="48"/>
                    <a:pt x="68" y="57"/>
                  </a:cubicBezTo>
                  <a:cubicBezTo>
                    <a:pt x="61" y="58"/>
                    <a:pt x="54" y="57"/>
                    <a:pt x="51" y="59"/>
                  </a:cubicBezTo>
                  <a:cubicBezTo>
                    <a:pt x="36" y="73"/>
                    <a:pt x="38" y="68"/>
                    <a:pt x="46" y="85"/>
                  </a:cubicBezTo>
                  <a:cubicBezTo>
                    <a:pt x="48" y="90"/>
                    <a:pt x="51" y="95"/>
                    <a:pt x="54" y="100"/>
                  </a:cubicBezTo>
                  <a:cubicBezTo>
                    <a:pt x="70" y="91"/>
                    <a:pt x="75" y="84"/>
                    <a:pt x="78" y="58"/>
                  </a:cubicBezTo>
                  <a:cubicBezTo>
                    <a:pt x="86" y="63"/>
                    <a:pt x="90" y="76"/>
                    <a:pt x="84" y="82"/>
                  </a:cubicBezTo>
                  <a:cubicBezTo>
                    <a:pt x="71" y="97"/>
                    <a:pt x="57" y="110"/>
                    <a:pt x="42" y="125"/>
                  </a:cubicBezTo>
                  <a:cubicBezTo>
                    <a:pt x="42" y="103"/>
                    <a:pt x="14" y="48"/>
                    <a:pt x="0" y="44"/>
                  </a:cubicBezTo>
                  <a:cubicBezTo>
                    <a:pt x="16" y="30"/>
                    <a:pt x="30" y="15"/>
                    <a:pt x="46" y="0"/>
                  </a:cubicBezTo>
                  <a:cubicBezTo>
                    <a:pt x="50" y="7"/>
                    <a:pt x="53" y="13"/>
                    <a:pt x="56" y="19"/>
                  </a:cubicBezTo>
                  <a:cubicBezTo>
                    <a:pt x="40" y="12"/>
                    <a:pt x="29" y="23"/>
                    <a:pt x="24" y="34"/>
                  </a:cubicBezTo>
                  <a:cubicBezTo>
                    <a:pt x="21" y="41"/>
                    <a:pt x="29" y="52"/>
                    <a:pt x="33" y="64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6" name="Freeform 30">
              <a:extLst>
                <a:ext uri="{FF2B5EF4-FFF2-40B4-BE49-F238E27FC236}">
                  <a16:creationId xmlns:a16="http://schemas.microsoft.com/office/drawing/2014/main" id="{6709D7A7-CBD7-44EA-A362-CF4EDC987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8948" y="737833"/>
              <a:ext cx="165749" cy="298813"/>
            </a:xfrm>
            <a:custGeom>
              <a:avLst/>
              <a:gdLst>
                <a:gd name="T0" fmla="*/ 22 w 62"/>
                <a:gd name="T1" fmla="*/ 110 h 110"/>
                <a:gd name="T2" fmla="*/ 12 w 62"/>
                <a:gd name="T3" fmla="*/ 85 h 110"/>
                <a:gd name="T4" fmla="*/ 15 w 62"/>
                <a:gd name="T5" fmla="*/ 83 h 110"/>
                <a:gd name="T6" fmla="*/ 25 w 62"/>
                <a:gd name="T7" fmla="*/ 92 h 110"/>
                <a:gd name="T8" fmla="*/ 42 w 62"/>
                <a:gd name="T9" fmla="*/ 93 h 110"/>
                <a:gd name="T10" fmla="*/ 48 w 62"/>
                <a:gd name="T11" fmla="*/ 79 h 110"/>
                <a:gd name="T12" fmla="*/ 40 w 62"/>
                <a:gd name="T13" fmla="*/ 66 h 110"/>
                <a:gd name="T14" fmla="*/ 24 w 62"/>
                <a:gd name="T15" fmla="*/ 61 h 110"/>
                <a:gd name="T16" fmla="*/ 1 w 62"/>
                <a:gd name="T17" fmla="*/ 36 h 110"/>
                <a:gd name="T18" fmla="*/ 20 w 62"/>
                <a:gd name="T19" fmla="*/ 6 h 110"/>
                <a:gd name="T20" fmla="*/ 35 w 62"/>
                <a:gd name="T21" fmla="*/ 0 h 110"/>
                <a:gd name="T22" fmla="*/ 45 w 62"/>
                <a:gd name="T23" fmla="*/ 24 h 110"/>
                <a:gd name="T24" fmla="*/ 42 w 62"/>
                <a:gd name="T25" fmla="*/ 26 h 110"/>
                <a:gd name="T26" fmla="*/ 34 w 62"/>
                <a:gd name="T27" fmla="*/ 19 h 110"/>
                <a:gd name="T28" fmla="*/ 20 w 62"/>
                <a:gd name="T29" fmla="*/ 17 h 110"/>
                <a:gd name="T30" fmla="*/ 13 w 62"/>
                <a:gd name="T31" fmla="*/ 29 h 110"/>
                <a:gd name="T32" fmla="*/ 21 w 62"/>
                <a:gd name="T33" fmla="*/ 41 h 110"/>
                <a:gd name="T34" fmla="*/ 39 w 62"/>
                <a:gd name="T35" fmla="*/ 46 h 110"/>
                <a:gd name="T36" fmla="*/ 61 w 62"/>
                <a:gd name="T37" fmla="*/ 71 h 110"/>
                <a:gd name="T38" fmla="*/ 41 w 62"/>
                <a:gd name="T39" fmla="*/ 103 h 110"/>
                <a:gd name="T40" fmla="*/ 22 w 62"/>
                <a:gd name="T4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110">
                  <a:moveTo>
                    <a:pt x="22" y="110"/>
                  </a:moveTo>
                  <a:cubicBezTo>
                    <a:pt x="19" y="101"/>
                    <a:pt x="15" y="93"/>
                    <a:pt x="12" y="85"/>
                  </a:cubicBezTo>
                  <a:cubicBezTo>
                    <a:pt x="13" y="84"/>
                    <a:pt x="14" y="84"/>
                    <a:pt x="15" y="83"/>
                  </a:cubicBezTo>
                  <a:cubicBezTo>
                    <a:pt x="19" y="86"/>
                    <a:pt x="21" y="91"/>
                    <a:pt x="25" y="92"/>
                  </a:cubicBezTo>
                  <a:cubicBezTo>
                    <a:pt x="30" y="94"/>
                    <a:pt x="37" y="96"/>
                    <a:pt x="42" y="93"/>
                  </a:cubicBezTo>
                  <a:cubicBezTo>
                    <a:pt x="45" y="92"/>
                    <a:pt x="48" y="84"/>
                    <a:pt x="48" y="79"/>
                  </a:cubicBezTo>
                  <a:cubicBezTo>
                    <a:pt x="48" y="75"/>
                    <a:pt x="44" y="69"/>
                    <a:pt x="40" y="66"/>
                  </a:cubicBezTo>
                  <a:cubicBezTo>
                    <a:pt x="36" y="63"/>
                    <a:pt x="30" y="63"/>
                    <a:pt x="24" y="61"/>
                  </a:cubicBezTo>
                  <a:cubicBezTo>
                    <a:pt x="10" y="57"/>
                    <a:pt x="2" y="48"/>
                    <a:pt x="1" y="36"/>
                  </a:cubicBezTo>
                  <a:cubicBezTo>
                    <a:pt x="0" y="21"/>
                    <a:pt x="6" y="13"/>
                    <a:pt x="20" y="6"/>
                  </a:cubicBezTo>
                  <a:cubicBezTo>
                    <a:pt x="25" y="5"/>
                    <a:pt x="30" y="3"/>
                    <a:pt x="35" y="0"/>
                  </a:cubicBezTo>
                  <a:cubicBezTo>
                    <a:pt x="39" y="9"/>
                    <a:pt x="42" y="17"/>
                    <a:pt x="45" y="24"/>
                  </a:cubicBezTo>
                  <a:cubicBezTo>
                    <a:pt x="44" y="25"/>
                    <a:pt x="43" y="26"/>
                    <a:pt x="42" y="26"/>
                  </a:cubicBezTo>
                  <a:cubicBezTo>
                    <a:pt x="39" y="24"/>
                    <a:pt x="37" y="21"/>
                    <a:pt x="34" y="19"/>
                  </a:cubicBezTo>
                  <a:cubicBezTo>
                    <a:pt x="30" y="17"/>
                    <a:pt x="23" y="15"/>
                    <a:pt x="20" y="17"/>
                  </a:cubicBezTo>
                  <a:cubicBezTo>
                    <a:pt x="16" y="19"/>
                    <a:pt x="13" y="25"/>
                    <a:pt x="13" y="29"/>
                  </a:cubicBezTo>
                  <a:cubicBezTo>
                    <a:pt x="12" y="33"/>
                    <a:pt x="17" y="38"/>
                    <a:pt x="21" y="41"/>
                  </a:cubicBezTo>
                  <a:cubicBezTo>
                    <a:pt x="26" y="44"/>
                    <a:pt x="33" y="44"/>
                    <a:pt x="39" y="46"/>
                  </a:cubicBezTo>
                  <a:cubicBezTo>
                    <a:pt x="52" y="50"/>
                    <a:pt x="60" y="59"/>
                    <a:pt x="61" y="71"/>
                  </a:cubicBezTo>
                  <a:cubicBezTo>
                    <a:pt x="62" y="86"/>
                    <a:pt x="55" y="98"/>
                    <a:pt x="41" y="103"/>
                  </a:cubicBezTo>
                  <a:cubicBezTo>
                    <a:pt x="36" y="106"/>
                    <a:pt x="30" y="107"/>
                    <a:pt x="22" y="11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7" name="Freeform 31">
              <a:extLst>
                <a:ext uri="{FF2B5EF4-FFF2-40B4-BE49-F238E27FC236}">
                  <a16:creationId xmlns:a16="http://schemas.microsoft.com/office/drawing/2014/main" id="{ED50838A-3A11-4D3C-BAEE-97442D872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5148" y="849888"/>
              <a:ext cx="163413" cy="312819"/>
            </a:xfrm>
            <a:custGeom>
              <a:avLst/>
              <a:gdLst>
                <a:gd name="T0" fmla="*/ 52 w 60"/>
                <a:gd name="T1" fmla="*/ 33 h 116"/>
                <a:gd name="T2" fmla="*/ 60 w 60"/>
                <a:gd name="T3" fmla="*/ 65 h 116"/>
                <a:gd name="T4" fmla="*/ 45 w 60"/>
                <a:gd name="T5" fmla="*/ 58 h 116"/>
                <a:gd name="T6" fmla="*/ 31 w 60"/>
                <a:gd name="T7" fmla="*/ 75 h 116"/>
                <a:gd name="T8" fmla="*/ 49 w 60"/>
                <a:gd name="T9" fmla="*/ 105 h 116"/>
                <a:gd name="T10" fmla="*/ 18 w 60"/>
                <a:gd name="T11" fmla="*/ 116 h 116"/>
                <a:gd name="T12" fmla="*/ 16 w 60"/>
                <a:gd name="T13" fmla="*/ 114 h 116"/>
                <a:gd name="T14" fmla="*/ 18 w 60"/>
                <a:gd name="T15" fmla="*/ 79 h 116"/>
                <a:gd name="T16" fmla="*/ 9 w 60"/>
                <a:gd name="T17" fmla="*/ 39 h 116"/>
                <a:gd name="T18" fmla="*/ 0 w 60"/>
                <a:gd name="T19" fmla="*/ 22 h 116"/>
                <a:gd name="T20" fmla="*/ 53 w 60"/>
                <a:gd name="T21" fmla="*/ 0 h 116"/>
                <a:gd name="T22" fmla="*/ 58 w 60"/>
                <a:gd name="T23" fmla="*/ 22 h 116"/>
                <a:gd name="T24" fmla="*/ 55 w 60"/>
                <a:gd name="T25" fmla="*/ 23 h 116"/>
                <a:gd name="T26" fmla="*/ 26 w 60"/>
                <a:gd name="T27" fmla="*/ 21 h 116"/>
                <a:gd name="T28" fmla="*/ 22 w 60"/>
                <a:gd name="T29" fmla="*/ 28 h 116"/>
                <a:gd name="T30" fmla="*/ 27 w 60"/>
                <a:gd name="T31" fmla="*/ 52 h 116"/>
                <a:gd name="T32" fmla="*/ 49 w 60"/>
                <a:gd name="T33" fmla="*/ 34 h 116"/>
                <a:gd name="T34" fmla="*/ 52 w 60"/>
                <a:gd name="T35" fmla="*/ 3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116">
                  <a:moveTo>
                    <a:pt x="52" y="33"/>
                  </a:moveTo>
                  <a:cubicBezTo>
                    <a:pt x="54" y="43"/>
                    <a:pt x="57" y="53"/>
                    <a:pt x="60" y="65"/>
                  </a:cubicBezTo>
                  <a:cubicBezTo>
                    <a:pt x="53" y="62"/>
                    <a:pt x="49" y="58"/>
                    <a:pt x="45" y="58"/>
                  </a:cubicBezTo>
                  <a:cubicBezTo>
                    <a:pt x="33" y="58"/>
                    <a:pt x="28" y="63"/>
                    <a:pt x="31" y="75"/>
                  </a:cubicBezTo>
                  <a:cubicBezTo>
                    <a:pt x="34" y="86"/>
                    <a:pt x="33" y="98"/>
                    <a:pt x="49" y="105"/>
                  </a:cubicBezTo>
                  <a:cubicBezTo>
                    <a:pt x="37" y="109"/>
                    <a:pt x="28" y="113"/>
                    <a:pt x="18" y="116"/>
                  </a:cubicBezTo>
                  <a:cubicBezTo>
                    <a:pt x="18" y="115"/>
                    <a:pt x="17" y="115"/>
                    <a:pt x="16" y="114"/>
                  </a:cubicBezTo>
                  <a:cubicBezTo>
                    <a:pt x="28" y="102"/>
                    <a:pt x="20" y="90"/>
                    <a:pt x="18" y="79"/>
                  </a:cubicBezTo>
                  <a:cubicBezTo>
                    <a:pt x="16" y="65"/>
                    <a:pt x="13" y="52"/>
                    <a:pt x="9" y="39"/>
                  </a:cubicBezTo>
                  <a:cubicBezTo>
                    <a:pt x="8" y="34"/>
                    <a:pt x="4" y="29"/>
                    <a:pt x="0" y="22"/>
                  </a:cubicBezTo>
                  <a:cubicBezTo>
                    <a:pt x="16" y="16"/>
                    <a:pt x="34" y="8"/>
                    <a:pt x="53" y="0"/>
                  </a:cubicBezTo>
                  <a:cubicBezTo>
                    <a:pt x="55" y="9"/>
                    <a:pt x="56" y="15"/>
                    <a:pt x="58" y="22"/>
                  </a:cubicBezTo>
                  <a:cubicBezTo>
                    <a:pt x="56" y="22"/>
                    <a:pt x="56" y="23"/>
                    <a:pt x="55" y="23"/>
                  </a:cubicBezTo>
                  <a:cubicBezTo>
                    <a:pt x="45" y="14"/>
                    <a:pt x="38" y="13"/>
                    <a:pt x="26" y="21"/>
                  </a:cubicBezTo>
                  <a:cubicBezTo>
                    <a:pt x="24" y="22"/>
                    <a:pt x="22" y="26"/>
                    <a:pt x="22" y="28"/>
                  </a:cubicBezTo>
                  <a:cubicBezTo>
                    <a:pt x="23" y="36"/>
                    <a:pt x="25" y="44"/>
                    <a:pt x="27" y="52"/>
                  </a:cubicBezTo>
                  <a:cubicBezTo>
                    <a:pt x="41" y="53"/>
                    <a:pt x="46" y="49"/>
                    <a:pt x="49" y="34"/>
                  </a:cubicBezTo>
                  <a:cubicBezTo>
                    <a:pt x="50" y="34"/>
                    <a:pt x="51" y="33"/>
                    <a:pt x="52" y="3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8" name="Freeform 32">
              <a:extLst>
                <a:ext uri="{FF2B5EF4-FFF2-40B4-BE49-F238E27FC236}">
                  <a16:creationId xmlns:a16="http://schemas.microsoft.com/office/drawing/2014/main" id="{DC5C93E9-29B7-4603-8E86-CBD1FA365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0580" y="107525"/>
              <a:ext cx="231116" cy="308152"/>
            </a:xfrm>
            <a:custGeom>
              <a:avLst/>
              <a:gdLst>
                <a:gd name="T0" fmla="*/ 37 w 86"/>
                <a:gd name="T1" fmla="*/ 0 h 114"/>
                <a:gd name="T2" fmla="*/ 54 w 86"/>
                <a:gd name="T3" fmla="*/ 20 h 114"/>
                <a:gd name="T4" fmla="*/ 52 w 86"/>
                <a:gd name="T5" fmla="*/ 23 h 114"/>
                <a:gd name="T6" fmla="*/ 44 w 86"/>
                <a:gd name="T7" fmla="*/ 21 h 114"/>
                <a:gd name="T8" fmla="*/ 23 w 86"/>
                <a:gd name="T9" fmla="*/ 30 h 114"/>
                <a:gd name="T10" fmla="*/ 47 w 86"/>
                <a:gd name="T11" fmla="*/ 95 h 114"/>
                <a:gd name="T12" fmla="*/ 67 w 86"/>
                <a:gd name="T13" fmla="*/ 87 h 114"/>
                <a:gd name="T14" fmla="*/ 74 w 86"/>
                <a:gd name="T15" fmla="*/ 65 h 114"/>
                <a:gd name="T16" fmla="*/ 79 w 86"/>
                <a:gd name="T17" fmla="*/ 52 h 114"/>
                <a:gd name="T18" fmla="*/ 82 w 86"/>
                <a:gd name="T19" fmla="*/ 54 h 114"/>
                <a:gd name="T20" fmla="*/ 59 w 86"/>
                <a:gd name="T21" fmla="*/ 108 h 114"/>
                <a:gd name="T22" fmla="*/ 30 w 86"/>
                <a:gd name="T23" fmla="*/ 106 h 114"/>
                <a:gd name="T24" fmla="*/ 15 w 86"/>
                <a:gd name="T25" fmla="*/ 28 h 114"/>
                <a:gd name="T26" fmla="*/ 37 w 86"/>
                <a:gd name="T2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" h="114">
                  <a:moveTo>
                    <a:pt x="37" y="0"/>
                  </a:moveTo>
                  <a:cubicBezTo>
                    <a:pt x="43" y="8"/>
                    <a:pt x="49" y="14"/>
                    <a:pt x="54" y="20"/>
                  </a:cubicBezTo>
                  <a:cubicBezTo>
                    <a:pt x="54" y="21"/>
                    <a:pt x="53" y="22"/>
                    <a:pt x="52" y="23"/>
                  </a:cubicBezTo>
                  <a:cubicBezTo>
                    <a:pt x="50" y="22"/>
                    <a:pt x="47" y="22"/>
                    <a:pt x="44" y="21"/>
                  </a:cubicBezTo>
                  <a:cubicBezTo>
                    <a:pt x="35" y="19"/>
                    <a:pt x="28" y="22"/>
                    <a:pt x="23" y="30"/>
                  </a:cubicBezTo>
                  <a:cubicBezTo>
                    <a:pt x="10" y="52"/>
                    <a:pt x="23" y="87"/>
                    <a:pt x="47" y="95"/>
                  </a:cubicBezTo>
                  <a:cubicBezTo>
                    <a:pt x="56" y="98"/>
                    <a:pt x="63" y="95"/>
                    <a:pt x="67" y="87"/>
                  </a:cubicBezTo>
                  <a:cubicBezTo>
                    <a:pt x="70" y="80"/>
                    <a:pt x="72" y="72"/>
                    <a:pt x="74" y="65"/>
                  </a:cubicBezTo>
                  <a:cubicBezTo>
                    <a:pt x="76" y="61"/>
                    <a:pt x="77" y="57"/>
                    <a:pt x="79" y="52"/>
                  </a:cubicBezTo>
                  <a:cubicBezTo>
                    <a:pt x="80" y="53"/>
                    <a:pt x="82" y="54"/>
                    <a:pt x="82" y="54"/>
                  </a:cubicBezTo>
                  <a:cubicBezTo>
                    <a:pt x="86" y="73"/>
                    <a:pt x="75" y="98"/>
                    <a:pt x="59" y="108"/>
                  </a:cubicBezTo>
                  <a:cubicBezTo>
                    <a:pt x="50" y="114"/>
                    <a:pt x="39" y="113"/>
                    <a:pt x="30" y="106"/>
                  </a:cubicBezTo>
                  <a:cubicBezTo>
                    <a:pt x="7" y="89"/>
                    <a:pt x="0" y="54"/>
                    <a:pt x="15" y="28"/>
                  </a:cubicBezTo>
                  <a:cubicBezTo>
                    <a:pt x="21" y="19"/>
                    <a:pt x="29" y="10"/>
                    <a:pt x="37" y="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9" name="Freeform 33">
              <a:extLst>
                <a:ext uri="{FF2B5EF4-FFF2-40B4-BE49-F238E27FC236}">
                  <a16:creationId xmlns:a16="http://schemas.microsoft.com/office/drawing/2014/main" id="{19F48B05-D1FD-456E-BB49-FCE85D2AD4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87353" y="835881"/>
              <a:ext cx="182091" cy="296479"/>
            </a:xfrm>
            <a:custGeom>
              <a:avLst/>
              <a:gdLst>
                <a:gd name="T0" fmla="*/ 18 w 67"/>
                <a:gd name="T1" fmla="*/ 88 h 110"/>
                <a:gd name="T2" fmla="*/ 0 w 67"/>
                <a:gd name="T3" fmla="*/ 80 h 110"/>
                <a:gd name="T4" fmla="*/ 54 w 67"/>
                <a:gd name="T5" fmla="*/ 0 h 110"/>
                <a:gd name="T6" fmla="*/ 57 w 67"/>
                <a:gd name="T7" fmla="*/ 1 h 110"/>
                <a:gd name="T8" fmla="*/ 67 w 67"/>
                <a:gd name="T9" fmla="*/ 110 h 110"/>
                <a:gd name="T10" fmla="*/ 44 w 67"/>
                <a:gd name="T11" fmla="*/ 100 h 110"/>
                <a:gd name="T12" fmla="*/ 29 w 67"/>
                <a:gd name="T13" fmla="*/ 61 h 110"/>
                <a:gd name="T14" fmla="*/ 16 w 67"/>
                <a:gd name="T15" fmla="*/ 78 h 110"/>
                <a:gd name="T16" fmla="*/ 18 w 67"/>
                <a:gd name="T17" fmla="*/ 88 h 110"/>
                <a:gd name="T18" fmla="*/ 48 w 67"/>
                <a:gd name="T19" fmla="*/ 59 h 110"/>
                <a:gd name="T20" fmla="*/ 46 w 67"/>
                <a:gd name="T21" fmla="*/ 27 h 110"/>
                <a:gd name="T22" fmla="*/ 44 w 67"/>
                <a:gd name="T23" fmla="*/ 27 h 110"/>
                <a:gd name="T24" fmla="*/ 29 w 67"/>
                <a:gd name="T25" fmla="*/ 50 h 110"/>
                <a:gd name="T26" fmla="*/ 48 w 67"/>
                <a:gd name="T27" fmla="*/ 5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110">
                  <a:moveTo>
                    <a:pt x="18" y="88"/>
                  </a:moveTo>
                  <a:cubicBezTo>
                    <a:pt x="11" y="85"/>
                    <a:pt x="5" y="82"/>
                    <a:pt x="0" y="80"/>
                  </a:cubicBezTo>
                  <a:cubicBezTo>
                    <a:pt x="18" y="53"/>
                    <a:pt x="36" y="27"/>
                    <a:pt x="54" y="0"/>
                  </a:cubicBezTo>
                  <a:cubicBezTo>
                    <a:pt x="55" y="0"/>
                    <a:pt x="56" y="0"/>
                    <a:pt x="57" y="1"/>
                  </a:cubicBezTo>
                  <a:cubicBezTo>
                    <a:pt x="60" y="37"/>
                    <a:pt x="63" y="72"/>
                    <a:pt x="67" y="110"/>
                  </a:cubicBezTo>
                  <a:cubicBezTo>
                    <a:pt x="59" y="106"/>
                    <a:pt x="52" y="103"/>
                    <a:pt x="44" y="100"/>
                  </a:cubicBezTo>
                  <a:cubicBezTo>
                    <a:pt x="57" y="80"/>
                    <a:pt x="51" y="67"/>
                    <a:pt x="29" y="61"/>
                  </a:cubicBezTo>
                  <a:cubicBezTo>
                    <a:pt x="24" y="59"/>
                    <a:pt x="16" y="70"/>
                    <a:pt x="16" y="78"/>
                  </a:cubicBezTo>
                  <a:cubicBezTo>
                    <a:pt x="16" y="80"/>
                    <a:pt x="17" y="83"/>
                    <a:pt x="18" y="88"/>
                  </a:cubicBezTo>
                  <a:close/>
                  <a:moveTo>
                    <a:pt x="48" y="59"/>
                  </a:moveTo>
                  <a:cubicBezTo>
                    <a:pt x="47" y="47"/>
                    <a:pt x="47" y="37"/>
                    <a:pt x="46" y="27"/>
                  </a:cubicBezTo>
                  <a:cubicBezTo>
                    <a:pt x="45" y="27"/>
                    <a:pt x="44" y="27"/>
                    <a:pt x="44" y="27"/>
                  </a:cubicBezTo>
                  <a:cubicBezTo>
                    <a:pt x="39" y="34"/>
                    <a:pt x="34" y="42"/>
                    <a:pt x="29" y="50"/>
                  </a:cubicBezTo>
                  <a:cubicBezTo>
                    <a:pt x="36" y="53"/>
                    <a:pt x="41" y="56"/>
                    <a:pt x="48" y="5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0" name="Freeform 34">
              <a:extLst>
                <a:ext uri="{FF2B5EF4-FFF2-40B4-BE49-F238E27FC236}">
                  <a16:creationId xmlns:a16="http://schemas.microsoft.com/office/drawing/2014/main" id="{677560D7-E4A1-413E-AE22-8D4E848CD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4533" y="-214634"/>
              <a:ext cx="247456" cy="280138"/>
            </a:xfrm>
            <a:custGeom>
              <a:avLst/>
              <a:gdLst>
                <a:gd name="T0" fmla="*/ 87 w 91"/>
                <a:gd name="T1" fmla="*/ 69 h 104"/>
                <a:gd name="T2" fmla="*/ 74 w 91"/>
                <a:gd name="T3" fmla="*/ 79 h 104"/>
                <a:gd name="T4" fmla="*/ 71 w 91"/>
                <a:gd name="T5" fmla="*/ 77 h 104"/>
                <a:gd name="T6" fmla="*/ 76 w 91"/>
                <a:gd name="T7" fmla="*/ 63 h 104"/>
                <a:gd name="T8" fmla="*/ 70 w 91"/>
                <a:gd name="T9" fmla="*/ 28 h 104"/>
                <a:gd name="T10" fmla="*/ 52 w 91"/>
                <a:gd name="T11" fmla="*/ 22 h 104"/>
                <a:gd name="T12" fmla="*/ 21 w 91"/>
                <a:gd name="T13" fmla="*/ 55 h 104"/>
                <a:gd name="T14" fmla="*/ 38 w 91"/>
                <a:gd name="T15" fmla="*/ 97 h 104"/>
                <a:gd name="T16" fmla="*/ 43 w 91"/>
                <a:gd name="T17" fmla="*/ 103 h 104"/>
                <a:gd name="T18" fmla="*/ 35 w 91"/>
                <a:gd name="T19" fmla="*/ 103 h 104"/>
                <a:gd name="T20" fmla="*/ 32 w 91"/>
                <a:gd name="T21" fmla="*/ 10 h 104"/>
                <a:gd name="T22" fmla="*/ 73 w 91"/>
                <a:gd name="T23" fmla="*/ 18 h 104"/>
                <a:gd name="T24" fmla="*/ 90 w 91"/>
                <a:gd name="T25" fmla="*/ 59 h 104"/>
                <a:gd name="T26" fmla="*/ 87 w 91"/>
                <a:gd name="T27" fmla="*/ 69 h 104"/>
                <a:gd name="T28" fmla="*/ 87 w 91"/>
                <a:gd name="T29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104">
                  <a:moveTo>
                    <a:pt x="87" y="69"/>
                  </a:moveTo>
                  <a:cubicBezTo>
                    <a:pt x="83" y="72"/>
                    <a:pt x="78" y="75"/>
                    <a:pt x="74" y="79"/>
                  </a:cubicBezTo>
                  <a:cubicBezTo>
                    <a:pt x="73" y="78"/>
                    <a:pt x="72" y="78"/>
                    <a:pt x="71" y="77"/>
                  </a:cubicBezTo>
                  <a:cubicBezTo>
                    <a:pt x="73" y="73"/>
                    <a:pt x="74" y="68"/>
                    <a:pt x="76" y="63"/>
                  </a:cubicBezTo>
                  <a:cubicBezTo>
                    <a:pt x="81" y="50"/>
                    <a:pt x="80" y="37"/>
                    <a:pt x="70" y="28"/>
                  </a:cubicBezTo>
                  <a:cubicBezTo>
                    <a:pt x="66" y="24"/>
                    <a:pt x="58" y="21"/>
                    <a:pt x="52" y="22"/>
                  </a:cubicBezTo>
                  <a:cubicBezTo>
                    <a:pt x="37" y="24"/>
                    <a:pt x="23" y="40"/>
                    <a:pt x="21" y="55"/>
                  </a:cubicBezTo>
                  <a:cubicBezTo>
                    <a:pt x="18" y="72"/>
                    <a:pt x="23" y="87"/>
                    <a:pt x="38" y="97"/>
                  </a:cubicBezTo>
                  <a:cubicBezTo>
                    <a:pt x="40" y="98"/>
                    <a:pt x="41" y="101"/>
                    <a:pt x="43" y="103"/>
                  </a:cubicBezTo>
                  <a:cubicBezTo>
                    <a:pt x="40" y="103"/>
                    <a:pt x="37" y="104"/>
                    <a:pt x="35" y="103"/>
                  </a:cubicBezTo>
                  <a:cubicBezTo>
                    <a:pt x="2" y="84"/>
                    <a:pt x="0" y="31"/>
                    <a:pt x="32" y="10"/>
                  </a:cubicBezTo>
                  <a:cubicBezTo>
                    <a:pt x="48" y="0"/>
                    <a:pt x="64" y="2"/>
                    <a:pt x="73" y="18"/>
                  </a:cubicBezTo>
                  <a:cubicBezTo>
                    <a:pt x="81" y="31"/>
                    <a:pt x="85" y="45"/>
                    <a:pt x="90" y="59"/>
                  </a:cubicBezTo>
                  <a:cubicBezTo>
                    <a:pt x="91" y="61"/>
                    <a:pt x="88" y="65"/>
                    <a:pt x="87" y="69"/>
                  </a:cubicBezTo>
                  <a:cubicBezTo>
                    <a:pt x="87" y="69"/>
                    <a:pt x="87" y="69"/>
                    <a:pt x="87" y="69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1" name="Freeform 35">
              <a:extLst>
                <a:ext uri="{FF2B5EF4-FFF2-40B4-BE49-F238E27FC236}">
                  <a16:creationId xmlns:a16="http://schemas.microsoft.com/office/drawing/2014/main" id="{1A9D8479-7C1D-4712-B8EF-3DD04C84D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4112" y="896579"/>
              <a:ext cx="205435" cy="284806"/>
            </a:xfrm>
            <a:custGeom>
              <a:avLst/>
              <a:gdLst>
                <a:gd name="T0" fmla="*/ 63 w 76"/>
                <a:gd name="T1" fmla="*/ 90 h 106"/>
                <a:gd name="T2" fmla="*/ 48 w 76"/>
                <a:gd name="T3" fmla="*/ 103 h 106"/>
                <a:gd name="T4" fmla="*/ 12 w 76"/>
                <a:gd name="T5" fmla="*/ 86 h 106"/>
                <a:gd name="T6" fmla="*/ 19 w 76"/>
                <a:gd name="T7" fmla="*/ 14 h 106"/>
                <a:gd name="T8" fmla="*/ 51 w 76"/>
                <a:gd name="T9" fmla="*/ 5 h 106"/>
                <a:gd name="T10" fmla="*/ 71 w 76"/>
                <a:gd name="T11" fmla="*/ 14 h 106"/>
                <a:gd name="T12" fmla="*/ 76 w 76"/>
                <a:gd name="T13" fmla="*/ 22 h 106"/>
                <a:gd name="T14" fmla="*/ 72 w 76"/>
                <a:gd name="T15" fmla="*/ 45 h 106"/>
                <a:gd name="T16" fmla="*/ 70 w 76"/>
                <a:gd name="T17" fmla="*/ 46 h 106"/>
                <a:gd name="T18" fmla="*/ 66 w 76"/>
                <a:gd name="T19" fmla="*/ 36 h 106"/>
                <a:gd name="T20" fmla="*/ 61 w 76"/>
                <a:gd name="T21" fmla="*/ 21 h 106"/>
                <a:gd name="T22" fmla="*/ 33 w 76"/>
                <a:gd name="T23" fmla="*/ 19 h 106"/>
                <a:gd name="T24" fmla="*/ 25 w 76"/>
                <a:gd name="T25" fmla="*/ 83 h 106"/>
                <a:gd name="T26" fmla="*/ 53 w 76"/>
                <a:gd name="T27" fmla="*/ 94 h 106"/>
                <a:gd name="T28" fmla="*/ 63 w 76"/>
                <a:gd name="T29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06">
                  <a:moveTo>
                    <a:pt x="63" y="90"/>
                  </a:moveTo>
                  <a:cubicBezTo>
                    <a:pt x="61" y="100"/>
                    <a:pt x="55" y="102"/>
                    <a:pt x="48" y="103"/>
                  </a:cubicBezTo>
                  <a:cubicBezTo>
                    <a:pt x="34" y="106"/>
                    <a:pt x="19" y="98"/>
                    <a:pt x="12" y="86"/>
                  </a:cubicBezTo>
                  <a:cubicBezTo>
                    <a:pt x="0" y="64"/>
                    <a:pt x="2" y="34"/>
                    <a:pt x="19" y="14"/>
                  </a:cubicBezTo>
                  <a:cubicBezTo>
                    <a:pt x="27" y="4"/>
                    <a:pt x="39" y="0"/>
                    <a:pt x="51" y="5"/>
                  </a:cubicBezTo>
                  <a:cubicBezTo>
                    <a:pt x="58" y="7"/>
                    <a:pt x="65" y="10"/>
                    <a:pt x="71" y="14"/>
                  </a:cubicBezTo>
                  <a:cubicBezTo>
                    <a:pt x="74" y="15"/>
                    <a:pt x="76" y="19"/>
                    <a:pt x="76" y="22"/>
                  </a:cubicBezTo>
                  <a:cubicBezTo>
                    <a:pt x="75" y="30"/>
                    <a:pt x="74" y="37"/>
                    <a:pt x="72" y="45"/>
                  </a:cubicBezTo>
                  <a:cubicBezTo>
                    <a:pt x="72" y="45"/>
                    <a:pt x="71" y="45"/>
                    <a:pt x="70" y="46"/>
                  </a:cubicBezTo>
                  <a:cubicBezTo>
                    <a:pt x="69" y="42"/>
                    <a:pt x="67" y="39"/>
                    <a:pt x="66" y="36"/>
                  </a:cubicBezTo>
                  <a:cubicBezTo>
                    <a:pt x="64" y="31"/>
                    <a:pt x="63" y="26"/>
                    <a:pt x="61" y="21"/>
                  </a:cubicBezTo>
                  <a:cubicBezTo>
                    <a:pt x="55" y="11"/>
                    <a:pt x="42" y="10"/>
                    <a:pt x="33" y="19"/>
                  </a:cubicBezTo>
                  <a:cubicBezTo>
                    <a:pt x="19" y="34"/>
                    <a:pt x="15" y="64"/>
                    <a:pt x="25" y="83"/>
                  </a:cubicBezTo>
                  <a:cubicBezTo>
                    <a:pt x="30" y="94"/>
                    <a:pt x="41" y="98"/>
                    <a:pt x="53" y="94"/>
                  </a:cubicBezTo>
                  <a:cubicBezTo>
                    <a:pt x="56" y="93"/>
                    <a:pt x="59" y="92"/>
                    <a:pt x="63" y="9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2" name="Freeform 36">
              <a:extLst>
                <a:ext uri="{FF2B5EF4-FFF2-40B4-BE49-F238E27FC236}">
                  <a16:creationId xmlns:a16="http://schemas.microsoft.com/office/drawing/2014/main" id="{D94C7725-0E54-49EF-A195-A58C225E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6682" y="-2663499"/>
              <a:ext cx="84040" cy="123727"/>
            </a:xfrm>
            <a:custGeom>
              <a:avLst/>
              <a:gdLst>
                <a:gd name="T0" fmla="*/ 30 w 31"/>
                <a:gd name="T1" fmla="*/ 0 h 46"/>
                <a:gd name="T2" fmla="*/ 24 w 31"/>
                <a:gd name="T3" fmla="*/ 41 h 46"/>
                <a:gd name="T4" fmla="*/ 10 w 31"/>
                <a:gd name="T5" fmla="*/ 43 h 46"/>
                <a:gd name="T6" fmla="*/ 3 w 31"/>
                <a:gd name="T7" fmla="*/ 26 h 46"/>
                <a:gd name="T8" fmla="*/ 30 w 3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6">
                  <a:moveTo>
                    <a:pt x="30" y="0"/>
                  </a:moveTo>
                  <a:cubicBezTo>
                    <a:pt x="31" y="16"/>
                    <a:pt x="29" y="29"/>
                    <a:pt x="24" y="41"/>
                  </a:cubicBezTo>
                  <a:cubicBezTo>
                    <a:pt x="22" y="46"/>
                    <a:pt x="15" y="46"/>
                    <a:pt x="10" y="43"/>
                  </a:cubicBezTo>
                  <a:cubicBezTo>
                    <a:pt x="3" y="39"/>
                    <a:pt x="0" y="33"/>
                    <a:pt x="3" y="26"/>
                  </a:cubicBezTo>
                  <a:cubicBezTo>
                    <a:pt x="8" y="14"/>
                    <a:pt x="17" y="7"/>
                    <a:pt x="30" y="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3" name="Freeform 37">
              <a:extLst>
                <a:ext uri="{FF2B5EF4-FFF2-40B4-BE49-F238E27FC236}">
                  <a16:creationId xmlns:a16="http://schemas.microsoft.com/office/drawing/2014/main" id="{FD5B9DD3-7EF9-428F-8138-C544A245D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3087" y="-1718038"/>
              <a:ext cx="74702" cy="93379"/>
            </a:xfrm>
            <a:custGeom>
              <a:avLst/>
              <a:gdLst>
                <a:gd name="T0" fmla="*/ 19 w 27"/>
                <a:gd name="T1" fmla="*/ 0 h 35"/>
                <a:gd name="T2" fmla="*/ 26 w 27"/>
                <a:gd name="T3" fmla="*/ 22 h 35"/>
                <a:gd name="T4" fmla="*/ 22 w 27"/>
                <a:gd name="T5" fmla="*/ 33 h 35"/>
                <a:gd name="T6" fmla="*/ 11 w 27"/>
                <a:gd name="T7" fmla="*/ 32 h 35"/>
                <a:gd name="T8" fmla="*/ 1 w 27"/>
                <a:gd name="T9" fmla="*/ 24 h 35"/>
                <a:gd name="T10" fmla="*/ 2 w 27"/>
                <a:gd name="T11" fmla="*/ 15 h 35"/>
                <a:gd name="T12" fmla="*/ 19 w 2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5">
                  <a:moveTo>
                    <a:pt x="19" y="0"/>
                  </a:moveTo>
                  <a:cubicBezTo>
                    <a:pt x="22" y="7"/>
                    <a:pt x="25" y="15"/>
                    <a:pt x="26" y="22"/>
                  </a:cubicBezTo>
                  <a:cubicBezTo>
                    <a:pt x="27" y="26"/>
                    <a:pt x="25" y="31"/>
                    <a:pt x="22" y="33"/>
                  </a:cubicBezTo>
                  <a:cubicBezTo>
                    <a:pt x="20" y="35"/>
                    <a:pt x="14" y="33"/>
                    <a:pt x="11" y="32"/>
                  </a:cubicBezTo>
                  <a:cubicBezTo>
                    <a:pt x="7" y="30"/>
                    <a:pt x="3" y="28"/>
                    <a:pt x="1" y="24"/>
                  </a:cubicBezTo>
                  <a:cubicBezTo>
                    <a:pt x="0" y="22"/>
                    <a:pt x="0" y="17"/>
                    <a:pt x="2" y="15"/>
                  </a:cubicBezTo>
                  <a:cubicBezTo>
                    <a:pt x="7" y="10"/>
                    <a:pt x="13" y="6"/>
                    <a:pt x="19" y="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4" name="Freeform 38">
              <a:extLst>
                <a:ext uri="{FF2B5EF4-FFF2-40B4-BE49-F238E27FC236}">
                  <a16:creationId xmlns:a16="http://schemas.microsoft.com/office/drawing/2014/main" id="{3CD022C2-6A2A-4384-82C5-14228146D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5740" y="-2584129"/>
              <a:ext cx="102718" cy="72368"/>
            </a:xfrm>
            <a:custGeom>
              <a:avLst/>
              <a:gdLst>
                <a:gd name="T0" fmla="*/ 12 w 38"/>
                <a:gd name="T1" fmla="*/ 0 h 26"/>
                <a:gd name="T2" fmla="*/ 38 w 38"/>
                <a:gd name="T3" fmla="*/ 25 h 26"/>
                <a:gd name="T4" fmla="*/ 4 w 38"/>
                <a:gd name="T5" fmla="*/ 25 h 26"/>
                <a:gd name="T6" fmla="*/ 1 w 38"/>
                <a:gd name="T7" fmla="*/ 14 h 26"/>
                <a:gd name="T8" fmla="*/ 8 w 38"/>
                <a:gd name="T9" fmla="*/ 0 h 26"/>
                <a:gd name="T10" fmla="*/ 12 w 38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6">
                  <a:moveTo>
                    <a:pt x="12" y="0"/>
                  </a:moveTo>
                  <a:cubicBezTo>
                    <a:pt x="10" y="19"/>
                    <a:pt x="31" y="13"/>
                    <a:pt x="38" y="25"/>
                  </a:cubicBezTo>
                  <a:cubicBezTo>
                    <a:pt x="26" y="25"/>
                    <a:pt x="15" y="26"/>
                    <a:pt x="4" y="25"/>
                  </a:cubicBezTo>
                  <a:cubicBezTo>
                    <a:pt x="3" y="24"/>
                    <a:pt x="0" y="17"/>
                    <a:pt x="1" y="14"/>
                  </a:cubicBezTo>
                  <a:cubicBezTo>
                    <a:pt x="2" y="9"/>
                    <a:pt x="6" y="5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5" name="Freeform 44">
              <a:extLst>
                <a:ext uri="{FF2B5EF4-FFF2-40B4-BE49-F238E27FC236}">
                  <a16:creationId xmlns:a16="http://schemas.microsoft.com/office/drawing/2014/main" id="{9A1C3103-6C97-4D9B-894D-132D4438E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9506" y="-2826914"/>
              <a:ext cx="35018" cy="119059"/>
            </a:xfrm>
            <a:custGeom>
              <a:avLst/>
              <a:gdLst>
                <a:gd name="T0" fmla="*/ 11 w 13"/>
                <a:gd name="T1" fmla="*/ 0 h 44"/>
                <a:gd name="T2" fmla="*/ 11 w 13"/>
                <a:gd name="T3" fmla="*/ 34 h 44"/>
                <a:gd name="T4" fmla="*/ 2 w 13"/>
                <a:gd name="T5" fmla="*/ 44 h 44"/>
                <a:gd name="T6" fmla="*/ 0 w 13"/>
                <a:gd name="T7" fmla="*/ 42 h 44"/>
                <a:gd name="T8" fmla="*/ 5 w 13"/>
                <a:gd name="T9" fmla="*/ 34 h 44"/>
                <a:gd name="T10" fmla="*/ 8 w 13"/>
                <a:gd name="T11" fmla="*/ 11 h 44"/>
                <a:gd name="T12" fmla="*/ 7 w 13"/>
                <a:gd name="T13" fmla="*/ 0 h 44"/>
                <a:gd name="T14" fmla="*/ 11 w 13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4">
                  <a:moveTo>
                    <a:pt x="11" y="0"/>
                  </a:moveTo>
                  <a:cubicBezTo>
                    <a:pt x="11" y="12"/>
                    <a:pt x="12" y="23"/>
                    <a:pt x="11" y="34"/>
                  </a:cubicBezTo>
                  <a:cubicBezTo>
                    <a:pt x="10" y="38"/>
                    <a:pt x="5" y="40"/>
                    <a:pt x="2" y="44"/>
                  </a:cubicBezTo>
                  <a:cubicBezTo>
                    <a:pt x="1" y="43"/>
                    <a:pt x="1" y="42"/>
                    <a:pt x="0" y="42"/>
                  </a:cubicBezTo>
                  <a:cubicBezTo>
                    <a:pt x="1" y="39"/>
                    <a:pt x="3" y="37"/>
                    <a:pt x="5" y="34"/>
                  </a:cubicBezTo>
                  <a:cubicBezTo>
                    <a:pt x="10" y="27"/>
                    <a:pt x="13" y="20"/>
                    <a:pt x="8" y="11"/>
                  </a:cubicBezTo>
                  <a:cubicBezTo>
                    <a:pt x="7" y="8"/>
                    <a:pt x="8" y="4"/>
                    <a:pt x="7" y="0"/>
                  </a:cubicBezTo>
                  <a:cubicBezTo>
                    <a:pt x="9" y="0"/>
                    <a:pt x="10" y="0"/>
                    <a:pt x="11" y="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6" name="Freeform 49">
              <a:extLst>
                <a:ext uri="{FF2B5EF4-FFF2-40B4-BE49-F238E27FC236}">
                  <a16:creationId xmlns:a16="http://schemas.microsoft.com/office/drawing/2014/main" id="{01295B5E-A0D8-4358-B161-D410A01416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0387" y="-2346010"/>
              <a:ext cx="3093191" cy="3081511"/>
            </a:xfrm>
            <a:custGeom>
              <a:avLst/>
              <a:gdLst>
                <a:gd name="T0" fmla="*/ 557 w 1143"/>
                <a:gd name="T1" fmla="*/ 1136 h 1141"/>
                <a:gd name="T2" fmla="*/ 3 w 1143"/>
                <a:gd name="T3" fmla="*/ 566 h 1141"/>
                <a:gd name="T4" fmla="*/ 586 w 1143"/>
                <a:gd name="T5" fmla="*/ 9 h 1141"/>
                <a:gd name="T6" fmla="*/ 1135 w 1143"/>
                <a:gd name="T7" fmla="*/ 587 h 1141"/>
                <a:gd name="T8" fmla="*/ 557 w 1143"/>
                <a:gd name="T9" fmla="*/ 1136 h 1141"/>
                <a:gd name="T10" fmla="*/ 1088 w 1143"/>
                <a:gd name="T11" fmla="*/ 392 h 1141"/>
                <a:gd name="T12" fmla="*/ 1085 w 1143"/>
                <a:gd name="T13" fmla="*/ 389 h 1141"/>
                <a:gd name="T14" fmla="*/ 951 w 1143"/>
                <a:gd name="T15" fmla="*/ 290 h 1141"/>
                <a:gd name="T16" fmla="*/ 932 w 1143"/>
                <a:gd name="T17" fmla="*/ 286 h 1141"/>
                <a:gd name="T18" fmla="*/ 727 w 1143"/>
                <a:gd name="T19" fmla="*/ 331 h 1141"/>
                <a:gd name="T20" fmla="*/ 699 w 1143"/>
                <a:gd name="T21" fmla="*/ 336 h 1141"/>
                <a:gd name="T22" fmla="*/ 703 w 1143"/>
                <a:gd name="T23" fmla="*/ 325 h 1141"/>
                <a:gd name="T24" fmla="*/ 754 w 1143"/>
                <a:gd name="T25" fmla="*/ 205 h 1141"/>
                <a:gd name="T26" fmla="*/ 753 w 1143"/>
                <a:gd name="T27" fmla="*/ 183 h 1141"/>
                <a:gd name="T28" fmla="*/ 677 w 1143"/>
                <a:gd name="T29" fmla="*/ 44 h 1141"/>
                <a:gd name="T30" fmla="*/ 659 w 1143"/>
                <a:gd name="T31" fmla="*/ 37 h 1141"/>
                <a:gd name="T32" fmla="*/ 519 w 1143"/>
                <a:gd name="T33" fmla="*/ 97 h 1141"/>
                <a:gd name="T34" fmla="*/ 500 w 1143"/>
                <a:gd name="T35" fmla="*/ 117 h 1141"/>
                <a:gd name="T36" fmla="*/ 444 w 1143"/>
                <a:gd name="T37" fmla="*/ 293 h 1141"/>
                <a:gd name="T38" fmla="*/ 428 w 1143"/>
                <a:gd name="T39" fmla="*/ 341 h 1141"/>
                <a:gd name="T40" fmla="*/ 420 w 1143"/>
                <a:gd name="T41" fmla="*/ 332 h 1141"/>
                <a:gd name="T42" fmla="*/ 343 w 1143"/>
                <a:gd name="T43" fmla="*/ 231 h 1141"/>
                <a:gd name="T44" fmla="*/ 319 w 1143"/>
                <a:gd name="T45" fmla="*/ 218 h 1141"/>
                <a:gd name="T46" fmla="*/ 166 w 1143"/>
                <a:gd name="T47" fmla="*/ 215 h 1141"/>
                <a:gd name="T48" fmla="*/ 148 w 1143"/>
                <a:gd name="T49" fmla="*/ 230 h 1141"/>
                <a:gd name="T50" fmla="*/ 146 w 1143"/>
                <a:gd name="T51" fmla="*/ 240 h 1141"/>
                <a:gd name="T52" fmla="*/ 130 w 1143"/>
                <a:gd name="T53" fmla="*/ 375 h 1141"/>
                <a:gd name="T54" fmla="*/ 139 w 1143"/>
                <a:gd name="T55" fmla="*/ 405 h 1141"/>
                <a:gd name="T56" fmla="*/ 288 w 1143"/>
                <a:gd name="T57" fmla="*/ 568 h 1141"/>
                <a:gd name="T58" fmla="*/ 296 w 1143"/>
                <a:gd name="T59" fmla="*/ 577 h 1141"/>
                <a:gd name="T60" fmla="*/ 286 w 1143"/>
                <a:gd name="T61" fmla="*/ 579 h 1141"/>
                <a:gd name="T62" fmla="*/ 165 w 1143"/>
                <a:gd name="T63" fmla="*/ 594 h 1141"/>
                <a:gd name="T64" fmla="*/ 129 w 1143"/>
                <a:gd name="T65" fmla="*/ 617 h 1141"/>
                <a:gd name="T66" fmla="*/ 84 w 1143"/>
                <a:gd name="T67" fmla="*/ 692 h 1141"/>
                <a:gd name="T68" fmla="*/ 47 w 1143"/>
                <a:gd name="T69" fmla="*/ 753 h 1141"/>
                <a:gd name="T70" fmla="*/ 50 w 1143"/>
                <a:gd name="T71" fmla="*/ 756 h 1141"/>
                <a:gd name="T72" fmla="*/ 182 w 1143"/>
                <a:gd name="T73" fmla="*/ 855 h 1141"/>
                <a:gd name="T74" fmla="*/ 201 w 1143"/>
                <a:gd name="T75" fmla="*/ 859 h 1141"/>
                <a:gd name="T76" fmla="*/ 400 w 1143"/>
                <a:gd name="T77" fmla="*/ 816 h 1141"/>
                <a:gd name="T78" fmla="*/ 436 w 1143"/>
                <a:gd name="T79" fmla="*/ 809 h 1141"/>
                <a:gd name="T80" fmla="*/ 430 w 1143"/>
                <a:gd name="T81" fmla="*/ 825 h 1141"/>
                <a:gd name="T82" fmla="*/ 383 w 1143"/>
                <a:gd name="T83" fmla="*/ 937 h 1141"/>
                <a:gd name="T84" fmla="*/ 384 w 1143"/>
                <a:gd name="T85" fmla="*/ 967 h 1141"/>
                <a:gd name="T86" fmla="*/ 458 w 1143"/>
                <a:gd name="T87" fmla="*/ 1103 h 1141"/>
                <a:gd name="T88" fmla="*/ 475 w 1143"/>
                <a:gd name="T89" fmla="*/ 1109 h 1141"/>
                <a:gd name="T90" fmla="*/ 615 w 1143"/>
                <a:gd name="T91" fmla="*/ 1049 h 1141"/>
                <a:gd name="T92" fmla="*/ 636 w 1143"/>
                <a:gd name="T93" fmla="*/ 1027 h 1141"/>
                <a:gd name="T94" fmla="*/ 701 w 1143"/>
                <a:gd name="T95" fmla="*/ 821 h 1141"/>
                <a:gd name="T96" fmla="*/ 707 w 1143"/>
                <a:gd name="T97" fmla="*/ 805 h 1141"/>
                <a:gd name="T98" fmla="*/ 713 w 1143"/>
                <a:gd name="T99" fmla="*/ 812 h 1141"/>
                <a:gd name="T100" fmla="*/ 793 w 1143"/>
                <a:gd name="T101" fmla="*/ 916 h 1141"/>
                <a:gd name="T102" fmla="*/ 816 w 1143"/>
                <a:gd name="T103" fmla="*/ 929 h 1141"/>
                <a:gd name="T104" fmla="*/ 975 w 1143"/>
                <a:gd name="T105" fmla="*/ 932 h 1141"/>
                <a:gd name="T106" fmla="*/ 987 w 1143"/>
                <a:gd name="T107" fmla="*/ 921 h 1141"/>
                <a:gd name="T108" fmla="*/ 1006 w 1143"/>
                <a:gd name="T109" fmla="*/ 768 h 1141"/>
                <a:gd name="T110" fmla="*/ 998 w 1143"/>
                <a:gd name="T111" fmla="*/ 744 h 1141"/>
                <a:gd name="T112" fmla="*/ 867 w 1143"/>
                <a:gd name="T113" fmla="*/ 600 h 1141"/>
                <a:gd name="T114" fmla="*/ 839 w 1143"/>
                <a:gd name="T115" fmla="*/ 569 h 1141"/>
                <a:gd name="T116" fmla="*/ 845 w 1143"/>
                <a:gd name="T117" fmla="*/ 567 h 1141"/>
                <a:gd name="T118" fmla="*/ 978 w 1143"/>
                <a:gd name="T119" fmla="*/ 550 h 1141"/>
                <a:gd name="T120" fmla="*/ 1000 w 1143"/>
                <a:gd name="T121" fmla="*/ 536 h 1141"/>
                <a:gd name="T122" fmla="*/ 1019 w 1143"/>
                <a:gd name="T123" fmla="*/ 505 h 1141"/>
                <a:gd name="T124" fmla="*/ 1088 w 1143"/>
                <a:gd name="T125" fmla="*/ 392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3" h="1141">
                  <a:moveTo>
                    <a:pt x="557" y="1136"/>
                  </a:moveTo>
                  <a:cubicBezTo>
                    <a:pt x="245" y="1129"/>
                    <a:pt x="0" y="873"/>
                    <a:pt x="3" y="566"/>
                  </a:cubicBezTo>
                  <a:cubicBezTo>
                    <a:pt x="6" y="251"/>
                    <a:pt x="272" y="0"/>
                    <a:pt x="586" y="9"/>
                  </a:cubicBezTo>
                  <a:cubicBezTo>
                    <a:pt x="891" y="18"/>
                    <a:pt x="1143" y="272"/>
                    <a:pt x="1135" y="587"/>
                  </a:cubicBezTo>
                  <a:cubicBezTo>
                    <a:pt x="1128" y="892"/>
                    <a:pt x="873" y="1141"/>
                    <a:pt x="557" y="1136"/>
                  </a:cubicBezTo>
                  <a:close/>
                  <a:moveTo>
                    <a:pt x="1088" y="392"/>
                  </a:moveTo>
                  <a:cubicBezTo>
                    <a:pt x="1087" y="391"/>
                    <a:pt x="1086" y="390"/>
                    <a:pt x="1085" y="389"/>
                  </a:cubicBezTo>
                  <a:cubicBezTo>
                    <a:pt x="1041" y="356"/>
                    <a:pt x="996" y="322"/>
                    <a:pt x="951" y="290"/>
                  </a:cubicBezTo>
                  <a:cubicBezTo>
                    <a:pt x="947" y="286"/>
                    <a:pt x="938" y="285"/>
                    <a:pt x="932" y="286"/>
                  </a:cubicBezTo>
                  <a:cubicBezTo>
                    <a:pt x="864" y="301"/>
                    <a:pt x="796" y="316"/>
                    <a:pt x="727" y="331"/>
                  </a:cubicBezTo>
                  <a:cubicBezTo>
                    <a:pt x="719" y="333"/>
                    <a:pt x="710" y="334"/>
                    <a:pt x="699" y="336"/>
                  </a:cubicBezTo>
                  <a:cubicBezTo>
                    <a:pt x="701" y="331"/>
                    <a:pt x="702" y="328"/>
                    <a:pt x="703" y="325"/>
                  </a:cubicBezTo>
                  <a:cubicBezTo>
                    <a:pt x="720" y="285"/>
                    <a:pt x="737" y="245"/>
                    <a:pt x="754" y="205"/>
                  </a:cubicBezTo>
                  <a:cubicBezTo>
                    <a:pt x="757" y="197"/>
                    <a:pt x="757" y="191"/>
                    <a:pt x="753" y="183"/>
                  </a:cubicBezTo>
                  <a:cubicBezTo>
                    <a:pt x="727" y="137"/>
                    <a:pt x="702" y="90"/>
                    <a:pt x="677" y="44"/>
                  </a:cubicBezTo>
                  <a:cubicBezTo>
                    <a:pt x="671" y="32"/>
                    <a:pt x="671" y="32"/>
                    <a:pt x="659" y="37"/>
                  </a:cubicBezTo>
                  <a:cubicBezTo>
                    <a:pt x="612" y="57"/>
                    <a:pt x="565" y="77"/>
                    <a:pt x="519" y="97"/>
                  </a:cubicBezTo>
                  <a:cubicBezTo>
                    <a:pt x="509" y="101"/>
                    <a:pt x="503" y="107"/>
                    <a:pt x="500" y="117"/>
                  </a:cubicBezTo>
                  <a:cubicBezTo>
                    <a:pt x="481" y="176"/>
                    <a:pt x="463" y="235"/>
                    <a:pt x="444" y="293"/>
                  </a:cubicBezTo>
                  <a:cubicBezTo>
                    <a:pt x="439" y="309"/>
                    <a:pt x="434" y="324"/>
                    <a:pt x="428" y="341"/>
                  </a:cubicBezTo>
                  <a:cubicBezTo>
                    <a:pt x="425" y="337"/>
                    <a:pt x="423" y="335"/>
                    <a:pt x="420" y="332"/>
                  </a:cubicBezTo>
                  <a:cubicBezTo>
                    <a:pt x="395" y="298"/>
                    <a:pt x="368" y="265"/>
                    <a:pt x="343" y="231"/>
                  </a:cubicBezTo>
                  <a:cubicBezTo>
                    <a:pt x="337" y="222"/>
                    <a:pt x="330" y="218"/>
                    <a:pt x="319" y="218"/>
                  </a:cubicBezTo>
                  <a:cubicBezTo>
                    <a:pt x="268" y="217"/>
                    <a:pt x="217" y="216"/>
                    <a:pt x="166" y="215"/>
                  </a:cubicBezTo>
                  <a:cubicBezTo>
                    <a:pt x="150" y="215"/>
                    <a:pt x="150" y="215"/>
                    <a:pt x="148" y="230"/>
                  </a:cubicBezTo>
                  <a:cubicBezTo>
                    <a:pt x="147" y="233"/>
                    <a:pt x="147" y="237"/>
                    <a:pt x="146" y="240"/>
                  </a:cubicBezTo>
                  <a:cubicBezTo>
                    <a:pt x="141" y="285"/>
                    <a:pt x="136" y="330"/>
                    <a:pt x="130" y="375"/>
                  </a:cubicBezTo>
                  <a:cubicBezTo>
                    <a:pt x="128" y="387"/>
                    <a:pt x="131" y="396"/>
                    <a:pt x="139" y="405"/>
                  </a:cubicBezTo>
                  <a:cubicBezTo>
                    <a:pt x="189" y="459"/>
                    <a:pt x="239" y="514"/>
                    <a:pt x="288" y="568"/>
                  </a:cubicBezTo>
                  <a:cubicBezTo>
                    <a:pt x="291" y="571"/>
                    <a:pt x="293" y="573"/>
                    <a:pt x="296" y="577"/>
                  </a:cubicBezTo>
                  <a:cubicBezTo>
                    <a:pt x="292" y="578"/>
                    <a:pt x="289" y="579"/>
                    <a:pt x="286" y="579"/>
                  </a:cubicBezTo>
                  <a:cubicBezTo>
                    <a:pt x="246" y="584"/>
                    <a:pt x="206" y="590"/>
                    <a:pt x="165" y="594"/>
                  </a:cubicBezTo>
                  <a:cubicBezTo>
                    <a:pt x="149" y="596"/>
                    <a:pt x="138" y="603"/>
                    <a:pt x="129" y="617"/>
                  </a:cubicBezTo>
                  <a:cubicBezTo>
                    <a:pt x="115" y="643"/>
                    <a:pt x="99" y="667"/>
                    <a:pt x="84" y="692"/>
                  </a:cubicBezTo>
                  <a:cubicBezTo>
                    <a:pt x="72" y="713"/>
                    <a:pt x="60" y="733"/>
                    <a:pt x="47" y="753"/>
                  </a:cubicBezTo>
                  <a:cubicBezTo>
                    <a:pt x="49" y="755"/>
                    <a:pt x="49" y="756"/>
                    <a:pt x="50" y="756"/>
                  </a:cubicBezTo>
                  <a:cubicBezTo>
                    <a:pt x="94" y="789"/>
                    <a:pt x="138" y="823"/>
                    <a:pt x="182" y="855"/>
                  </a:cubicBezTo>
                  <a:cubicBezTo>
                    <a:pt x="187" y="859"/>
                    <a:pt x="195" y="861"/>
                    <a:pt x="201" y="859"/>
                  </a:cubicBezTo>
                  <a:cubicBezTo>
                    <a:pt x="268" y="845"/>
                    <a:pt x="334" y="831"/>
                    <a:pt x="400" y="816"/>
                  </a:cubicBezTo>
                  <a:cubicBezTo>
                    <a:pt x="411" y="814"/>
                    <a:pt x="423" y="812"/>
                    <a:pt x="436" y="809"/>
                  </a:cubicBezTo>
                  <a:cubicBezTo>
                    <a:pt x="433" y="815"/>
                    <a:pt x="432" y="820"/>
                    <a:pt x="430" y="825"/>
                  </a:cubicBezTo>
                  <a:cubicBezTo>
                    <a:pt x="414" y="862"/>
                    <a:pt x="399" y="900"/>
                    <a:pt x="383" y="937"/>
                  </a:cubicBezTo>
                  <a:cubicBezTo>
                    <a:pt x="378" y="948"/>
                    <a:pt x="378" y="957"/>
                    <a:pt x="384" y="967"/>
                  </a:cubicBezTo>
                  <a:cubicBezTo>
                    <a:pt x="409" y="1012"/>
                    <a:pt x="434" y="1058"/>
                    <a:pt x="458" y="1103"/>
                  </a:cubicBezTo>
                  <a:cubicBezTo>
                    <a:pt x="463" y="1112"/>
                    <a:pt x="467" y="1112"/>
                    <a:pt x="475" y="1109"/>
                  </a:cubicBezTo>
                  <a:cubicBezTo>
                    <a:pt x="522" y="1089"/>
                    <a:pt x="569" y="1069"/>
                    <a:pt x="615" y="1049"/>
                  </a:cubicBezTo>
                  <a:cubicBezTo>
                    <a:pt x="626" y="1045"/>
                    <a:pt x="632" y="1038"/>
                    <a:pt x="636" y="1027"/>
                  </a:cubicBezTo>
                  <a:cubicBezTo>
                    <a:pt x="657" y="958"/>
                    <a:pt x="679" y="889"/>
                    <a:pt x="701" y="821"/>
                  </a:cubicBezTo>
                  <a:cubicBezTo>
                    <a:pt x="703" y="816"/>
                    <a:pt x="705" y="811"/>
                    <a:pt x="707" y="805"/>
                  </a:cubicBezTo>
                  <a:cubicBezTo>
                    <a:pt x="710" y="808"/>
                    <a:pt x="711" y="810"/>
                    <a:pt x="713" y="812"/>
                  </a:cubicBezTo>
                  <a:cubicBezTo>
                    <a:pt x="740" y="847"/>
                    <a:pt x="766" y="881"/>
                    <a:pt x="793" y="916"/>
                  </a:cubicBezTo>
                  <a:cubicBezTo>
                    <a:pt x="799" y="925"/>
                    <a:pt x="806" y="928"/>
                    <a:pt x="816" y="929"/>
                  </a:cubicBezTo>
                  <a:cubicBezTo>
                    <a:pt x="869" y="929"/>
                    <a:pt x="922" y="930"/>
                    <a:pt x="975" y="932"/>
                  </a:cubicBezTo>
                  <a:cubicBezTo>
                    <a:pt x="983" y="932"/>
                    <a:pt x="986" y="929"/>
                    <a:pt x="987" y="921"/>
                  </a:cubicBezTo>
                  <a:cubicBezTo>
                    <a:pt x="993" y="870"/>
                    <a:pt x="999" y="819"/>
                    <a:pt x="1006" y="768"/>
                  </a:cubicBezTo>
                  <a:cubicBezTo>
                    <a:pt x="1007" y="759"/>
                    <a:pt x="1005" y="751"/>
                    <a:pt x="998" y="744"/>
                  </a:cubicBezTo>
                  <a:cubicBezTo>
                    <a:pt x="954" y="696"/>
                    <a:pt x="911" y="648"/>
                    <a:pt x="867" y="600"/>
                  </a:cubicBezTo>
                  <a:cubicBezTo>
                    <a:pt x="858" y="590"/>
                    <a:pt x="849" y="580"/>
                    <a:pt x="839" y="569"/>
                  </a:cubicBezTo>
                  <a:cubicBezTo>
                    <a:pt x="842" y="568"/>
                    <a:pt x="844" y="568"/>
                    <a:pt x="845" y="567"/>
                  </a:cubicBezTo>
                  <a:cubicBezTo>
                    <a:pt x="890" y="562"/>
                    <a:pt x="934" y="556"/>
                    <a:pt x="978" y="550"/>
                  </a:cubicBezTo>
                  <a:cubicBezTo>
                    <a:pt x="988" y="549"/>
                    <a:pt x="996" y="545"/>
                    <a:pt x="1000" y="536"/>
                  </a:cubicBezTo>
                  <a:cubicBezTo>
                    <a:pt x="1006" y="525"/>
                    <a:pt x="1013" y="515"/>
                    <a:pt x="1019" y="505"/>
                  </a:cubicBezTo>
                  <a:cubicBezTo>
                    <a:pt x="1042" y="467"/>
                    <a:pt x="1065" y="430"/>
                    <a:pt x="1088" y="392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7" name="Freeform 50">
              <a:extLst>
                <a:ext uri="{FF2B5EF4-FFF2-40B4-BE49-F238E27FC236}">
                  <a16:creationId xmlns:a16="http://schemas.microsoft.com/office/drawing/2014/main" id="{D8FF3F32-FF15-4EE5-9EB5-D4A1692C9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2267" y="-2497751"/>
              <a:ext cx="63032" cy="63029"/>
            </a:xfrm>
            <a:custGeom>
              <a:avLst/>
              <a:gdLst>
                <a:gd name="T0" fmla="*/ 0 w 24"/>
                <a:gd name="T1" fmla="*/ 3 h 23"/>
                <a:gd name="T2" fmla="*/ 23 w 24"/>
                <a:gd name="T3" fmla="*/ 10 h 23"/>
                <a:gd name="T4" fmla="*/ 13 w 24"/>
                <a:gd name="T5" fmla="*/ 23 h 23"/>
                <a:gd name="T6" fmla="*/ 0 w 24"/>
                <a:gd name="T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3"/>
                  </a:moveTo>
                  <a:cubicBezTo>
                    <a:pt x="13" y="0"/>
                    <a:pt x="22" y="3"/>
                    <a:pt x="23" y="10"/>
                  </a:cubicBezTo>
                  <a:cubicBezTo>
                    <a:pt x="24" y="16"/>
                    <a:pt x="19" y="22"/>
                    <a:pt x="13" y="23"/>
                  </a:cubicBezTo>
                  <a:cubicBezTo>
                    <a:pt x="6" y="23"/>
                    <a:pt x="1" y="16"/>
                    <a:pt x="0" y="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8" name="Freeform 52">
              <a:extLst>
                <a:ext uri="{FF2B5EF4-FFF2-40B4-BE49-F238E27FC236}">
                  <a16:creationId xmlns:a16="http://schemas.microsoft.com/office/drawing/2014/main" id="{C4EBF4D4-0075-40EF-8F64-6EB4A138DC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1322" y="-1104070"/>
              <a:ext cx="639648" cy="609297"/>
            </a:xfrm>
            <a:custGeom>
              <a:avLst/>
              <a:gdLst>
                <a:gd name="T0" fmla="*/ 1 w 236"/>
                <a:gd name="T1" fmla="*/ 133 h 225"/>
                <a:gd name="T2" fmla="*/ 23 w 236"/>
                <a:gd name="T3" fmla="*/ 133 h 225"/>
                <a:gd name="T4" fmla="*/ 39 w 236"/>
                <a:gd name="T5" fmla="*/ 23 h 225"/>
                <a:gd name="T6" fmla="*/ 41 w 236"/>
                <a:gd name="T7" fmla="*/ 22 h 225"/>
                <a:gd name="T8" fmla="*/ 53 w 236"/>
                <a:gd name="T9" fmla="*/ 42 h 225"/>
                <a:gd name="T10" fmla="*/ 156 w 236"/>
                <a:gd name="T11" fmla="*/ 0 h 225"/>
                <a:gd name="T12" fmla="*/ 158 w 236"/>
                <a:gd name="T13" fmla="*/ 4 h 225"/>
                <a:gd name="T14" fmla="*/ 146 w 236"/>
                <a:gd name="T15" fmla="*/ 22 h 225"/>
                <a:gd name="T16" fmla="*/ 236 w 236"/>
                <a:gd name="T17" fmla="*/ 92 h 225"/>
                <a:gd name="T18" fmla="*/ 211 w 236"/>
                <a:gd name="T19" fmla="*/ 92 h 225"/>
                <a:gd name="T20" fmla="*/ 195 w 236"/>
                <a:gd name="T21" fmla="*/ 203 h 225"/>
                <a:gd name="T22" fmla="*/ 192 w 236"/>
                <a:gd name="T23" fmla="*/ 204 h 225"/>
                <a:gd name="T24" fmla="*/ 186 w 236"/>
                <a:gd name="T25" fmla="*/ 192 h 225"/>
                <a:gd name="T26" fmla="*/ 173 w 236"/>
                <a:gd name="T27" fmla="*/ 187 h 225"/>
                <a:gd name="T28" fmla="*/ 86 w 236"/>
                <a:gd name="T29" fmla="*/ 222 h 225"/>
                <a:gd name="T30" fmla="*/ 76 w 236"/>
                <a:gd name="T31" fmla="*/ 225 h 225"/>
                <a:gd name="T32" fmla="*/ 75 w 236"/>
                <a:gd name="T33" fmla="*/ 223 h 225"/>
                <a:gd name="T34" fmla="*/ 88 w 236"/>
                <a:gd name="T35" fmla="*/ 204 h 225"/>
                <a:gd name="T36" fmla="*/ 0 w 236"/>
                <a:gd name="T37" fmla="*/ 135 h 225"/>
                <a:gd name="T38" fmla="*/ 1 w 236"/>
                <a:gd name="T39" fmla="*/ 133 h 225"/>
                <a:gd name="T40" fmla="*/ 171 w 236"/>
                <a:gd name="T41" fmla="*/ 113 h 225"/>
                <a:gd name="T42" fmla="*/ 118 w 236"/>
                <a:gd name="T43" fmla="*/ 60 h 225"/>
                <a:gd name="T44" fmla="*/ 64 w 236"/>
                <a:gd name="T45" fmla="*/ 114 h 225"/>
                <a:gd name="T46" fmla="*/ 118 w 236"/>
                <a:gd name="T47" fmla="*/ 167 h 225"/>
                <a:gd name="T48" fmla="*/ 171 w 236"/>
                <a:gd name="T49" fmla="*/ 11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25">
                  <a:moveTo>
                    <a:pt x="1" y="133"/>
                  </a:moveTo>
                  <a:cubicBezTo>
                    <a:pt x="8" y="133"/>
                    <a:pt x="15" y="133"/>
                    <a:pt x="23" y="133"/>
                  </a:cubicBezTo>
                  <a:cubicBezTo>
                    <a:pt x="28" y="96"/>
                    <a:pt x="34" y="59"/>
                    <a:pt x="39" y="23"/>
                  </a:cubicBezTo>
                  <a:cubicBezTo>
                    <a:pt x="40" y="23"/>
                    <a:pt x="41" y="22"/>
                    <a:pt x="41" y="22"/>
                  </a:cubicBezTo>
                  <a:cubicBezTo>
                    <a:pt x="45" y="29"/>
                    <a:pt x="49" y="35"/>
                    <a:pt x="53" y="42"/>
                  </a:cubicBezTo>
                  <a:cubicBezTo>
                    <a:pt x="87" y="28"/>
                    <a:pt x="122" y="14"/>
                    <a:pt x="156" y="0"/>
                  </a:cubicBezTo>
                  <a:cubicBezTo>
                    <a:pt x="157" y="2"/>
                    <a:pt x="157" y="3"/>
                    <a:pt x="158" y="4"/>
                  </a:cubicBezTo>
                  <a:cubicBezTo>
                    <a:pt x="154" y="10"/>
                    <a:pt x="151" y="16"/>
                    <a:pt x="146" y="22"/>
                  </a:cubicBezTo>
                  <a:cubicBezTo>
                    <a:pt x="176" y="45"/>
                    <a:pt x="205" y="68"/>
                    <a:pt x="236" y="92"/>
                  </a:cubicBezTo>
                  <a:cubicBezTo>
                    <a:pt x="227" y="92"/>
                    <a:pt x="220" y="92"/>
                    <a:pt x="211" y="92"/>
                  </a:cubicBezTo>
                  <a:cubicBezTo>
                    <a:pt x="206" y="130"/>
                    <a:pt x="200" y="167"/>
                    <a:pt x="195" y="203"/>
                  </a:cubicBezTo>
                  <a:cubicBezTo>
                    <a:pt x="194" y="204"/>
                    <a:pt x="193" y="204"/>
                    <a:pt x="192" y="204"/>
                  </a:cubicBezTo>
                  <a:cubicBezTo>
                    <a:pt x="190" y="200"/>
                    <a:pt x="187" y="196"/>
                    <a:pt x="186" y="192"/>
                  </a:cubicBezTo>
                  <a:cubicBezTo>
                    <a:pt x="183" y="185"/>
                    <a:pt x="180" y="184"/>
                    <a:pt x="173" y="187"/>
                  </a:cubicBezTo>
                  <a:cubicBezTo>
                    <a:pt x="144" y="199"/>
                    <a:pt x="115" y="210"/>
                    <a:pt x="86" y="222"/>
                  </a:cubicBezTo>
                  <a:cubicBezTo>
                    <a:pt x="83" y="223"/>
                    <a:pt x="79" y="224"/>
                    <a:pt x="76" y="225"/>
                  </a:cubicBezTo>
                  <a:cubicBezTo>
                    <a:pt x="76" y="225"/>
                    <a:pt x="75" y="224"/>
                    <a:pt x="75" y="223"/>
                  </a:cubicBezTo>
                  <a:cubicBezTo>
                    <a:pt x="79" y="217"/>
                    <a:pt x="83" y="211"/>
                    <a:pt x="88" y="204"/>
                  </a:cubicBezTo>
                  <a:cubicBezTo>
                    <a:pt x="59" y="181"/>
                    <a:pt x="29" y="158"/>
                    <a:pt x="0" y="135"/>
                  </a:cubicBezTo>
                  <a:cubicBezTo>
                    <a:pt x="0" y="135"/>
                    <a:pt x="1" y="134"/>
                    <a:pt x="1" y="133"/>
                  </a:cubicBezTo>
                  <a:close/>
                  <a:moveTo>
                    <a:pt x="171" y="113"/>
                  </a:moveTo>
                  <a:cubicBezTo>
                    <a:pt x="171" y="84"/>
                    <a:pt x="147" y="60"/>
                    <a:pt x="118" y="60"/>
                  </a:cubicBezTo>
                  <a:cubicBezTo>
                    <a:pt x="88" y="60"/>
                    <a:pt x="64" y="85"/>
                    <a:pt x="64" y="114"/>
                  </a:cubicBezTo>
                  <a:cubicBezTo>
                    <a:pt x="65" y="143"/>
                    <a:pt x="89" y="167"/>
                    <a:pt x="118" y="167"/>
                  </a:cubicBezTo>
                  <a:cubicBezTo>
                    <a:pt x="147" y="166"/>
                    <a:pt x="171" y="142"/>
                    <a:pt x="171" y="11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9" name="Freeform 53">
              <a:extLst>
                <a:ext uri="{FF2B5EF4-FFF2-40B4-BE49-F238E27FC236}">
                  <a16:creationId xmlns:a16="http://schemas.microsoft.com/office/drawing/2014/main" id="{C59156B3-F20F-43A8-8057-CA608FE50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5887" y="-609160"/>
              <a:ext cx="200765" cy="203099"/>
            </a:xfrm>
            <a:custGeom>
              <a:avLst/>
              <a:gdLst>
                <a:gd name="T0" fmla="*/ 73 w 74"/>
                <a:gd name="T1" fmla="*/ 38 h 75"/>
                <a:gd name="T2" fmla="*/ 37 w 74"/>
                <a:gd name="T3" fmla="*/ 75 h 75"/>
                <a:gd name="T4" fmla="*/ 0 w 74"/>
                <a:gd name="T5" fmla="*/ 36 h 75"/>
                <a:gd name="T6" fmla="*/ 39 w 74"/>
                <a:gd name="T7" fmla="*/ 1 h 75"/>
                <a:gd name="T8" fmla="*/ 73 w 74"/>
                <a:gd name="T9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73" y="38"/>
                  </a:moveTo>
                  <a:cubicBezTo>
                    <a:pt x="73" y="59"/>
                    <a:pt x="56" y="75"/>
                    <a:pt x="37" y="75"/>
                  </a:cubicBezTo>
                  <a:cubicBezTo>
                    <a:pt x="17" y="74"/>
                    <a:pt x="0" y="56"/>
                    <a:pt x="0" y="36"/>
                  </a:cubicBezTo>
                  <a:cubicBezTo>
                    <a:pt x="0" y="15"/>
                    <a:pt x="17" y="0"/>
                    <a:pt x="39" y="1"/>
                  </a:cubicBezTo>
                  <a:cubicBezTo>
                    <a:pt x="59" y="1"/>
                    <a:pt x="74" y="17"/>
                    <a:pt x="73" y="38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0" name="Freeform 54">
              <a:extLst>
                <a:ext uri="{FF2B5EF4-FFF2-40B4-BE49-F238E27FC236}">
                  <a16:creationId xmlns:a16="http://schemas.microsoft.com/office/drawing/2014/main" id="{1601DF9C-A193-4AC7-A7FE-5BA9DA4AF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6407" y="-1405216"/>
              <a:ext cx="200765" cy="203099"/>
            </a:xfrm>
            <a:custGeom>
              <a:avLst/>
              <a:gdLst>
                <a:gd name="T0" fmla="*/ 37 w 74"/>
                <a:gd name="T1" fmla="*/ 1 h 75"/>
                <a:gd name="T2" fmla="*/ 74 w 74"/>
                <a:gd name="T3" fmla="*/ 38 h 75"/>
                <a:gd name="T4" fmla="*/ 37 w 74"/>
                <a:gd name="T5" fmla="*/ 74 h 75"/>
                <a:gd name="T6" fmla="*/ 0 w 74"/>
                <a:gd name="T7" fmla="*/ 36 h 75"/>
                <a:gd name="T8" fmla="*/ 37 w 74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37" y="1"/>
                  </a:moveTo>
                  <a:cubicBezTo>
                    <a:pt x="58" y="1"/>
                    <a:pt x="74" y="17"/>
                    <a:pt x="74" y="38"/>
                  </a:cubicBezTo>
                  <a:cubicBezTo>
                    <a:pt x="74" y="58"/>
                    <a:pt x="56" y="75"/>
                    <a:pt x="37" y="74"/>
                  </a:cubicBezTo>
                  <a:cubicBezTo>
                    <a:pt x="17" y="73"/>
                    <a:pt x="0" y="56"/>
                    <a:pt x="0" y="36"/>
                  </a:cubicBezTo>
                  <a:cubicBezTo>
                    <a:pt x="1" y="16"/>
                    <a:pt x="17" y="0"/>
                    <a:pt x="37" y="1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1" name="Freeform 55">
              <a:extLst>
                <a:ext uri="{FF2B5EF4-FFF2-40B4-BE49-F238E27FC236}">
                  <a16:creationId xmlns:a16="http://schemas.microsoft.com/office/drawing/2014/main" id="{171131B4-CFCB-4F88-A1AF-CC051862A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0969" y="-1185776"/>
              <a:ext cx="196098" cy="198429"/>
            </a:xfrm>
            <a:custGeom>
              <a:avLst/>
              <a:gdLst>
                <a:gd name="T0" fmla="*/ 0 w 73"/>
                <a:gd name="T1" fmla="*/ 36 h 74"/>
                <a:gd name="T2" fmla="*/ 36 w 73"/>
                <a:gd name="T3" fmla="*/ 0 h 74"/>
                <a:gd name="T4" fmla="*/ 73 w 73"/>
                <a:gd name="T5" fmla="*/ 37 h 74"/>
                <a:gd name="T6" fmla="*/ 36 w 73"/>
                <a:gd name="T7" fmla="*/ 74 h 74"/>
                <a:gd name="T8" fmla="*/ 0 w 73"/>
                <a:gd name="T9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0" y="36"/>
                  </a:moveTo>
                  <a:cubicBezTo>
                    <a:pt x="0" y="17"/>
                    <a:pt x="17" y="0"/>
                    <a:pt x="36" y="0"/>
                  </a:cubicBezTo>
                  <a:cubicBezTo>
                    <a:pt x="56" y="0"/>
                    <a:pt x="73" y="18"/>
                    <a:pt x="73" y="37"/>
                  </a:cubicBezTo>
                  <a:cubicBezTo>
                    <a:pt x="73" y="58"/>
                    <a:pt x="56" y="74"/>
                    <a:pt x="36" y="74"/>
                  </a:cubicBezTo>
                  <a:cubicBezTo>
                    <a:pt x="16" y="73"/>
                    <a:pt x="0" y="56"/>
                    <a:pt x="0" y="36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2" name="Freeform 56">
              <a:extLst>
                <a:ext uri="{FF2B5EF4-FFF2-40B4-BE49-F238E27FC236}">
                  <a16:creationId xmlns:a16="http://schemas.microsoft.com/office/drawing/2014/main" id="{F86B1928-C63D-4F6F-941A-52E88183C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655" y="-679194"/>
              <a:ext cx="193763" cy="200765"/>
            </a:xfrm>
            <a:custGeom>
              <a:avLst/>
              <a:gdLst>
                <a:gd name="T0" fmla="*/ 72 w 72"/>
                <a:gd name="T1" fmla="*/ 37 h 74"/>
                <a:gd name="T2" fmla="*/ 37 w 72"/>
                <a:gd name="T3" fmla="*/ 74 h 74"/>
                <a:gd name="T4" fmla="*/ 0 w 72"/>
                <a:gd name="T5" fmla="*/ 36 h 74"/>
                <a:gd name="T6" fmla="*/ 36 w 72"/>
                <a:gd name="T7" fmla="*/ 0 h 74"/>
                <a:gd name="T8" fmla="*/ 72 w 72"/>
                <a:gd name="T9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4">
                  <a:moveTo>
                    <a:pt x="72" y="37"/>
                  </a:moveTo>
                  <a:cubicBezTo>
                    <a:pt x="72" y="58"/>
                    <a:pt x="57" y="74"/>
                    <a:pt x="37" y="74"/>
                  </a:cubicBezTo>
                  <a:cubicBezTo>
                    <a:pt x="17" y="74"/>
                    <a:pt x="0" y="56"/>
                    <a:pt x="0" y="36"/>
                  </a:cubicBezTo>
                  <a:cubicBezTo>
                    <a:pt x="0" y="17"/>
                    <a:pt x="17" y="1"/>
                    <a:pt x="36" y="0"/>
                  </a:cubicBezTo>
                  <a:cubicBezTo>
                    <a:pt x="56" y="0"/>
                    <a:pt x="72" y="17"/>
                    <a:pt x="72" y="37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3" name="Freeform 57">
              <a:extLst>
                <a:ext uri="{FF2B5EF4-FFF2-40B4-BE49-F238E27FC236}">
                  <a16:creationId xmlns:a16="http://schemas.microsoft.com/office/drawing/2014/main" id="{C60A88B0-7DDE-40D7-9343-CCA1A863B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8115" y="-387383"/>
              <a:ext cx="198432" cy="193760"/>
            </a:xfrm>
            <a:custGeom>
              <a:avLst/>
              <a:gdLst>
                <a:gd name="T0" fmla="*/ 36 w 73"/>
                <a:gd name="T1" fmla="*/ 0 h 72"/>
                <a:gd name="T2" fmla="*/ 73 w 73"/>
                <a:gd name="T3" fmla="*/ 36 h 72"/>
                <a:gd name="T4" fmla="*/ 37 w 73"/>
                <a:gd name="T5" fmla="*/ 72 h 72"/>
                <a:gd name="T6" fmla="*/ 0 w 73"/>
                <a:gd name="T7" fmla="*/ 35 h 72"/>
                <a:gd name="T8" fmla="*/ 36 w 7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36" y="0"/>
                  </a:moveTo>
                  <a:cubicBezTo>
                    <a:pt x="57" y="0"/>
                    <a:pt x="73" y="16"/>
                    <a:pt x="73" y="36"/>
                  </a:cubicBezTo>
                  <a:cubicBezTo>
                    <a:pt x="73" y="57"/>
                    <a:pt x="58" y="72"/>
                    <a:pt x="37" y="72"/>
                  </a:cubicBezTo>
                  <a:cubicBezTo>
                    <a:pt x="16" y="72"/>
                    <a:pt x="0" y="56"/>
                    <a:pt x="0" y="35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4" name="Freeform 58">
              <a:extLst>
                <a:ext uri="{FF2B5EF4-FFF2-40B4-BE49-F238E27FC236}">
                  <a16:creationId xmlns:a16="http://schemas.microsoft.com/office/drawing/2014/main" id="{D2F00055-F0CB-4E9A-BEA9-0BF320F74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8534" y="-1115742"/>
              <a:ext cx="196098" cy="196098"/>
            </a:xfrm>
            <a:custGeom>
              <a:avLst/>
              <a:gdLst>
                <a:gd name="T0" fmla="*/ 36 w 73"/>
                <a:gd name="T1" fmla="*/ 73 h 73"/>
                <a:gd name="T2" fmla="*/ 0 w 73"/>
                <a:gd name="T3" fmla="*/ 36 h 73"/>
                <a:gd name="T4" fmla="*/ 36 w 73"/>
                <a:gd name="T5" fmla="*/ 1 h 73"/>
                <a:gd name="T6" fmla="*/ 73 w 73"/>
                <a:gd name="T7" fmla="*/ 37 h 73"/>
                <a:gd name="T8" fmla="*/ 36 w 73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36" y="73"/>
                  </a:moveTo>
                  <a:cubicBezTo>
                    <a:pt x="15" y="73"/>
                    <a:pt x="0" y="57"/>
                    <a:pt x="0" y="36"/>
                  </a:cubicBezTo>
                  <a:cubicBezTo>
                    <a:pt x="0" y="16"/>
                    <a:pt x="16" y="0"/>
                    <a:pt x="36" y="1"/>
                  </a:cubicBezTo>
                  <a:cubicBezTo>
                    <a:pt x="56" y="1"/>
                    <a:pt x="72" y="17"/>
                    <a:pt x="73" y="37"/>
                  </a:cubicBezTo>
                  <a:cubicBezTo>
                    <a:pt x="73" y="56"/>
                    <a:pt x="56" y="73"/>
                    <a:pt x="36" y="73"/>
                  </a:cubicBezTo>
                  <a:close/>
                </a:path>
              </a:pathLst>
            </a:custGeom>
            <a:solidFill>
              <a:schemeClr val="accent1">
                <a:alpha val="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" name="箭头: 五边形 5">
            <a:extLst>
              <a:ext uri="{FF2B5EF4-FFF2-40B4-BE49-F238E27FC236}">
                <a16:creationId xmlns:a16="http://schemas.microsoft.com/office/drawing/2014/main" id="{82CF8FAE-6DBB-42F8-A821-12D15C788E8C}"/>
              </a:ext>
            </a:extLst>
          </p:cNvPr>
          <p:cNvSpPr/>
          <p:nvPr userDrawn="1"/>
        </p:nvSpPr>
        <p:spPr>
          <a:xfrm>
            <a:off x="2" y="0"/>
            <a:ext cx="2835871" cy="6858000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B958D3BC-E7F4-4914-8CAC-14D6BF0FFFB3}"/>
              </a:ext>
            </a:extLst>
          </p:cNvPr>
          <p:cNvSpPr/>
          <p:nvPr/>
        </p:nvSpPr>
        <p:spPr>
          <a:xfrm>
            <a:off x="609314" y="1962606"/>
            <a:ext cx="1617246" cy="2932788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453FC77-9263-4C53-8F22-D64EBC3880B1}"/>
              </a:ext>
            </a:extLst>
          </p:cNvPr>
          <p:cNvSpPr/>
          <p:nvPr userDrawn="1"/>
        </p:nvSpPr>
        <p:spPr>
          <a:xfrm>
            <a:off x="2782511" y="612708"/>
            <a:ext cx="8695230" cy="563258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B3BEEB7-FA72-410F-B92D-7D208F847B83}"/>
              </a:ext>
            </a:extLst>
          </p:cNvPr>
          <p:cNvSpPr txBox="1"/>
          <p:nvPr/>
        </p:nvSpPr>
        <p:spPr>
          <a:xfrm>
            <a:off x="730724" y="2258512"/>
            <a:ext cx="1374427" cy="2340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 lnSpcReduction="10000"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+mj-ea"/>
                <a:ea typeface="+mj-ea"/>
              </a:rPr>
              <a:t>目</a:t>
            </a:r>
            <a:endParaRPr lang="en-US" altLang="zh-CN" sz="5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endParaRPr lang="en-US" altLang="zh-CN" sz="54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+mj-ea"/>
                <a:ea typeface="+mj-ea"/>
              </a:rPr>
              <a:t>录</a:t>
            </a:r>
            <a:endParaRPr lang="zh-CN" altLang="en-US" sz="4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5639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523B942-3F1B-403C-8E85-6382B206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17487"/>
            <a:ext cx="10858500" cy="81121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D93AE5-CDDD-4CA4-8BCF-44DD4A714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1383BD-F3E7-403E-84A3-6F01BCC23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9A1635-4D35-4F49-9AAC-DA6F5F037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6FD9E9-D991-439F-8738-F1CD489BA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57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5AB8F-1C56-49E9-90C8-78D22B0C1B9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994C284-E105-48E5-B7ED-E6DDC39F64AA}"/>
              </a:ext>
            </a:extLst>
          </p:cNvPr>
          <p:cNvSpPr/>
          <p:nvPr userDrawn="1"/>
        </p:nvSpPr>
        <p:spPr>
          <a:xfrm>
            <a:off x="4749800" y="-4572000"/>
            <a:ext cx="1168400" cy="8112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E9773E7-896B-4ABE-A918-DD345AEA7B33}"/>
              </a:ext>
            </a:extLst>
          </p:cNvPr>
          <p:cNvSpPr/>
          <p:nvPr userDrawn="1"/>
        </p:nvSpPr>
        <p:spPr>
          <a:xfrm>
            <a:off x="4572000" y="9093200"/>
            <a:ext cx="1168400" cy="8112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82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1" r:id="rId9"/>
    <p:sldLayoutId id="2147483669" r:id="rId10"/>
    <p:sldLayoutId id="2147483671" r:id="rId11"/>
    <p:sldLayoutId id="2147483674" r:id="rId12"/>
    <p:sldLayoutId id="2147483654" r:id="rId13"/>
    <p:sldLayoutId id="2147483675" r:id="rId14"/>
    <p:sldLayoutId id="2147483672" r:id="rId15"/>
    <p:sldLayoutId id="2147483673" r:id="rId16"/>
    <p:sldLayoutId id="2147483659" r:id="rId17"/>
    <p:sldLayoutId id="2147483657" r:id="rId18"/>
    <p:sldLayoutId id="2147483676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2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4">
          <p15:clr>
            <a:srgbClr val="F26B43"/>
          </p15:clr>
        </p15:guide>
        <p15:guide id="2" pos="3840">
          <p15:clr>
            <a:srgbClr val="F26B43"/>
          </p15:clr>
        </p15:guide>
        <p15:guide id="3" pos="192">
          <p15:clr>
            <a:srgbClr val="F26B43"/>
          </p15:clr>
        </p15:guide>
        <p15:guide id="4" pos="7488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472">
          <p15:clr>
            <a:srgbClr val="F26B43"/>
          </p15:clr>
        </p15:guide>
        <p15:guide id="7" orient="horz" pos="4104">
          <p15:clr>
            <a:srgbClr val="F26B43"/>
          </p15:clr>
        </p15:guide>
        <p15:guide id="8" orient="horz" pos="4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020D41F-D08C-C74A-BEEE-8FB277B19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74" y="316606"/>
            <a:ext cx="3503129" cy="79833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EB4144F-FBD6-934E-8AAB-0A8C85EDEB8F}"/>
              </a:ext>
            </a:extLst>
          </p:cNvPr>
          <p:cNvSpPr/>
          <p:nvPr/>
        </p:nvSpPr>
        <p:spPr>
          <a:xfrm>
            <a:off x="0" y="1421817"/>
            <a:ext cx="12192000" cy="2414163"/>
          </a:xfrm>
          <a:prstGeom prst="rect">
            <a:avLst/>
          </a:prstGeom>
          <a:solidFill>
            <a:srgbClr val="18388A">
              <a:alpha val="89804"/>
            </a:srgbClr>
          </a:solidFill>
          <a:ln>
            <a:solidFill>
              <a:srgbClr val="088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 pitchFamily="18" charset="0"/>
                <a:ea typeface="STXinwei" panose="02010800040101010101" pitchFamily="2" charset="-122"/>
                <a:cs typeface="+mn-ea"/>
              </a:rPr>
              <a:t>Research on Fine-grained S&amp;T Entity Identification with Contextual Semantics in Think-Tank Text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alatino Linotype" panose="02040502050505030304" pitchFamily="18" charset="0"/>
              <a:ea typeface="STXinwei" panose="02010800040101010101" pitchFamily="2" charset="-122"/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661E846-E649-5554-80B9-386B18EB91DA}"/>
              </a:ext>
            </a:extLst>
          </p:cNvPr>
          <p:cNvGrpSpPr/>
          <p:nvPr/>
        </p:nvGrpSpPr>
        <p:grpSpPr>
          <a:xfrm>
            <a:off x="9259959" y="416362"/>
            <a:ext cx="2271884" cy="432000"/>
            <a:chOff x="9472617" y="416362"/>
            <a:chExt cx="2271884" cy="43200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65290B2-A988-6E0B-6F58-C5D8C4417E3A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939687" y="416362"/>
              <a:ext cx="1804814" cy="432000"/>
              <a:chOff x="9003666" y="5115878"/>
              <a:chExt cx="2054859" cy="491851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5FEBD5F3-0EA1-9C78-8EA7-DD852DB93182}"/>
                  </a:ext>
                </a:extLst>
              </p:cNvPr>
              <p:cNvGrpSpPr/>
              <p:nvPr/>
            </p:nvGrpSpPr>
            <p:grpSpPr>
              <a:xfrm>
                <a:off x="9003666" y="5115878"/>
                <a:ext cx="2054859" cy="365174"/>
                <a:chOff x="488316" y="4286049"/>
                <a:chExt cx="3976368" cy="706650"/>
              </a:xfrm>
            </p:grpSpPr>
            <p:sp>
              <p:nvSpPr>
                <p:cNvPr id="32" name="Freeform 6">
                  <a:extLst>
                    <a:ext uri="{FF2B5EF4-FFF2-40B4-BE49-F238E27FC236}">
                      <a16:creationId xmlns:a16="http://schemas.microsoft.com/office/drawing/2014/main" id="{9BE2E0EB-3C82-8ACE-9888-F2C515551C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6977" y="4286049"/>
                  <a:ext cx="597707" cy="655124"/>
                </a:xfrm>
                <a:custGeom>
                  <a:avLst/>
                  <a:gdLst>
                    <a:gd name="T0" fmla="*/ 350 w 350"/>
                    <a:gd name="T1" fmla="*/ 130 h 384"/>
                    <a:gd name="T2" fmla="*/ 343 w 350"/>
                    <a:gd name="T3" fmla="*/ 131 h 384"/>
                    <a:gd name="T4" fmla="*/ 255 w 350"/>
                    <a:gd name="T5" fmla="*/ 179 h 384"/>
                    <a:gd name="T6" fmla="*/ 190 w 350"/>
                    <a:gd name="T7" fmla="*/ 196 h 384"/>
                    <a:gd name="T8" fmla="*/ 178 w 350"/>
                    <a:gd name="T9" fmla="*/ 200 h 384"/>
                    <a:gd name="T10" fmla="*/ 194 w 350"/>
                    <a:gd name="T11" fmla="*/ 235 h 384"/>
                    <a:gd name="T12" fmla="*/ 208 w 350"/>
                    <a:gd name="T13" fmla="*/ 241 h 384"/>
                    <a:gd name="T14" fmla="*/ 244 w 350"/>
                    <a:gd name="T15" fmla="*/ 282 h 384"/>
                    <a:gd name="T16" fmla="*/ 230 w 350"/>
                    <a:gd name="T17" fmla="*/ 297 h 384"/>
                    <a:gd name="T18" fmla="*/ 208 w 350"/>
                    <a:gd name="T19" fmla="*/ 330 h 384"/>
                    <a:gd name="T20" fmla="*/ 207 w 350"/>
                    <a:gd name="T21" fmla="*/ 353 h 384"/>
                    <a:gd name="T22" fmla="*/ 150 w 350"/>
                    <a:gd name="T23" fmla="*/ 365 h 384"/>
                    <a:gd name="T24" fmla="*/ 129 w 350"/>
                    <a:gd name="T25" fmla="*/ 344 h 384"/>
                    <a:gd name="T26" fmla="*/ 121 w 350"/>
                    <a:gd name="T27" fmla="*/ 322 h 384"/>
                    <a:gd name="T28" fmla="*/ 124 w 350"/>
                    <a:gd name="T29" fmla="*/ 319 h 384"/>
                    <a:gd name="T30" fmla="*/ 156 w 350"/>
                    <a:gd name="T31" fmla="*/ 339 h 384"/>
                    <a:gd name="T32" fmla="*/ 175 w 350"/>
                    <a:gd name="T33" fmla="*/ 335 h 384"/>
                    <a:gd name="T34" fmla="*/ 182 w 350"/>
                    <a:gd name="T35" fmla="*/ 322 h 384"/>
                    <a:gd name="T36" fmla="*/ 180 w 350"/>
                    <a:gd name="T37" fmla="*/ 310 h 384"/>
                    <a:gd name="T38" fmla="*/ 166 w 350"/>
                    <a:gd name="T39" fmla="*/ 308 h 384"/>
                    <a:gd name="T40" fmla="*/ 120 w 350"/>
                    <a:gd name="T41" fmla="*/ 275 h 384"/>
                    <a:gd name="T42" fmla="*/ 128 w 350"/>
                    <a:gd name="T43" fmla="*/ 248 h 384"/>
                    <a:gd name="T44" fmla="*/ 146 w 350"/>
                    <a:gd name="T45" fmla="*/ 242 h 384"/>
                    <a:gd name="T46" fmla="*/ 161 w 350"/>
                    <a:gd name="T47" fmla="*/ 237 h 384"/>
                    <a:gd name="T48" fmla="*/ 150 w 350"/>
                    <a:gd name="T49" fmla="*/ 221 h 384"/>
                    <a:gd name="T50" fmla="*/ 136 w 350"/>
                    <a:gd name="T51" fmla="*/ 201 h 384"/>
                    <a:gd name="T52" fmla="*/ 155 w 350"/>
                    <a:gd name="T53" fmla="*/ 191 h 384"/>
                    <a:gd name="T54" fmla="*/ 193 w 350"/>
                    <a:gd name="T55" fmla="*/ 179 h 384"/>
                    <a:gd name="T56" fmla="*/ 248 w 350"/>
                    <a:gd name="T57" fmla="*/ 155 h 384"/>
                    <a:gd name="T58" fmla="*/ 307 w 350"/>
                    <a:gd name="T59" fmla="*/ 127 h 384"/>
                    <a:gd name="T60" fmla="*/ 314 w 350"/>
                    <a:gd name="T61" fmla="*/ 115 h 384"/>
                    <a:gd name="T62" fmla="*/ 303 w 350"/>
                    <a:gd name="T63" fmla="*/ 110 h 384"/>
                    <a:gd name="T64" fmla="*/ 228 w 350"/>
                    <a:gd name="T65" fmla="*/ 117 h 384"/>
                    <a:gd name="T66" fmla="*/ 178 w 350"/>
                    <a:gd name="T67" fmla="*/ 128 h 384"/>
                    <a:gd name="T68" fmla="*/ 116 w 350"/>
                    <a:gd name="T69" fmla="*/ 166 h 384"/>
                    <a:gd name="T70" fmla="*/ 103 w 350"/>
                    <a:gd name="T71" fmla="*/ 180 h 384"/>
                    <a:gd name="T72" fmla="*/ 83 w 350"/>
                    <a:gd name="T73" fmla="*/ 173 h 384"/>
                    <a:gd name="T74" fmla="*/ 57 w 350"/>
                    <a:gd name="T75" fmla="*/ 218 h 384"/>
                    <a:gd name="T76" fmla="*/ 28 w 350"/>
                    <a:gd name="T77" fmla="*/ 287 h 384"/>
                    <a:gd name="T78" fmla="*/ 12 w 350"/>
                    <a:gd name="T79" fmla="*/ 298 h 384"/>
                    <a:gd name="T80" fmla="*/ 1 w 350"/>
                    <a:gd name="T81" fmla="*/ 279 h 384"/>
                    <a:gd name="T82" fmla="*/ 16 w 350"/>
                    <a:gd name="T83" fmla="*/ 224 h 384"/>
                    <a:gd name="T84" fmla="*/ 63 w 350"/>
                    <a:gd name="T85" fmla="*/ 156 h 384"/>
                    <a:gd name="T86" fmla="*/ 88 w 350"/>
                    <a:gd name="T87" fmla="*/ 142 h 384"/>
                    <a:gd name="T88" fmla="*/ 178 w 350"/>
                    <a:gd name="T89" fmla="*/ 62 h 384"/>
                    <a:gd name="T90" fmla="*/ 204 w 350"/>
                    <a:gd name="T91" fmla="*/ 42 h 384"/>
                    <a:gd name="T92" fmla="*/ 248 w 350"/>
                    <a:gd name="T93" fmla="*/ 6 h 384"/>
                    <a:gd name="T94" fmla="*/ 281 w 350"/>
                    <a:gd name="T95" fmla="*/ 0 h 384"/>
                    <a:gd name="T96" fmla="*/ 292 w 350"/>
                    <a:gd name="T97" fmla="*/ 11 h 384"/>
                    <a:gd name="T98" fmla="*/ 283 w 350"/>
                    <a:gd name="T99" fmla="*/ 27 h 384"/>
                    <a:gd name="T100" fmla="*/ 213 w 350"/>
                    <a:gd name="T101" fmla="*/ 76 h 384"/>
                    <a:gd name="T102" fmla="*/ 210 w 350"/>
                    <a:gd name="T103" fmla="*/ 83 h 384"/>
                    <a:gd name="T104" fmla="*/ 242 w 350"/>
                    <a:gd name="T105" fmla="*/ 74 h 384"/>
                    <a:gd name="T106" fmla="*/ 313 w 350"/>
                    <a:gd name="T107" fmla="*/ 72 h 384"/>
                    <a:gd name="T108" fmla="*/ 350 w 350"/>
                    <a:gd name="T109" fmla="*/ 79 h 384"/>
                    <a:gd name="T110" fmla="*/ 350 w 350"/>
                    <a:gd name="T111" fmla="*/ 130 h 3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50" h="384">
                      <a:moveTo>
                        <a:pt x="350" y="130"/>
                      </a:moveTo>
                      <a:cubicBezTo>
                        <a:pt x="348" y="130"/>
                        <a:pt x="344" y="129"/>
                        <a:pt x="343" y="131"/>
                      </a:cubicBezTo>
                      <a:cubicBezTo>
                        <a:pt x="318" y="154"/>
                        <a:pt x="285" y="165"/>
                        <a:pt x="255" y="179"/>
                      </a:cubicBezTo>
                      <a:cubicBezTo>
                        <a:pt x="235" y="188"/>
                        <a:pt x="212" y="190"/>
                        <a:pt x="190" y="196"/>
                      </a:cubicBezTo>
                      <a:cubicBezTo>
                        <a:pt x="186" y="197"/>
                        <a:pt x="183" y="198"/>
                        <a:pt x="178" y="200"/>
                      </a:cubicBezTo>
                      <a:cubicBezTo>
                        <a:pt x="184" y="213"/>
                        <a:pt x="188" y="224"/>
                        <a:pt x="194" y="235"/>
                      </a:cubicBezTo>
                      <a:cubicBezTo>
                        <a:pt x="197" y="239"/>
                        <a:pt x="203" y="241"/>
                        <a:pt x="208" y="241"/>
                      </a:cubicBezTo>
                      <a:cubicBezTo>
                        <a:pt x="229" y="242"/>
                        <a:pt x="247" y="262"/>
                        <a:pt x="244" y="282"/>
                      </a:cubicBezTo>
                      <a:cubicBezTo>
                        <a:pt x="243" y="288"/>
                        <a:pt x="236" y="295"/>
                        <a:pt x="230" y="297"/>
                      </a:cubicBezTo>
                      <a:cubicBezTo>
                        <a:pt x="214" y="303"/>
                        <a:pt x="207" y="313"/>
                        <a:pt x="208" y="330"/>
                      </a:cubicBezTo>
                      <a:cubicBezTo>
                        <a:pt x="209" y="338"/>
                        <a:pt x="210" y="346"/>
                        <a:pt x="207" y="353"/>
                      </a:cubicBezTo>
                      <a:cubicBezTo>
                        <a:pt x="198" y="378"/>
                        <a:pt x="171" y="384"/>
                        <a:pt x="150" y="365"/>
                      </a:cubicBezTo>
                      <a:cubicBezTo>
                        <a:pt x="143" y="359"/>
                        <a:pt x="135" y="352"/>
                        <a:pt x="129" y="344"/>
                      </a:cubicBezTo>
                      <a:cubicBezTo>
                        <a:pt x="125" y="338"/>
                        <a:pt x="123" y="330"/>
                        <a:pt x="121" y="322"/>
                      </a:cubicBezTo>
                      <a:cubicBezTo>
                        <a:pt x="122" y="321"/>
                        <a:pt x="123" y="320"/>
                        <a:pt x="124" y="319"/>
                      </a:cubicBezTo>
                      <a:cubicBezTo>
                        <a:pt x="135" y="326"/>
                        <a:pt x="147" y="331"/>
                        <a:pt x="156" y="339"/>
                      </a:cubicBezTo>
                      <a:cubicBezTo>
                        <a:pt x="165" y="346"/>
                        <a:pt x="170" y="344"/>
                        <a:pt x="175" y="335"/>
                      </a:cubicBezTo>
                      <a:cubicBezTo>
                        <a:pt x="178" y="331"/>
                        <a:pt x="180" y="327"/>
                        <a:pt x="182" y="322"/>
                      </a:cubicBezTo>
                      <a:cubicBezTo>
                        <a:pt x="182" y="318"/>
                        <a:pt x="182" y="312"/>
                        <a:pt x="180" y="310"/>
                      </a:cubicBezTo>
                      <a:cubicBezTo>
                        <a:pt x="177" y="307"/>
                        <a:pt x="170" y="307"/>
                        <a:pt x="166" y="308"/>
                      </a:cubicBezTo>
                      <a:cubicBezTo>
                        <a:pt x="138" y="318"/>
                        <a:pt x="120" y="305"/>
                        <a:pt x="120" y="275"/>
                      </a:cubicBezTo>
                      <a:cubicBezTo>
                        <a:pt x="120" y="265"/>
                        <a:pt x="115" y="254"/>
                        <a:pt x="128" y="248"/>
                      </a:cubicBezTo>
                      <a:cubicBezTo>
                        <a:pt x="134" y="246"/>
                        <a:pt x="140" y="244"/>
                        <a:pt x="146" y="242"/>
                      </a:cubicBezTo>
                      <a:cubicBezTo>
                        <a:pt x="151" y="240"/>
                        <a:pt x="156" y="238"/>
                        <a:pt x="161" y="237"/>
                      </a:cubicBezTo>
                      <a:cubicBezTo>
                        <a:pt x="157" y="231"/>
                        <a:pt x="154" y="222"/>
                        <a:pt x="150" y="221"/>
                      </a:cubicBezTo>
                      <a:cubicBezTo>
                        <a:pt x="136" y="220"/>
                        <a:pt x="135" y="209"/>
                        <a:pt x="136" y="201"/>
                      </a:cubicBezTo>
                      <a:cubicBezTo>
                        <a:pt x="137" y="197"/>
                        <a:pt x="148" y="194"/>
                        <a:pt x="155" y="191"/>
                      </a:cubicBezTo>
                      <a:cubicBezTo>
                        <a:pt x="168" y="187"/>
                        <a:pt x="181" y="183"/>
                        <a:pt x="193" y="179"/>
                      </a:cubicBezTo>
                      <a:cubicBezTo>
                        <a:pt x="212" y="171"/>
                        <a:pt x="230" y="164"/>
                        <a:pt x="248" y="155"/>
                      </a:cubicBezTo>
                      <a:cubicBezTo>
                        <a:pt x="268" y="146"/>
                        <a:pt x="288" y="137"/>
                        <a:pt x="307" y="127"/>
                      </a:cubicBezTo>
                      <a:cubicBezTo>
                        <a:pt x="310" y="125"/>
                        <a:pt x="312" y="119"/>
                        <a:pt x="314" y="115"/>
                      </a:cubicBezTo>
                      <a:cubicBezTo>
                        <a:pt x="310" y="113"/>
                        <a:pt x="306" y="109"/>
                        <a:pt x="303" y="110"/>
                      </a:cubicBezTo>
                      <a:cubicBezTo>
                        <a:pt x="278" y="111"/>
                        <a:pt x="253" y="113"/>
                        <a:pt x="228" y="117"/>
                      </a:cubicBezTo>
                      <a:cubicBezTo>
                        <a:pt x="211" y="119"/>
                        <a:pt x="195" y="125"/>
                        <a:pt x="178" y="128"/>
                      </a:cubicBezTo>
                      <a:cubicBezTo>
                        <a:pt x="152" y="133"/>
                        <a:pt x="132" y="145"/>
                        <a:pt x="116" y="166"/>
                      </a:cubicBezTo>
                      <a:cubicBezTo>
                        <a:pt x="112" y="171"/>
                        <a:pt x="107" y="175"/>
                        <a:pt x="103" y="180"/>
                      </a:cubicBezTo>
                      <a:cubicBezTo>
                        <a:pt x="95" y="191"/>
                        <a:pt x="89" y="189"/>
                        <a:pt x="83" y="173"/>
                      </a:cubicBezTo>
                      <a:cubicBezTo>
                        <a:pt x="73" y="190"/>
                        <a:pt x="64" y="203"/>
                        <a:pt x="57" y="218"/>
                      </a:cubicBezTo>
                      <a:cubicBezTo>
                        <a:pt x="47" y="240"/>
                        <a:pt x="39" y="264"/>
                        <a:pt x="28" y="287"/>
                      </a:cubicBezTo>
                      <a:cubicBezTo>
                        <a:pt x="26" y="292"/>
                        <a:pt x="17" y="294"/>
                        <a:pt x="12" y="298"/>
                      </a:cubicBezTo>
                      <a:cubicBezTo>
                        <a:pt x="8" y="292"/>
                        <a:pt x="1" y="285"/>
                        <a:pt x="1" y="279"/>
                      </a:cubicBezTo>
                      <a:cubicBezTo>
                        <a:pt x="0" y="259"/>
                        <a:pt x="4" y="241"/>
                        <a:pt x="16" y="224"/>
                      </a:cubicBezTo>
                      <a:cubicBezTo>
                        <a:pt x="32" y="202"/>
                        <a:pt x="46" y="178"/>
                        <a:pt x="63" y="156"/>
                      </a:cubicBezTo>
                      <a:cubicBezTo>
                        <a:pt x="68" y="149"/>
                        <a:pt x="79" y="146"/>
                        <a:pt x="88" y="142"/>
                      </a:cubicBezTo>
                      <a:cubicBezTo>
                        <a:pt x="127" y="125"/>
                        <a:pt x="157" y="99"/>
                        <a:pt x="178" y="62"/>
                      </a:cubicBezTo>
                      <a:cubicBezTo>
                        <a:pt x="183" y="53"/>
                        <a:pt x="196" y="49"/>
                        <a:pt x="204" y="42"/>
                      </a:cubicBezTo>
                      <a:cubicBezTo>
                        <a:pt x="219" y="30"/>
                        <a:pt x="232" y="16"/>
                        <a:pt x="248" y="6"/>
                      </a:cubicBezTo>
                      <a:cubicBezTo>
                        <a:pt x="257" y="1"/>
                        <a:pt x="270" y="0"/>
                        <a:pt x="281" y="0"/>
                      </a:cubicBezTo>
                      <a:cubicBezTo>
                        <a:pt x="285" y="0"/>
                        <a:pt x="292" y="7"/>
                        <a:pt x="292" y="11"/>
                      </a:cubicBezTo>
                      <a:cubicBezTo>
                        <a:pt x="292" y="17"/>
                        <a:pt x="288" y="23"/>
                        <a:pt x="283" y="27"/>
                      </a:cubicBezTo>
                      <a:cubicBezTo>
                        <a:pt x="260" y="44"/>
                        <a:pt x="236" y="59"/>
                        <a:pt x="213" y="76"/>
                      </a:cubicBezTo>
                      <a:cubicBezTo>
                        <a:pt x="211" y="77"/>
                        <a:pt x="210" y="79"/>
                        <a:pt x="210" y="83"/>
                      </a:cubicBezTo>
                      <a:cubicBezTo>
                        <a:pt x="221" y="80"/>
                        <a:pt x="231" y="75"/>
                        <a:pt x="242" y="74"/>
                      </a:cubicBezTo>
                      <a:cubicBezTo>
                        <a:pt x="265" y="72"/>
                        <a:pt x="289" y="72"/>
                        <a:pt x="313" y="72"/>
                      </a:cubicBezTo>
                      <a:cubicBezTo>
                        <a:pt x="326" y="73"/>
                        <a:pt x="338" y="77"/>
                        <a:pt x="350" y="79"/>
                      </a:cubicBezTo>
                      <a:cubicBezTo>
                        <a:pt x="350" y="96"/>
                        <a:pt x="350" y="113"/>
                        <a:pt x="350" y="13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" name="Freeform 7">
                  <a:extLst>
                    <a:ext uri="{FF2B5EF4-FFF2-40B4-BE49-F238E27FC236}">
                      <a16:creationId xmlns:a16="http://schemas.microsoft.com/office/drawing/2014/main" id="{69591887-4B91-B662-399A-F7BED2CC22B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8316" y="4318437"/>
                  <a:ext cx="466682" cy="674262"/>
                </a:xfrm>
                <a:custGeom>
                  <a:avLst/>
                  <a:gdLst>
                    <a:gd name="T0" fmla="*/ 0 w 274"/>
                    <a:gd name="T1" fmla="*/ 138 h 395"/>
                    <a:gd name="T2" fmla="*/ 26 w 274"/>
                    <a:gd name="T3" fmla="*/ 151 h 395"/>
                    <a:gd name="T4" fmla="*/ 50 w 274"/>
                    <a:gd name="T5" fmla="*/ 171 h 395"/>
                    <a:gd name="T6" fmla="*/ 79 w 274"/>
                    <a:gd name="T7" fmla="*/ 160 h 395"/>
                    <a:gd name="T8" fmla="*/ 75 w 274"/>
                    <a:gd name="T9" fmla="*/ 122 h 395"/>
                    <a:gd name="T10" fmla="*/ 63 w 274"/>
                    <a:gd name="T11" fmla="*/ 122 h 395"/>
                    <a:gd name="T12" fmla="*/ 42 w 274"/>
                    <a:gd name="T13" fmla="*/ 123 h 395"/>
                    <a:gd name="T14" fmla="*/ 47 w 274"/>
                    <a:gd name="T15" fmla="*/ 102 h 395"/>
                    <a:gd name="T16" fmla="*/ 61 w 274"/>
                    <a:gd name="T17" fmla="*/ 89 h 395"/>
                    <a:gd name="T18" fmla="*/ 73 w 274"/>
                    <a:gd name="T19" fmla="*/ 64 h 395"/>
                    <a:gd name="T20" fmla="*/ 68 w 274"/>
                    <a:gd name="T21" fmla="*/ 20 h 395"/>
                    <a:gd name="T22" fmla="*/ 70 w 274"/>
                    <a:gd name="T23" fmla="*/ 7 h 395"/>
                    <a:gd name="T24" fmla="*/ 97 w 274"/>
                    <a:gd name="T25" fmla="*/ 3 h 395"/>
                    <a:gd name="T26" fmla="*/ 135 w 274"/>
                    <a:gd name="T27" fmla="*/ 36 h 395"/>
                    <a:gd name="T28" fmla="*/ 136 w 274"/>
                    <a:gd name="T29" fmla="*/ 55 h 395"/>
                    <a:gd name="T30" fmla="*/ 149 w 274"/>
                    <a:gd name="T31" fmla="*/ 70 h 395"/>
                    <a:gd name="T32" fmla="*/ 234 w 274"/>
                    <a:gd name="T33" fmla="*/ 71 h 395"/>
                    <a:gd name="T34" fmla="*/ 263 w 274"/>
                    <a:gd name="T35" fmla="*/ 108 h 395"/>
                    <a:gd name="T36" fmla="*/ 240 w 274"/>
                    <a:gd name="T37" fmla="*/ 134 h 395"/>
                    <a:gd name="T38" fmla="*/ 161 w 274"/>
                    <a:gd name="T39" fmla="*/ 203 h 395"/>
                    <a:gd name="T40" fmla="*/ 143 w 274"/>
                    <a:gd name="T41" fmla="*/ 209 h 395"/>
                    <a:gd name="T42" fmla="*/ 126 w 274"/>
                    <a:gd name="T43" fmla="*/ 224 h 395"/>
                    <a:gd name="T44" fmla="*/ 120 w 274"/>
                    <a:gd name="T45" fmla="*/ 265 h 395"/>
                    <a:gd name="T46" fmla="*/ 119 w 274"/>
                    <a:gd name="T47" fmla="*/ 350 h 395"/>
                    <a:gd name="T48" fmla="*/ 111 w 274"/>
                    <a:gd name="T49" fmla="*/ 386 h 395"/>
                    <a:gd name="T50" fmla="*/ 103 w 274"/>
                    <a:gd name="T51" fmla="*/ 394 h 395"/>
                    <a:gd name="T52" fmla="*/ 91 w 274"/>
                    <a:gd name="T53" fmla="*/ 385 h 395"/>
                    <a:gd name="T54" fmla="*/ 79 w 274"/>
                    <a:gd name="T55" fmla="*/ 304 h 395"/>
                    <a:gd name="T56" fmla="*/ 79 w 274"/>
                    <a:gd name="T57" fmla="*/ 233 h 395"/>
                    <a:gd name="T58" fmla="*/ 64 w 274"/>
                    <a:gd name="T59" fmla="*/ 219 h 395"/>
                    <a:gd name="T60" fmla="*/ 20 w 274"/>
                    <a:gd name="T61" fmla="*/ 197 h 395"/>
                    <a:gd name="T62" fmla="*/ 0 w 274"/>
                    <a:gd name="T63" fmla="*/ 177 h 395"/>
                    <a:gd name="T64" fmla="*/ 0 w 274"/>
                    <a:gd name="T65" fmla="*/ 138 h 395"/>
                    <a:gd name="T66" fmla="*/ 167 w 274"/>
                    <a:gd name="T67" fmla="*/ 106 h 395"/>
                    <a:gd name="T68" fmla="*/ 166 w 274"/>
                    <a:gd name="T69" fmla="*/ 108 h 395"/>
                    <a:gd name="T70" fmla="*/ 156 w 274"/>
                    <a:gd name="T71" fmla="*/ 108 h 395"/>
                    <a:gd name="T72" fmla="*/ 134 w 274"/>
                    <a:gd name="T73" fmla="*/ 130 h 395"/>
                    <a:gd name="T74" fmla="*/ 134 w 274"/>
                    <a:gd name="T75" fmla="*/ 141 h 395"/>
                    <a:gd name="T76" fmla="*/ 151 w 274"/>
                    <a:gd name="T77" fmla="*/ 153 h 395"/>
                    <a:gd name="T78" fmla="*/ 177 w 274"/>
                    <a:gd name="T79" fmla="*/ 137 h 395"/>
                    <a:gd name="T80" fmla="*/ 191 w 274"/>
                    <a:gd name="T81" fmla="*/ 114 h 395"/>
                    <a:gd name="T82" fmla="*/ 167 w 274"/>
                    <a:gd name="T83" fmla="*/ 106 h 3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74" h="395">
                      <a:moveTo>
                        <a:pt x="0" y="138"/>
                      </a:moveTo>
                      <a:cubicBezTo>
                        <a:pt x="12" y="137"/>
                        <a:pt x="19" y="143"/>
                        <a:pt x="26" y="151"/>
                      </a:cubicBezTo>
                      <a:cubicBezTo>
                        <a:pt x="33" y="159"/>
                        <a:pt x="42" y="165"/>
                        <a:pt x="50" y="171"/>
                      </a:cubicBezTo>
                      <a:cubicBezTo>
                        <a:pt x="59" y="176"/>
                        <a:pt x="76" y="172"/>
                        <a:pt x="79" y="160"/>
                      </a:cubicBezTo>
                      <a:cubicBezTo>
                        <a:pt x="82" y="148"/>
                        <a:pt x="77" y="134"/>
                        <a:pt x="75" y="122"/>
                      </a:cubicBezTo>
                      <a:cubicBezTo>
                        <a:pt x="75" y="121"/>
                        <a:pt x="67" y="122"/>
                        <a:pt x="63" y="122"/>
                      </a:cubicBezTo>
                      <a:cubicBezTo>
                        <a:pt x="56" y="123"/>
                        <a:pt x="49" y="123"/>
                        <a:pt x="42" y="123"/>
                      </a:cubicBezTo>
                      <a:cubicBezTo>
                        <a:pt x="43" y="116"/>
                        <a:pt x="44" y="108"/>
                        <a:pt x="47" y="102"/>
                      </a:cubicBezTo>
                      <a:cubicBezTo>
                        <a:pt x="50" y="97"/>
                        <a:pt x="57" y="94"/>
                        <a:pt x="61" y="89"/>
                      </a:cubicBezTo>
                      <a:cubicBezTo>
                        <a:pt x="66" y="81"/>
                        <a:pt x="73" y="73"/>
                        <a:pt x="73" y="64"/>
                      </a:cubicBezTo>
                      <a:cubicBezTo>
                        <a:pt x="74" y="50"/>
                        <a:pt x="69" y="35"/>
                        <a:pt x="68" y="20"/>
                      </a:cubicBezTo>
                      <a:cubicBezTo>
                        <a:pt x="68" y="16"/>
                        <a:pt x="68" y="8"/>
                        <a:pt x="70" y="7"/>
                      </a:cubicBezTo>
                      <a:cubicBezTo>
                        <a:pt x="79" y="4"/>
                        <a:pt x="89" y="0"/>
                        <a:pt x="97" y="3"/>
                      </a:cubicBezTo>
                      <a:cubicBezTo>
                        <a:pt x="114" y="8"/>
                        <a:pt x="128" y="19"/>
                        <a:pt x="135" y="36"/>
                      </a:cubicBezTo>
                      <a:cubicBezTo>
                        <a:pt x="137" y="41"/>
                        <a:pt x="137" y="49"/>
                        <a:pt x="136" y="55"/>
                      </a:cubicBezTo>
                      <a:cubicBezTo>
                        <a:pt x="133" y="66"/>
                        <a:pt x="137" y="70"/>
                        <a:pt x="149" y="70"/>
                      </a:cubicBezTo>
                      <a:cubicBezTo>
                        <a:pt x="177" y="70"/>
                        <a:pt x="206" y="68"/>
                        <a:pt x="234" y="71"/>
                      </a:cubicBezTo>
                      <a:cubicBezTo>
                        <a:pt x="257" y="73"/>
                        <a:pt x="274" y="87"/>
                        <a:pt x="263" y="108"/>
                      </a:cubicBezTo>
                      <a:cubicBezTo>
                        <a:pt x="258" y="118"/>
                        <a:pt x="249" y="127"/>
                        <a:pt x="240" y="134"/>
                      </a:cubicBezTo>
                      <a:cubicBezTo>
                        <a:pt x="214" y="158"/>
                        <a:pt x="188" y="181"/>
                        <a:pt x="161" y="203"/>
                      </a:cubicBezTo>
                      <a:cubicBezTo>
                        <a:pt x="157" y="207"/>
                        <a:pt x="149" y="209"/>
                        <a:pt x="143" y="209"/>
                      </a:cubicBezTo>
                      <a:cubicBezTo>
                        <a:pt x="132" y="209"/>
                        <a:pt x="127" y="214"/>
                        <a:pt x="126" y="224"/>
                      </a:cubicBezTo>
                      <a:cubicBezTo>
                        <a:pt x="123" y="237"/>
                        <a:pt x="120" y="251"/>
                        <a:pt x="120" y="265"/>
                      </a:cubicBezTo>
                      <a:cubicBezTo>
                        <a:pt x="119" y="293"/>
                        <a:pt x="120" y="322"/>
                        <a:pt x="119" y="350"/>
                      </a:cubicBezTo>
                      <a:cubicBezTo>
                        <a:pt x="119" y="362"/>
                        <a:pt x="115" y="374"/>
                        <a:pt x="111" y="386"/>
                      </a:cubicBezTo>
                      <a:cubicBezTo>
                        <a:pt x="110" y="390"/>
                        <a:pt x="104" y="395"/>
                        <a:pt x="103" y="394"/>
                      </a:cubicBezTo>
                      <a:cubicBezTo>
                        <a:pt x="98" y="393"/>
                        <a:pt x="92" y="389"/>
                        <a:pt x="91" y="385"/>
                      </a:cubicBezTo>
                      <a:cubicBezTo>
                        <a:pt x="86" y="358"/>
                        <a:pt x="81" y="331"/>
                        <a:pt x="79" y="304"/>
                      </a:cubicBezTo>
                      <a:cubicBezTo>
                        <a:pt x="77" y="281"/>
                        <a:pt x="79" y="256"/>
                        <a:pt x="79" y="233"/>
                      </a:cubicBezTo>
                      <a:cubicBezTo>
                        <a:pt x="80" y="221"/>
                        <a:pt x="76" y="217"/>
                        <a:pt x="64" y="219"/>
                      </a:cubicBezTo>
                      <a:cubicBezTo>
                        <a:pt x="41" y="224"/>
                        <a:pt x="31" y="217"/>
                        <a:pt x="20" y="197"/>
                      </a:cubicBezTo>
                      <a:cubicBezTo>
                        <a:pt x="16" y="189"/>
                        <a:pt x="16" y="174"/>
                        <a:pt x="0" y="177"/>
                      </a:cubicBezTo>
                      <a:cubicBezTo>
                        <a:pt x="0" y="164"/>
                        <a:pt x="0" y="151"/>
                        <a:pt x="0" y="138"/>
                      </a:cubicBezTo>
                      <a:close/>
                      <a:moveTo>
                        <a:pt x="167" y="106"/>
                      </a:moveTo>
                      <a:cubicBezTo>
                        <a:pt x="167" y="106"/>
                        <a:pt x="167" y="107"/>
                        <a:pt x="166" y="108"/>
                      </a:cubicBezTo>
                      <a:cubicBezTo>
                        <a:pt x="163" y="108"/>
                        <a:pt x="159" y="108"/>
                        <a:pt x="156" y="108"/>
                      </a:cubicBezTo>
                      <a:cubicBezTo>
                        <a:pt x="138" y="108"/>
                        <a:pt x="134" y="111"/>
                        <a:pt x="134" y="130"/>
                      </a:cubicBezTo>
                      <a:cubicBezTo>
                        <a:pt x="134" y="133"/>
                        <a:pt x="134" y="137"/>
                        <a:pt x="134" y="141"/>
                      </a:cubicBezTo>
                      <a:cubicBezTo>
                        <a:pt x="134" y="153"/>
                        <a:pt x="142" y="156"/>
                        <a:pt x="151" y="153"/>
                      </a:cubicBezTo>
                      <a:cubicBezTo>
                        <a:pt x="161" y="149"/>
                        <a:pt x="170" y="144"/>
                        <a:pt x="177" y="137"/>
                      </a:cubicBezTo>
                      <a:cubicBezTo>
                        <a:pt x="184" y="131"/>
                        <a:pt x="186" y="122"/>
                        <a:pt x="191" y="114"/>
                      </a:cubicBezTo>
                      <a:cubicBezTo>
                        <a:pt x="183" y="111"/>
                        <a:pt x="175" y="108"/>
                        <a:pt x="167" y="10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" name="Freeform 8">
                  <a:extLst>
                    <a:ext uri="{FF2B5EF4-FFF2-40B4-BE49-F238E27FC236}">
                      <a16:creationId xmlns:a16="http://schemas.microsoft.com/office/drawing/2014/main" id="{1D594CBE-25D7-919D-48C2-53080F8EE2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7548" y="4393519"/>
                  <a:ext cx="557957" cy="499072"/>
                </a:xfrm>
                <a:custGeom>
                  <a:avLst/>
                  <a:gdLst>
                    <a:gd name="T0" fmla="*/ 149 w 327"/>
                    <a:gd name="T1" fmla="*/ 70 h 292"/>
                    <a:gd name="T2" fmla="*/ 177 w 327"/>
                    <a:gd name="T3" fmla="*/ 40 h 292"/>
                    <a:gd name="T4" fmla="*/ 198 w 327"/>
                    <a:gd name="T5" fmla="*/ 40 h 292"/>
                    <a:gd name="T6" fmla="*/ 215 w 327"/>
                    <a:gd name="T7" fmla="*/ 85 h 292"/>
                    <a:gd name="T8" fmla="*/ 205 w 327"/>
                    <a:gd name="T9" fmla="*/ 100 h 292"/>
                    <a:gd name="T10" fmla="*/ 161 w 327"/>
                    <a:gd name="T11" fmla="*/ 136 h 292"/>
                    <a:gd name="T12" fmla="*/ 236 w 327"/>
                    <a:gd name="T13" fmla="*/ 221 h 292"/>
                    <a:gd name="T14" fmla="*/ 283 w 327"/>
                    <a:gd name="T15" fmla="*/ 246 h 292"/>
                    <a:gd name="T16" fmla="*/ 320 w 327"/>
                    <a:gd name="T17" fmla="*/ 254 h 292"/>
                    <a:gd name="T18" fmla="*/ 326 w 327"/>
                    <a:gd name="T19" fmla="*/ 259 h 292"/>
                    <a:gd name="T20" fmla="*/ 316 w 327"/>
                    <a:gd name="T21" fmla="*/ 275 h 292"/>
                    <a:gd name="T22" fmla="*/ 227 w 327"/>
                    <a:gd name="T23" fmla="*/ 291 h 292"/>
                    <a:gd name="T24" fmla="*/ 192 w 327"/>
                    <a:gd name="T25" fmla="*/ 265 h 292"/>
                    <a:gd name="T26" fmla="*/ 141 w 327"/>
                    <a:gd name="T27" fmla="*/ 197 h 292"/>
                    <a:gd name="T28" fmla="*/ 122 w 327"/>
                    <a:gd name="T29" fmla="*/ 197 h 292"/>
                    <a:gd name="T30" fmla="*/ 98 w 327"/>
                    <a:gd name="T31" fmla="*/ 221 h 292"/>
                    <a:gd name="T32" fmla="*/ 31 w 327"/>
                    <a:gd name="T33" fmla="*/ 246 h 292"/>
                    <a:gd name="T34" fmla="*/ 0 w 327"/>
                    <a:gd name="T35" fmla="*/ 212 h 292"/>
                    <a:gd name="T36" fmla="*/ 32 w 327"/>
                    <a:gd name="T37" fmla="*/ 203 h 292"/>
                    <a:gd name="T38" fmla="*/ 78 w 327"/>
                    <a:gd name="T39" fmla="*/ 168 h 292"/>
                    <a:gd name="T40" fmla="*/ 58 w 327"/>
                    <a:gd name="T41" fmla="*/ 136 h 292"/>
                    <a:gd name="T42" fmla="*/ 72 w 327"/>
                    <a:gd name="T43" fmla="*/ 110 h 292"/>
                    <a:gd name="T44" fmla="*/ 100 w 327"/>
                    <a:gd name="T45" fmla="*/ 75 h 292"/>
                    <a:gd name="T46" fmla="*/ 93 w 327"/>
                    <a:gd name="T47" fmla="*/ 26 h 292"/>
                    <a:gd name="T48" fmla="*/ 98 w 327"/>
                    <a:gd name="T49" fmla="*/ 3 h 292"/>
                    <a:gd name="T50" fmla="*/ 116 w 327"/>
                    <a:gd name="T51" fmla="*/ 2 h 292"/>
                    <a:gd name="T52" fmla="*/ 131 w 327"/>
                    <a:gd name="T53" fmla="*/ 16 h 292"/>
                    <a:gd name="T54" fmla="*/ 141 w 327"/>
                    <a:gd name="T55" fmla="*/ 52 h 292"/>
                    <a:gd name="T56" fmla="*/ 149 w 327"/>
                    <a:gd name="T57" fmla="*/ 70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27" h="292">
                      <a:moveTo>
                        <a:pt x="149" y="70"/>
                      </a:moveTo>
                      <a:cubicBezTo>
                        <a:pt x="160" y="59"/>
                        <a:pt x="168" y="49"/>
                        <a:pt x="177" y="40"/>
                      </a:cubicBezTo>
                      <a:cubicBezTo>
                        <a:pt x="184" y="33"/>
                        <a:pt x="190" y="34"/>
                        <a:pt x="198" y="40"/>
                      </a:cubicBezTo>
                      <a:cubicBezTo>
                        <a:pt x="215" y="51"/>
                        <a:pt x="219" y="67"/>
                        <a:pt x="215" y="85"/>
                      </a:cubicBezTo>
                      <a:cubicBezTo>
                        <a:pt x="214" y="90"/>
                        <a:pt x="209" y="96"/>
                        <a:pt x="205" y="100"/>
                      </a:cubicBezTo>
                      <a:cubicBezTo>
                        <a:pt x="191" y="111"/>
                        <a:pt x="178" y="123"/>
                        <a:pt x="161" y="136"/>
                      </a:cubicBezTo>
                      <a:cubicBezTo>
                        <a:pt x="187" y="166"/>
                        <a:pt x="211" y="194"/>
                        <a:pt x="236" y="221"/>
                      </a:cubicBezTo>
                      <a:cubicBezTo>
                        <a:pt x="249" y="235"/>
                        <a:pt x="265" y="242"/>
                        <a:pt x="283" y="246"/>
                      </a:cubicBezTo>
                      <a:cubicBezTo>
                        <a:pt x="296" y="248"/>
                        <a:pt x="308" y="251"/>
                        <a:pt x="320" y="254"/>
                      </a:cubicBezTo>
                      <a:cubicBezTo>
                        <a:pt x="323" y="255"/>
                        <a:pt x="327" y="259"/>
                        <a:pt x="326" y="259"/>
                      </a:cubicBezTo>
                      <a:cubicBezTo>
                        <a:pt x="323" y="265"/>
                        <a:pt x="321" y="274"/>
                        <a:pt x="316" y="275"/>
                      </a:cubicBezTo>
                      <a:cubicBezTo>
                        <a:pt x="287" y="282"/>
                        <a:pt x="257" y="289"/>
                        <a:pt x="227" y="291"/>
                      </a:cubicBezTo>
                      <a:cubicBezTo>
                        <a:pt x="213" y="292"/>
                        <a:pt x="200" y="281"/>
                        <a:pt x="192" y="265"/>
                      </a:cubicBezTo>
                      <a:cubicBezTo>
                        <a:pt x="179" y="240"/>
                        <a:pt x="165" y="214"/>
                        <a:pt x="141" y="197"/>
                      </a:cubicBezTo>
                      <a:cubicBezTo>
                        <a:pt x="133" y="192"/>
                        <a:pt x="128" y="191"/>
                        <a:pt x="122" y="197"/>
                      </a:cubicBezTo>
                      <a:cubicBezTo>
                        <a:pt x="114" y="205"/>
                        <a:pt x="106" y="213"/>
                        <a:pt x="98" y="221"/>
                      </a:cubicBezTo>
                      <a:cubicBezTo>
                        <a:pt x="80" y="241"/>
                        <a:pt x="56" y="246"/>
                        <a:pt x="31" y="246"/>
                      </a:cubicBezTo>
                      <a:cubicBezTo>
                        <a:pt x="11" y="247"/>
                        <a:pt x="2" y="235"/>
                        <a:pt x="0" y="212"/>
                      </a:cubicBezTo>
                      <a:cubicBezTo>
                        <a:pt x="11" y="209"/>
                        <a:pt x="22" y="207"/>
                        <a:pt x="32" y="203"/>
                      </a:cubicBezTo>
                      <a:cubicBezTo>
                        <a:pt x="53" y="196"/>
                        <a:pt x="72" y="187"/>
                        <a:pt x="78" y="168"/>
                      </a:cubicBezTo>
                      <a:cubicBezTo>
                        <a:pt x="70" y="155"/>
                        <a:pt x="63" y="146"/>
                        <a:pt x="58" y="136"/>
                      </a:cubicBezTo>
                      <a:cubicBezTo>
                        <a:pt x="52" y="124"/>
                        <a:pt x="59" y="112"/>
                        <a:pt x="72" y="110"/>
                      </a:cubicBezTo>
                      <a:cubicBezTo>
                        <a:pt x="98" y="106"/>
                        <a:pt x="102" y="102"/>
                        <a:pt x="100" y="75"/>
                      </a:cubicBezTo>
                      <a:cubicBezTo>
                        <a:pt x="99" y="58"/>
                        <a:pt x="94" y="42"/>
                        <a:pt x="93" y="26"/>
                      </a:cubicBezTo>
                      <a:cubicBezTo>
                        <a:pt x="92" y="18"/>
                        <a:pt x="94" y="9"/>
                        <a:pt x="98" y="3"/>
                      </a:cubicBezTo>
                      <a:cubicBezTo>
                        <a:pt x="100" y="0"/>
                        <a:pt x="111" y="0"/>
                        <a:pt x="116" y="2"/>
                      </a:cubicBezTo>
                      <a:cubicBezTo>
                        <a:pt x="122" y="4"/>
                        <a:pt x="128" y="10"/>
                        <a:pt x="131" y="16"/>
                      </a:cubicBezTo>
                      <a:cubicBezTo>
                        <a:pt x="135" y="27"/>
                        <a:pt x="138" y="40"/>
                        <a:pt x="141" y="52"/>
                      </a:cubicBezTo>
                      <a:cubicBezTo>
                        <a:pt x="143" y="57"/>
                        <a:pt x="145" y="62"/>
                        <a:pt x="149" y="7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" name="Freeform 9">
                  <a:extLst>
                    <a:ext uri="{FF2B5EF4-FFF2-40B4-BE49-F238E27FC236}">
                      <a16:creationId xmlns:a16="http://schemas.microsoft.com/office/drawing/2014/main" id="{363D4FBD-F46E-CF01-229A-FEDEDBE3AC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63227" y="4365547"/>
                  <a:ext cx="304742" cy="600653"/>
                </a:xfrm>
                <a:custGeom>
                  <a:avLst/>
                  <a:gdLst>
                    <a:gd name="T0" fmla="*/ 70 w 179"/>
                    <a:gd name="T1" fmla="*/ 44 h 351"/>
                    <a:gd name="T2" fmla="*/ 70 w 179"/>
                    <a:gd name="T3" fmla="*/ 20 h 351"/>
                    <a:gd name="T4" fmla="*/ 83 w 179"/>
                    <a:gd name="T5" fmla="*/ 0 h 351"/>
                    <a:gd name="T6" fmla="*/ 106 w 179"/>
                    <a:gd name="T7" fmla="*/ 11 h 351"/>
                    <a:gd name="T8" fmla="*/ 121 w 179"/>
                    <a:gd name="T9" fmla="*/ 113 h 351"/>
                    <a:gd name="T10" fmla="*/ 123 w 179"/>
                    <a:gd name="T11" fmla="*/ 125 h 351"/>
                    <a:gd name="T12" fmla="*/ 133 w 179"/>
                    <a:gd name="T13" fmla="*/ 119 h 351"/>
                    <a:gd name="T14" fmla="*/ 146 w 179"/>
                    <a:gd name="T15" fmla="*/ 77 h 351"/>
                    <a:gd name="T16" fmla="*/ 144 w 179"/>
                    <a:gd name="T17" fmla="*/ 43 h 351"/>
                    <a:gd name="T18" fmla="*/ 168 w 179"/>
                    <a:gd name="T19" fmla="*/ 60 h 351"/>
                    <a:gd name="T20" fmla="*/ 174 w 179"/>
                    <a:gd name="T21" fmla="*/ 79 h 351"/>
                    <a:gd name="T22" fmla="*/ 169 w 179"/>
                    <a:gd name="T23" fmla="*/ 114 h 351"/>
                    <a:gd name="T24" fmla="*/ 126 w 179"/>
                    <a:gd name="T25" fmla="*/ 160 h 351"/>
                    <a:gd name="T26" fmla="*/ 117 w 179"/>
                    <a:gd name="T27" fmla="*/ 181 h 351"/>
                    <a:gd name="T28" fmla="*/ 116 w 179"/>
                    <a:gd name="T29" fmla="*/ 306 h 351"/>
                    <a:gd name="T30" fmla="*/ 107 w 179"/>
                    <a:gd name="T31" fmla="*/ 345 h 351"/>
                    <a:gd name="T32" fmla="*/ 90 w 179"/>
                    <a:gd name="T33" fmla="*/ 349 h 351"/>
                    <a:gd name="T34" fmla="*/ 79 w 179"/>
                    <a:gd name="T35" fmla="*/ 332 h 351"/>
                    <a:gd name="T36" fmla="*/ 70 w 179"/>
                    <a:gd name="T37" fmla="*/ 223 h 351"/>
                    <a:gd name="T38" fmla="*/ 53 w 179"/>
                    <a:gd name="T39" fmla="*/ 208 h 351"/>
                    <a:gd name="T40" fmla="*/ 2 w 179"/>
                    <a:gd name="T41" fmla="*/ 174 h 351"/>
                    <a:gd name="T42" fmla="*/ 2 w 179"/>
                    <a:gd name="T43" fmla="*/ 163 h 351"/>
                    <a:gd name="T44" fmla="*/ 17 w 179"/>
                    <a:gd name="T45" fmla="*/ 86 h 351"/>
                    <a:gd name="T46" fmla="*/ 16 w 179"/>
                    <a:gd name="T47" fmla="*/ 46 h 351"/>
                    <a:gd name="T48" fmla="*/ 22 w 179"/>
                    <a:gd name="T49" fmla="*/ 26 h 351"/>
                    <a:gd name="T50" fmla="*/ 44 w 179"/>
                    <a:gd name="T51" fmla="*/ 29 h 351"/>
                    <a:gd name="T52" fmla="*/ 70 w 179"/>
                    <a:gd name="T53" fmla="*/ 44 h 351"/>
                    <a:gd name="T54" fmla="*/ 70 w 179"/>
                    <a:gd name="T55" fmla="*/ 123 h 351"/>
                    <a:gd name="T56" fmla="*/ 53 w 179"/>
                    <a:gd name="T57" fmla="*/ 87 h 351"/>
                    <a:gd name="T58" fmla="*/ 44 w 179"/>
                    <a:gd name="T59" fmla="*/ 85 h 351"/>
                    <a:gd name="T60" fmla="*/ 44 w 179"/>
                    <a:gd name="T61" fmla="*/ 95 h 351"/>
                    <a:gd name="T62" fmla="*/ 47 w 179"/>
                    <a:gd name="T63" fmla="*/ 112 h 351"/>
                    <a:gd name="T64" fmla="*/ 38 w 179"/>
                    <a:gd name="T65" fmla="*/ 146 h 351"/>
                    <a:gd name="T66" fmla="*/ 44 w 179"/>
                    <a:gd name="T67" fmla="*/ 169 h 351"/>
                    <a:gd name="T68" fmla="*/ 67 w 179"/>
                    <a:gd name="T69" fmla="*/ 153 h 351"/>
                    <a:gd name="T70" fmla="*/ 70 w 179"/>
                    <a:gd name="T71" fmla="*/ 123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9" h="351">
                      <a:moveTo>
                        <a:pt x="70" y="44"/>
                      </a:moveTo>
                      <a:cubicBezTo>
                        <a:pt x="70" y="34"/>
                        <a:pt x="71" y="27"/>
                        <a:pt x="70" y="20"/>
                      </a:cubicBezTo>
                      <a:cubicBezTo>
                        <a:pt x="69" y="9"/>
                        <a:pt x="73" y="0"/>
                        <a:pt x="83" y="0"/>
                      </a:cubicBezTo>
                      <a:cubicBezTo>
                        <a:pt x="91" y="0"/>
                        <a:pt x="102" y="4"/>
                        <a:pt x="106" y="11"/>
                      </a:cubicBezTo>
                      <a:cubicBezTo>
                        <a:pt x="127" y="42"/>
                        <a:pt x="129" y="77"/>
                        <a:pt x="121" y="113"/>
                      </a:cubicBezTo>
                      <a:cubicBezTo>
                        <a:pt x="120" y="117"/>
                        <a:pt x="122" y="121"/>
                        <a:pt x="123" y="125"/>
                      </a:cubicBezTo>
                      <a:cubicBezTo>
                        <a:pt x="126" y="123"/>
                        <a:pt x="130" y="122"/>
                        <a:pt x="133" y="119"/>
                      </a:cubicBezTo>
                      <a:cubicBezTo>
                        <a:pt x="149" y="109"/>
                        <a:pt x="147" y="93"/>
                        <a:pt x="146" y="77"/>
                      </a:cubicBezTo>
                      <a:cubicBezTo>
                        <a:pt x="146" y="66"/>
                        <a:pt x="145" y="54"/>
                        <a:pt x="144" y="43"/>
                      </a:cubicBezTo>
                      <a:cubicBezTo>
                        <a:pt x="163" y="41"/>
                        <a:pt x="167" y="45"/>
                        <a:pt x="168" y="60"/>
                      </a:cubicBezTo>
                      <a:cubicBezTo>
                        <a:pt x="168" y="67"/>
                        <a:pt x="171" y="73"/>
                        <a:pt x="174" y="79"/>
                      </a:cubicBezTo>
                      <a:cubicBezTo>
                        <a:pt x="179" y="89"/>
                        <a:pt x="177" y="106"/>
                        <a:pt x="169" y="114"/>
                      </a:cubicBezTo>
                      <a:cubicBezTo>
                        <a:pt x="155" y="129"/>
                        <a:pt x="139" y="144"/>
                        <a:pt x="126" y="160"/>
                      </a:cubicBezTo>
                      <a:cubicBezTo>
                        <a:pt x="121" y="165"/>
                        <a:pt x="117" y="173"/>
                        <a:pt x="117" y="181"/>
                      </a:cubicBezTo>
                      <a:cubicBezTo>
                        <a:pt x="116" y="222"/>
                        <a:pt x="117" y="264"/>
                        <a:pt x="116" y="306"/>
                      </a:cubicBezTo>
                      <a:cubicBezTo>
                        <a:pt x="116" y="320"/>
                        <a:pt x="112" y="333"/>
                        <a:pt x="107" y="345"/>
                      </a:cubicBezTo>
                      <a:cubicBezTo>
                        <a:pt x="106" y="348"/>
                        <a:pt x="94" y="351"/>
                        <a:pt x="90" y="349"/>
                      </a:cubicBezTo>
                      <a:cubicBezTo>
                        <a:pt x="85" y="346"/>
                        <a:pt x="80" y="338"/>
                        <a:pt x="79" y="332"/>
                      </a:cubicBezTo>
                      <a:cubicBezTo>
                        <a:pt x="76" y="296"/>
                        <a:pt x="73" y="260"/>
                        <a:pt x="70" y="223"/>
                      </a:cubicBezTo>
                      <a:cubicBezTo>
                        <a:pt x="70" y="212"/>
                        <a:pt x="68" y="205"/>
                        <a:pt x="53" y="208"/>
                      </a:cubicBezTo>
                      <a:cubicBezTo>
                        <a:pt x="22" y="214"/>
                        <a:pt x="7" y="202"/>
                        <a:pt x="2" y="174"/>
                      </a:cubicBezTo>
                      <a:cubicBezTo>
                        <a:pt x="1" y="170"/>
                        <a:pt x="0" y="166"/>
                        <a:pt x="2" y="163"/>
                      </a:cubicBezTo>
                      <a:cubicBezTo>
                        <a:pt x="14" y="139"/>
                        <a:pt x="13" y="112"/>
                        <a:pt x="17" y="86"/>
                      </a:cubicBezTo>
                      <a:cubicBezTo>
                        <a:pt x="19" y="71"/>
                        <a:pt x="19" y="59"/>
                        <a:pt x="16" y="46"/>
                      </a:cubicBezTo>
                      <a:cubicBezTo>
                        <a:pt x="14" y="40"/>
                        <a:pt x="18" y="29"/>
                        <a:pt x="22" y="26"/>
                      </a:cubicBezTo>
                      <a:cubicBezTo>
                        <a:pt x="28" y="24"/>
                        <a:pt x="37" y="26"/>
                        <a:pt x="44" y="29"/>
                      </a:cubicBezTo>
                      <a:cubicBezTo>
                        <a:pt x="52" y="32"/>
                        <a:pt x="59" y="37"/>
                        <a:pt x="70" y="44"/>
                      </a:cubicBezTo>
                      <a:close/>
                      <a:moveTo>
                        <a:pt x="70" y="123"/>
                      </a:moveTo>
                      <a:cubicBezTo>
                        <a:pt x="71" y="108"/>
                        <a:pt x="69" y="94"/>
                        <a:pt x="53" y="87"/>
                      </a:cubicBezTo>
                      <a:cubicBezTo>
                        <a:pt x="51" y="85"/>
                        <a:pt x="47" y="85"/>
                        <a:pt x="44" y="85"/>
                      </a:cubicBezTo>
                      <a:cubicBezTo>
                        <a:pt x="44" y="88"/>
                        <a:pt x="44" y="92"/>
                        <a:pt x="44" y="95"/>
                      </a:cubicBezTo>
                      <a:cubicBezTo>
                        <a:pt x="45" y="101"/>
                        <a:pt x="48" y="107"/>
                        <a:pt x="47" y="112"/>
                      </a:cubicBezTo>
                      <a:cubicBezTo>
                        <a:pt x="45" y="124"/>
                        <a:pt x="42" y="135"/>
                        <a:pt x="38" y="146"/>
                      </a:cubicBezTo>
                      <a:cubicBezTo>
                        <a:pt x="33" y="157"/>
                        <a:pt x="34" y="165"/>
                        <a:pt x="44" y="169"/>
                      </a:cubicBezTo>
                      <a:cubicBezTo>
                        <a:pt x="55" y="174"/>
                        <a:pt x="66" y="166"/>
                        <a:pt x="67" y="153"/>
                      </a:cubicBezTo>
                      <a:cubicBezTo>
                        <a:pt x="69" y="143"/>
                        <a:pt x="69" y="133"/>
                        <a:pt x="70" y="1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" name="Freeform 10">
                  <a:extLst>
                    <a:ext uri="{FF2B5EF4-FFF2-40B4-BE49-F238E27FC236}">
                      <a16:creationId xmlns:a16="http://schemas.microsoft.com/office/drawing/2014/main" id="{AF29331E-8CD8-66E4-462B-E66F51B142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636232" y="4361131"/>
                  <a:ext cx="622733" cy="522627"/>
                </a:xfrm>
                <a:custGeom>
                  <a:avLst/>
                  <a:gdLst>
                    <a:gd name="T0" fmla="*/ 107 w 365"/>
                    <a:gd name="T1" fmla="*/ 161 h 306"/>
                    <a:gd name="T2" fmla="*/ 84 w 365"/>
                    <a:gd name="T3" fmla="*/ 72 h 306"/>
                    <a:gd name="T4" fmla="*/ 49 w 365"/>
                    <a:gd name="T5" fmla="*/ 126 h 306"/>
                    <a:gd name="T6" fmla="*/ 8 w 365"/>
                    <a:gd name="T7" fmla="*/ 172 h 306"/>
                    <a:gd name="T8" fmla="*/ 18 w 365"/>
                    <a:gd name="T9" fmla="*/ 132 h 306"/>
                    <a:gd name="T10" fmla="*/ 71 w 365"/>
                    <a:gd name="T11" fmla="*/ 55 h 306"/>
                    <a:gd name="T12" fmla="*/ 111 w 365"/>
                    <a:gd name="T13" fmla="*/ 14 h 306"/>
                    <a:gd name="T14" fmla="*/ 128 w 365"/>
                    <a:gd name="T15" fmla="*/ 22 h 306"/>
                    <a:gd name="T16" fmla="*/ 115 w 365"/>
                    <a:gd name="T17" fmla="*/ 49 h 306"/>
                    <a:gd name="T18" fmla="*/ 111 w 365"/>
                    <a:gd name="T19" fmla="*/ 75 h 306"/>
                    <a:gd name="T20" fmla="*/ 130 w 365"/>
                    <a:gd name="T21" fmla="*/ 110 h 306"/>
                    <a:gd name="T22" fmla="*/ 148 w 365"/>
                    <a:gd name="T23" fmla="*/ 79 h 306"/>
                    <a:gd name="T24" fmla="*/ 181 w 365"/>
                    <a:gd name="T25" fmla="*/ 33 h 306"/>
                    <a:gd name="T26" fmla="*/ 191 w 365"/>
                    <a:gd name="T27" fmla="*/ 13 h 306"/>
                    <a:gd name="T28" fmla="*/ 201 w 365"/>
                    <a:gd name="T29" fmla="*/ 4 h 306"/>
                    <a:gd name="T30" fmla="*/ 258 w 365"/>
                    <a:gd name="T31" fmla="*/ 28 h 306"/>
                    <a:gd name="T32" fmla="*/ 280 w 365"/>
                    <a:gd name="T33" fmla="*/ 32 h 306"/>
                    <a:gd name="T34" fmla="*/ 350 w 365"/>
                    <a:gd name="T35" fmla="*/ 32 h 306"/>
                    <a:gd name="T36" fmla="*/ 364 w 365"/>
                    <a:gd name="T37" fmla="*/ 56 h 306"/>
                    <a:gd name="T38" fmla="*/ 334 w 365"/>
                    <a:gd name="T39" fmla="*/ 110 h 306"/>
                    <a:gd name="T40" fmla="*/ 291 w 365"/>
                    <a:gd name="T41" fmla="*/ 134 h 306"/>
                    <a:gd name="T42" fmla="*/ 275 w 365"/>
                    <a:gd name="T43" fmla="*/ 132 h 306"/>
                    <a:gd name="T44" fmla="*/ 276 w 365"/>
                    <a:gd name="T45" fmla="*/ 121 h 306"/>
                    <a:gd name="T46" fmla="*/ 331 w 365"/>
                    <a:gd name="T47" fmla="*/ 76 h 306"/>
                    <a:gd name="T48" fmla="*/ 328 w 365"/>
                    <a:gd name="T49" fmla="*/ 54 h 306"/>
                    <a:gd name="T50" fmla="*/ 273 w 365"/>
                    <a:gd name="T51" fmla="*/ 68 h 306"/>
                    <a:gd name="T52" fmla="*/ 252 w 365"/>
                    <a:gd name="T53" fmla="*/ 77 h 306"/>
                    <a:gd name="T54" fmla="*/ 210 w 365"/>
                    <a:gd name="T55" fmla="*/ 90 h 306"/>
                    <a:gd name="T56" fmla="*/ 195 w 365"/>
                    <a:gd name="T57" fmla="*/ 102 h 306"/>
                    <a:gd name="T58" fmla="*/ 163 w 365"/>
                    <a:gd name="T59" fmla="*/ 152 h 306"/>
                    <a:gd name="T60" fmla="*/ 136 w 365"/>
                    <a:gd name="T61" fmla="*/ 168 h 306"/>
                    <a:gd name="T62" fmla="*/ 132 w 365"/>
                    <a:gd name="T63" fmla="*/ 168 h 306"/>
                    <a:gd name="T64" fmla="*/ 84 w 365"/>
                    <a:gd name="T65" fmla="*/ 175 h 306"/>
                    <a:gd name="T66" fmla="*/ 78 w 365"/>
                    <a:gd name="T67" fmla="*/ 291 h 306"/>
                    <a:gd name="T68" fmla="*/ 74 w 365"/>
                    <a:gd name="T69" fmla="*/ 304 h 306"/>
                    <a:gd name="T70" fmla="*/ 60 w 365"/>
                    <a:gd name="T71" fmla="*/ 303 h 306"/>
                    <a:gd name="T72" fmla="*/ 55 w 365"/>
                    <a:gd name="T73" fmla="*/ 288 h 306"/>
                    <a:gd name="T74" fmla="*/ 63 w 365"/>
                    <a:gd name="T75" fmla="*/ 197 h 306"/>
                    <a:gd name="T76" fmla="*/ 61 w 365"/>
                    <a:gd name="T77" fmla="*/ 142 h 306"/>
                    <a:gd name="T78" fmla="*/ 69 w 365"/>
                    <a:gd name="T79" fmla="*/ 120 h 306"/>
                    <a:gd name="T80" fmla="*/ 94 w 365"/>
                    <a:gd name="T81" fmla="*/ 135 h 306"/>
                    <a:gd name="T82" fmla="*/ 107 w 365"/>
                    <a:gd name="T83" fmla="*/ 161 h 306"/>
                    <a:gd name="T84" fmla="*/ 196 w 365"/>
                    <a:gd name="T85" fmla="*/ 42 h 306"/>
                    <a:gd name="T86" fmla="*/ 170 w 365"/>
                    <a:gd name="T87" fmla="*/ 96 h 306"/>
                    <a:gd name="T88" fmla="*/ 217 w 365"/>
                    <a:gd name="T89" fmla="*/ 59 h 306"/>
                    <a:gd name="T90" fmla="*/ 196 w 365"/>
                    <a:gd name="T91" fmla="*/ 42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65" h="306">
                      <a:moveTo>
                        <a:pt x="107" y="161"/>
                      </a:moveTo>
                      <a:cubicBezTo>
                        <a:pt x="121" y="146"/>
                        <a:pt x="112" y="110"/>
                        <a:pt x="84" y="72"/>
                      </a:cubicBezTo>
                      <a:cubicBezTo>
                        <a:pt x="72" y="91"/>
                        <a:pt x="61" y="109"/>
                        <a:pt x="49" y="126"/>
                      </a:cubicBezTo>
                      <a:cubicBezTo>
                        <a:pt x="38" y="144"/>
                        <a:pt x="32" y="166"/>
                        <a:pt x="8" y="172"/>
                      </a:cubicBezTo>
                      <a:cubicBezTo>
                        <a:pt x="0" y="155"/>
                        <a:pt x="11" y="143"/>
                        <a:pt x="18" y="132"/>
                      </a:cubicBezTo>
                      <a:cubicBezTo>
                        <a:pt x="35" y="106"/>
                        <a:pt x="52" y="80"/>
                        <a:pt x="71" y="55"/>
                      </a:cubicBezTo>
                      <a:cubicBezTo>
                        <a:pt x="83" y="40"/>
                        <a:pt x="97" y="27"/>
                        <a:pt x="111" y="14"/>
                      </a:cubicBezTo>
                      <a:cubicBezTo>
                        <a:pt x="117" y="8"/>
                        <a:pt x="126" y="12"/>
                        <a:pt x="128" y="22"/>
                      </a:cubicBezTo>
                      <a:cubicBezTo>
                        <a:pt x="131" y="34"/>
                        <a:pt x="123" y="42"/>
                        <a:pt x="115" y="49"/>
                      </a:cubicBezTo>
                      <a:cubicBezTo>
                        <a:pt x="106" y="57"/>
                        <a:pt x="99" y="63"/>
                        <a:pt x="111" y="75"/>
                      </a:cubicBezTo>
                      <a:cubicBezTo>
                        <a:pt x="119" y="83"/>
                        <a:pt x="122" y="95"/>
                        <a:pt x="130" y="110"/>
                      </a:cubicBezTo>
                      <a:cubicBezTo>
                        <a:pt x="138" y="96"/>
                        <a:pt x="142" y="87"/>
                        <a:pt x="148" y="79"/>
                      </a:cubicBezTo>
                      <a:cubicBezTo>
                        <a:pt x="159" y="63"/>
                        <a:pt x="171" y="49"/>
                        <a:pt x="181" y="33"/>
                      </a:cubicBezTo>
                      <a:cubicBezTo>
                        <a:pt x="186" y="27"/>
                        <a:pt x="188" y="19"/>
                        <a:pt x="191" y="13"/>
                      </a:cubicBezTo>
                      <a:cubicBezTo>
                        <a:pt x="194" y="9"/>
                        <a:pt x="197" y="4"/>
                        <a:pt x="201" y="4"/>
                      </a:cubicBezTo>
                      <a:cubicBezTo>
                        <a:pt x="224" y="0"/>
                        <a:pt x="244" y="7"/>
                        <a:pt x="258" y="28"/>
                      </a:cubicBezTo>
                      <a:cubicBezTo>
                        <a:pt x="263" y="35"/>
                        <a:pt x="270" y="36"/>
                        <a:pt x="280" y="32"/>
                      </a:cubicBezTo>
                      <a:cubicBezTo>
                        <a:pt x="302" y="23"/>
                        <a:pt x="327" y="24"/>
                        <a:pt x="350" y="32"/>
                      </a:cubicBezTo>
                      <a:cubicBezTo>
                        <a:pt x="356" y="35"/>
                        <a:pt x="363" y="47"/>
                        <a:pt x="364" y="56"/>
                      </a:cubicBezTo>
                      <a:cubicBezTo>
                        <a:pt x="365" y="79"/>
                        <a:pt x="352" y="97"/>
                        <a:pt x="334" y="110"/>
                      </a:cubicBezTo>
                      <a:cubicBezTo>
                        <a:pt x="321" y="119"/>
                        <a:pt x="306" y="127"/>
                        <a:pt x="291" y="134"/>
                      </a:cubicBezTo>
                      <a:cubicBezTo>
                        <a:pt x="287" y="137"/>
                        <a:pt x="280" y="134"/>
                        <a:pt x="275" y="132"/>
                      </a:cubicBezTo>
                      <a:cubicBezTo>
                        <a:pt x="274" y="132"/>
                        <a:pt x="274" y="122"/>
                        <a:pt x="276" y="121"/>
                      </a:cubicBezTo>
                      <a:cubicBezTo>
                        <a:pt x="298" y="110"/>
                        <a:pt x="318" y="98"/>
                        <a:pt x="331" y="76"/>
                      </a:cubicBezTo>
                      <a:cubicBezTo>
                        <a:pt x="337" y="66"/>
                        <a:pt x="336" y="60"/>
                        <a:pt x="328" y="54"/>
                      </a:cubicBezTo>
                      <a:cubicBezTo>
                        <a:pt x="317" y="45"/>
                        <a:pt x="284" y="48"/>
                        <a:pt x="273" y="68"/>
                      </a:cubicBezTo>
                      <a:cubicBezTo>
                        <a:pt x="270" y="73"/>
                        <a:pt x="258" y="78"/>
                        <a:pt x="252" y="77"/>
                      </a:cubicBezTo>
                      <a:cubicBezTo>
                        <a:pt x="235" y="73"/>
                        <a:pt x="222" y="79"/>
                        <a:pt x="210" y="90"/>
                      </a:cubicBezTo>
                      <a:cubicBezTo>
                        <a:pt x="205" y="95"/>
                        <a:pt x="200" y="100"/>
                        <a:pt x="195" y="102"/>
                      </a:cubicBezTo>
                      <a:cubicBezTo>
                        <a:pt x="174" y="112"/>
                        <a:pt x="169" y="133"/>
                        <a:pt x="163" y="152"/>
                      </a:cubicBezTo>
                      <a:cubicBezTo>
                        <a:pt x="157" y="169"/>
                        <a:pt x="155" y="172"/>
                        <a:pt x="136" y="168"/>
                      </a:cubicBezTo>
                      <a:cubicBezTo>
                        <a:pt x="135" y="168"/>
                        <a:pt x="134" y="168"/>
                        <a:pt x="132" y="168"/>
                      </a:cubicBezTo>
                      <a:cubicBezTo>
                        <a:pt x="116" y="203"/>
                        <a:pt x="105" y="205"/>
                        <a:pt x="84" y="175"/>
                      </a:cubicBezTo>
                      <a:cubicBezTo>
                        <a:pt x="82" y="216"/>
                        <a:pt x="80" y="254"/>
                        <a:pt x="78" y="291"/>
                      </a:cubicBezTo>
                      <a:cubicBezTo>
                        <a:pt x="78" y="296"/>
                        <a:pt x="77" y="302"/>
                        <a:pt x="74" y="304"/>
                      </a:cubicBezTo>
                      <a:cubicBezTo>
                        <a:pt x="70" y="306"/>
                        <a:pt x="62" y="306"/>
                        <a:pt x="60" y="303"/>
                      </a:cubicBezTo>
                      <a:cubicBezTo>
                        <a:pt x="57" y="300"/>
                        <a:pt x="55" y="293"/>
                        <a:pt x="55" y="288"/>
                      </a:cubicBezTo>
                      <a:cubicBezTo>
                        <a:pt x="57" y="258"/>
                        <a:pt x="61" y="228"/>
                        <a:pt x="63" y="197"/>
                      </a:cubicBezTo>
                      <a:cubicBezTo>
                        <a:pt x="64" y="179"/>
                        <a:pt x="62" y="161"/>
                        <a:pt x="61" y="142"/>
                      </a:cubicBezTo>
                      <a:cubicBezTo>
                        <a:pt x="61" y="134"/>
                        <a:pt x="57" y="123"/>
                        <a:pt x="69" y="120"/>
                      </a:cubicBezTo>
                      <a:cubicBezTo>
                        <a:pt x="81" y="117"/>
                        <a:pt x="89" y="122"/>
                        <a:pt x="94" y="135"/>
                      </a:cubicBezTo>
                      <a:cubicBezTo>
                        <a:pt x="97" y="144"/>
                        <a:pt x="102" y="152"/>
                        <a:pt x="107" y="161"/>
                      </a:cubicBezTo>
                      <a:close/>
                      <a:moveTo>
                        <a:pt x="196" y="42"/>
                      </a:moveTo>
                      <a:cubicBezTo>
                        <a:pt x="172" y="62"/>
                        <a:pt x="160" y="86"/>
                        <a:pt x="170" y="96"/>
                      </a:cubicBezTo>
                      <a:cubicBezTo>
                        <a:pt x="185" y="84"/>
                        <a:pt x="201" y="72"/>
                        <a:pt x="217" y="59"/>
                      </a:cubicBezTo>
                      <a:cubicBezTo>
                        <a:pt x="208" y="52"/>
                        <a:pt x="202" y="47"/>
                        <a:pt x="196" y="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" name="Freeform 11">
                  <a:extLst>
                    <a:ext uri="{FF2B5EF4-FFF2-40B4-BE49-F238E27FC236}">
                      <a16:creationId xmlns:a16="http://schemas.microsoft.com/office/drawing/2014/main" id="{1AAC6C50-89BE-765B-DF99-B908979DAD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1606" y="4358187"/>
                  <a:ext cx="317992" cy="493183"/>
                </a:xfrm>
                <a:custGeom>
                  <a:avLst/>
                  <a:gdLst>
                    <a:gd name="T0" fmla="*/ 14 w 186"/>
                    <a:gd name="T1" fmla="*/ 243 h 288"/>
                    <a:gd name="T2" fmla="*/ 74 w 186"/>
                    <a:gd name="T3" fmla="*/ 236 h 288"/>
                    <a:gd name="T4" fmla="*/ 74 w 186"/>
                    <a:gd name="T5" fmla="*/ 231 h 288"/>
                    <a:gd name="T6" fmla="*/ 46 w 186"/>
                    <a:gd name="T7" fmla="*/ 229 h 288"/>
                    <a:gd name="T8" fmla="*/ 19 w 186"/>
                    <a:gd name="T9" fmla="*/ 210 h 288"/>
                    <a:gd name="T10" fmla="*/ 11 w 186"/>
                    <a:gd name="T11" fmla="*/ 194 h 288"/>
                    <a:gd name="T12" fmla="*/ 8 w 186"/>
                    <a:gd name="T13" fmla="*/ 170 h 288"/>
                    <a:gd name="T14" fmla="*/ 13 w 186"/>
                    <a:gd name="T15" fmla="*/ 134 h 288"/>
                    <a:gd name="T16" fmla="*/ 30 w 186"/>
                    <a:gd name="T17" fmla="*/ 105 h 288"/>
                    <a:gd name="T18" fmla="*/ 55 w 186"/>
                    <a:gd name="T19" fmla="*/ 103 h 288"/>
                    <a:gd name="T20" fmla="*/ 77 w 186"/>
                    <a:gd name="T21" fmla="*/ 129 h 288"/>
                    <a:gd name="T22" fmla="*/ 88 w 186"/>
                    <a:gd name="T23" fmla="*/ 145 h 288"/>
                    <a:gd name="T24" fmla="*/ 100 w 186"/>
                    <a:gd name="T25" fmla="*/ 156 h 288"/>
                    <a:gd name="T26" fmla="*/ 112 w 186"/>
                    <a:gd name="T27" fmla="*/ 142 h 288"/>
                    <a:gd name="T28" fmla="*/ 137 w 186"/>
                    <a:gd name="T29" fmla="*/ 163 h 288"/>
                    <a:gd name="T30" fmla="*/ 132 w 186"/>
                    <a:gd name="T31" fmla="*/ 177 h 288"/>
                    <a:gd name="T32" fmla="*/ 97 w 186"/>
                    <a:gd name="T33" fmla="*/ 168 h 288"/>
                    <a:gd name="T34" fmla="*/ 81 w 186"/>
                    <a:gd name="T35" fmla="*/ 185 h 288"/>
                    <a:gd name="T36" fmla="*/ 84 w 186"/>
                    <a:gd name="T37" fmla="*/ 200 h 288"/>
                    <a:gd name="T38" fmla="*/ 107 w 186"/>
                    <a:gd name="T39" fmla="*/ 226 h 288"/>
                    <a:gd name="T40" fmla="*/ 91 w 186"/>
                    <a:gd name="T41" fmla="*/ 233 h 288"/>
                    <a:gd name="T42" fmla="*/ 152 w 186"/>
                    <a:gd name="T43" fmla="*/ 257 h 288"/>
                    <a:gd name="T44" fmla="*/ 164 w 186"/>
                    <a:gd name="T45" fmla="*/ 245 h 288"/>
                    <a:gd name="T46" fmla="*/ 160 w 186"/>
                    <a:gd name="T47" fmla="*/ 190 h 288"/>
                    <a:gd name="T48" fmla="*/ 157 w 186"/>
                    <a:gd name="T49" fmla="*/ 115 h 288"/>
                    <a:gd name="T50" fmla="*/ 144 w 186"/>
                    <a:gd name="T51" fmla="*/ 45 h 288"/>
                    <a:gd name="T52" fmla="*/ 117 w 186"/>
                    <a:gd name="T53" fmla="*/ 26 h 288"/>
                    <a:gd name="T54" fmla="*/ 37 w 186"/>
                    <a:gd name="T55" fmla="*/ 57 h 288"/>
                    <a:gd name="T56" fmla="*/ 24 w 186"/>
                    <a:gd name="T57" fmla="*/ 60 h 288"/>
                    <a:gd name="T58" fmla="*/ 22 w 186"/>
                    <a:gd name="T59" fmla="*/ 43 h 288"/>
                    <a:gd name="T60" fmla="*/ 81 w 186"/>
                    <a:gd name="T61" fmla="*/ 11 h 288"/>
                    <a:gd name="T62" fmla="*/ 94 w 186"/>
                    <a:gd name="T63" fmla="*/ 8 h 288"/>
                    <a:gd name="T64" fmla="*/ 163 w 186"/>
                    <a:gd name="T65" fmla="*/ 29 h 288"/>
                    <a:gd name="T66" fmla="*/ 168 w 186"/>
                    <a:gd name="T67" fmla="*/ 43 h 288"/>
                    <a:gd name="T68" fmla="*/ 179 w 186"/>
                    <a:gd name="T69" fmla="*/ 152 h 288"/>
                    <a:gd name="T70" fmla="*/ 185 w 186"/>
                    <a:gd name="T71" fmla="*/ 264 h 288"/>
                    <a:gd name="T72" fmla="*/ 162 w 186"/>
                    <a:gd name="T73" fmla="*/ 288 h 288"/>
                    <a:gd name="T74" fmla="*/ 130 w 186"/>
                    <a:gd name="T75" fmla="*/ 280 h 288"/>
                    <a:gd name="T76" fmla="*/ 74 w 186"/>
                    <a:gd name="T77" fmla="*/ 270 h 288"/>
                    <a:gd name="T78" fmla="*/ 38 w 186"/>
                    <a:gd name="T79" fmla="*/ 270 h 288"/>
                    <a:gd name="T80" fmla="*/ 14 w 186"/>
                    <a:gd name="T81" fmla="*/ 243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6" h="288">
                      <a:moveTo>
                        <a:pt x="14" y="243"/>
                      </a:moveTo>
                      <a:cubicBezTo>
                        <a:pt x="34" y="238"/>
                        <a:pt x="56" y="246"/>
                        <a:pt x="74" y="236"/>
                      </a:cubicBezTo>
                      <a:cubicBezTo>
                        <a:pt x="74" y="235"/>
                        <a:pt x="74" y="233"/>
                        <a:pt x="74" y="231"/>
                      </a:cubicBezTo>
                      <a:cubicBezTo>
                        <a:pt x="65" y="230"/>
                        <a:pt x="55" y="228"/>
                        <a:pt x="46" y="229"/>
                      </a:cubicBezTo>
                      <a:cubicBezTo>
                        <a:pt x="30" y="230"/>
                        <a:pt x="23" y="225"/>
                        <a:pt x="19" y="210"/>
                      </a:cubicBezTo>
                      <a:cubicBezTo>
                        <a:pt x="18" y="204"/>
                        <a:pt x="15" y="197"/>
                        <a:pt x="11" y="194"/>
                      </a:cubicBezTo>
                      <a:cubicBezTo>
                        <a:pt x="0" y="186"/>
                        <a:pt x="1" y="177"/>
                        <a:pt x="8" y="170"/>
                      </a:cubicBezTo>
                      <a:cubicBezTo>
                        <a:pt x="18" y="158"/>
                        <a:pt x="23" y="149"/>
                        <a:pt x="13" y="134"/>
                      </a:cubicBezTo>
                      <a:cubicBezTo>
                        <a:pt x="4" y="119"/>
                        <a:pt x="12" y="108"/>
                        <a:pt x="30" y="105"/>
                      </a:cubicBezTo>
                      <a:cubicBezTo>
                        <a:pt x="38" y="104"/>
                        <a:pt x="47" y="103"/>
                        <a:pt x="55" y="103"/>
                      </a:cubicBezTo>
                      <a:cubicBezTo>
                        <a:pt x="73" y="103"/>
                        <a:pt x="80" y="111"/>
                        <a:pt x="77" y="129"/>
                      </a:cubicBezTo>
                      <a:cubicBezTo>
                        <a:pt x="75" y="139"/>
                        <a:pt x="78" y="143"/>
                        <a:pt x="88" y="145"/>
                      </a:cubicBezTo>
                      <a:cubicBezTo>
                        <a:pt x="93" y="147"/>
                        <a:pt x="96" y="153"/>
                        <a:pt x="100" y="156"/>
                      </a:cubicBezTo>
                      <a:cubicBezTo>
                        <a:pt x="104" y="151"/>
                        <a:pt x="109" y="141"/>
                        <a:pt x="112" y="142"/>
                      </a:cubicBezTo>
                      <a:cubicBezTo>
                        <a:pt x="124" y="144"/>
                        <a:pt x="135" y="150"/>
                        <a:pt x="137" y="163"/>
                      </a:cubicBezTo>
                      <a:cubicBezTo>
                        <a:pt x="138" y="168"/>
                        <a:pt x="135" y="174"/>
                        <a:pt x="132" y="177"/>
                      </a:cubicBezTo>
                      <a:cubicBezTo>
                        <a:pt x="126" y="183"/>
                        <a:pt x="107" y="177"/>
                        <a:pt x="97" y="168"/>
                      </a:cubicBezTo>
                      <a:cubicBezTo>
                        <a:pt x="92" y="174"/>
                        <a:pt x="87" y="180"/>
                        <a:pt x="81" y="185"/>
                      </a:cubicBezTo>
                      <a:cubicBezTo>
                        <a:pt x="74" y="192"/>
                        <a:pt x="73" y="195"/>
                        <a:pt x="84" y="200"/>
                      </a:cubicBezTo>
                      <a:cubicBezTo>
                        <a:pt x="94" y="204"/>
                        <a:pt x="113" y="205"/>
                        <a:pt x="107" y="226"/>
                      </a:cubicBezTo>
                      <a:cubicBezTo>
                        <a:pt x="103" y="228"/>
                        <a:pt x="99" y="230"/>
                        <a:pt x="91" y="233"/>
                      </a:cubicBezTo>
                      <a:cubicBezTo>
                        <a:pt x="113" y="244"/>
                        <a:pt x="129" y="258"/>
                        <a:pt x="152" y="257"/>
                      </a:cubicBezTo>
                      <a:cubicBezTo>
                        <a:pt x="160" y="257"/>
                        <a:pt x="164" y="253"/>
                        <a:pt x="164" y="245"/>
                      </a:cubicBezTo>
                      <a:cubicBezTo>
                        <a:pt x="162" y="227"/>
                        <a:pt x="161" y="208"/>
                        <a:pt x="160" y="190"/>
                      </a:cubicBezTo>
                      <a:cubicBezTo>
                        <a:pt x="159" y="165"/>
                        <a:pt x="159" y="140"/>
                        <a:pt x="157" y="115"/>
                      </a:cubicBezTo>
                      <a:cubicBezTo>
                        <a:pt x="154" y="91"/>
                        <a:pt x="151" y="68"/>
                        <a:pt x="144" y="45"/>
                      </a:cubicBezTo>
                      <a:cubicBezTo>
                        <a:pt x="141" y="33"/>
                        <a:pt x="131" y="26"/>
                        <a:pt x="117" y="26"/>
                      </a:cubicBezTo>
                      <a:cubicBezTo>
                        <a:pt x="86" y="27"/>
                        <a:pt x="61" y="39"/>
                        <a:pt x="37" y="57"/>
                      </a:cubicBezTo>
                      <a:cubicBezTo>
                        <a:pt x="34" y="60"/>
                        <a:pt x="28" y="59"/>
                        <a:pt x="24" y="60"/>
                      </a:cubicBezTo>
                      <a:cubicBezTo>
                        <a:pt x="23" y="54"/>
                        <a:pt x="19" y="45"/>
                        <a:pt x="22" y="43"/>
                      </a:cubicBezTo>
                      <a:cubicBezTo>
                        <a:pt x="38" y="27"/>
                        <a:pt x="56" y="13"/>
                        <a:pt x="81" y="11"/>
                      </a:cubicBezTo>
                      <a:cubicBezTo>
                        <a:pt x="85" y="11"/>
                        <a:pt x="90" y="9"/>
                        <a:pt x="94" y="8"/>
                      </a:cubicBezTo>
                      <a:cubicBezTo>
                        <a:pt x="121" y="0"/>
                        <a:pt x="146" y="7"/>
                        <a:pt x="163" y="29"/>
                      </a:cubicBezTo>
                      <a:cubicBezTo>
                        <a:pt x="165" y="33"/>
                        <a:pt x="167" y="38"/>
                        <a:pt x="168" y="43"/>
                      </a:cubicBezTo>
                      <a:cubicBezTo>
                        <a:pt x="172" y="79"/>
                        <a:pt x="176" y="116"/>
                        <a:pt x="179" y="152"/>
                      </a:cubicBezTo>
                      <a:cubicBezTo>
                        <a:pt x="182" y="189"/>
                        <a:pt x="184" y="227"/>
                        <a:pt x="185" y="264"/>
                      </a:cubicBezTo>
                      <a:cubicBezTo>
                        <a:pt x="186" y="283"/>
                        <a:pt x="181" y="287"/>
                        <a:pt x="162" y="288"/>
                      </a:cubicBezTo>
                      <a:cubicBezTo>
                        <a:pt x="150" y="288"/>
                        <a:pt x="141" y="284"/>
                        <a:pt x="130" y="280"/>
                      </a:cubicBezTo>
                      <a:cubicBezTo>
                        <a:pt x="112" y="274"/>
                        <a:pt x="92" y="272"/>
                        <a:pt x="74" y="270"/>
                      </a:cubicBezTo>
                      <a:cubicBezTo>
                        <a:pt x="62" y="269"/>
                        <a:pt x="50" y="270"/>
                        <a:pt x="38" y="270"/>
                      </a:cubicBezTo>
                      <a:cubicBezTo>
                        <a:pt x="14" y="271"/>
                        <a:pt x="12" y="269"/>
                        <a:pt x="14" y="2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20CDEBD3-B298-2B77-F6C8-7E9859231B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0262" y="4350825"/>
                  <a:ext cx="304742" cy="497599"/>
                </a:xfrm>
                <a:custGeom>
                  <a:avLst/>
                  <a:gdLst>
                    <a:gd name="T0" fmla="*/ 129 w 178"/>
                    <a:gd name="T1" fmla="*/ 172 h 291"/>
                    <a:gd name="T2" fmla="*/ 174 w 178"/>
                    <a:gd name="T3" fmla="*/ 114 h 291"/>
                    <a:gd name="T4" fmla="*/ 176 w 178"/>
                    <a:gd name="T5" fmla="*/ 128 h 291"/>
                    <a:gd name="T6" fmla="*/ 137 w 178"/>
                    <a:gd name="T7" fmla="*/ 193 h 291"/>
                    <a:gd name="T8" fmla="*/ 124 w 178"/>
                    <a:gd name="T9" fmla="*/ 249 h 291"/>
                    <a:gd name="T10" fmla="*/ 100 w 178"/>
                    <a:gd name="T11" fmla="*/ 283 h 291"/>
                    <a:gd name="T12" fmla="*/ 74 w 178"/>
                    <a:gd name="T13" fmla="*/ 255 h 291"/>
                    <a:gd name="T14" fmla="*/ 77 w 178"/>
                    <a:gd name="T15" fmla="*/ 252 h 291"/>
                    <a:gd name="T16" fmla="*/ 52 w 178"/>
                    <a:gd name="T17" fmla="*/ 257 h 291"/>
                    <a:gd name="T18" fmla="*/ 29 w 178"/>
                    <a:gd name="T19" fmla="*/ 221 h 291"/>
                    <a:gd name="T20" fmla="*/ 46 w 178"/>
                    <a:gd name="T21" fmla="*/ 194 h 291"/>
                    <a:gd name="T22" fmla="*/ 34 w 178"/>
                    <a:gd name="T23" fmla="*/ 196 h 291"/>
                    <a:gd name="T24" fmla="*/ 14 w 178"/>
                    <a:gd name="T25" fmla="*/ 199 h 291"/>
                    <a:gd name="T26" fmla="*/ 1 w 178"/>
                    <a:gd name="T27" fmla="*/ 186 h 291"/>
                    <a:gd name="T28" fmla="*/ 11 w 178"/>
                    <a:gd name="T29" fmla="*/ 175 h 291"/>
                    <a:gd name="T30" fmla="*/ 86 w 178"/>
                    <a:gd name="T31" fmla="*/ 142 h 291"/>
                    <a:gd name="T32" fmla="*/ 96 w 178"/>
                    <a:gd name="T33" fmla="*/ 117 h 291"/>
                    <a:gd name="T34" fmla="*/ 51 w 178"/>
                    <a:gd name="T35" fmla="*/ 133 h 291"/>
                    <a:gd name="T36" fmla="*/ 48 w 178"/>
                    <a:gd name="T37" fmla="*/ 128 h 291"/>
                    <a:gd name="T38" fmla="*/ 60 w 178"/>
                    <a:gd name="T39" fmla="*/ 110 h 291"/>
                    <a:gd name="T40" fmla="*/ 110 w 178"/>
                    <a:gd name="T41" fmla="*/ 38 h 291"/>
                    <a:gd name="T42" fmla="*/ 121 w 178"/>
                    <a:gd name="T43" fmla="*/ 8 h 291"/>
                    <a:gd name="T44" fmla="*/ 136 w 178"/>
                    <a:gd name="T45" fmla="*/ 0 h 291"/>
                    <a:gd name="T46" fmla="*/ 152 w 178"/>
                    <a:gd name="T47" fmla="*/ 8 h 291"/>
                    <a:gd name="T48" fmla="*/ 161 w 178"/>
                    <a:gd name="T49" fmla="*/ 61 h 291"/>
                    <a:gd name="T50" fmla="*/ 148 w 178"/>
                    <a:gd name="T51" fmla="*/ 94 h 291"/>
                    <a:gd name="T52" fmla="*/ 143 w 178"/>
                    <a:gd name="T53" fmla="*/ 134 h 291"/>
                    <a:gd name="T54" fmla="*/ 129 w 178"/>
                    <a:gd name="T55" fmla="*/ 172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78" h="291">
                      <a:moveTo>
                        <a:pt x="129" y="172"/>
                      </a:moveTo>
                      <a:cubicBezTo>
                        <a:pt x="144" y="152"/>
                        <a:pt x="158" y="134"/>
                        <a:pt x="174" y="114"/>
                      </a:cubicBezTo>
                      <a:cubicBezTo>
                        <a:pt x="175" y="120"/>
                        <a:pt x="178" y="125"/>
                        <a:pt x="176" y="128"/>
                      </a:cubicBezTo>
                      <a:cubicBezTo>
                        <a:pt x="164" y="150"/>
                        <a:pt x="152" y="173"/>
                        <a:pt x="137" y="193"/>
                      </a:cubicBezTo>
                      <a:cubicBezTo>
                        <a:pt x="124" y="211"/>
                        <a:pt x="115" y="226"/>
                        <a:pt x="124" y="249"/>
                      </a:cubicBezTo>
                      <a:cubicBezTo>
                        <a:pt x="133" y="273"/>
                        <a:pt x="119" y="291"/>
                        <a:pt x="100" y="283"/>
                      </a:cubicBezTo>
                      <a:cubicBezTo>
                        <a:pt x="89" y="278"/>
                        <a:pt x="82" y="264"/>
                        <a:pt x="74" y="255"/>
                      </a:cubicBezTo>
                      <a:cubicBezTo>
                        <a:pt x="75" y="254"/>
                        <a:pt x="76" y="253"/>
                        <a:pt x="77" y="252"/>
                      </a:cubicBezTo>
                      <a:cubicBezTo>
                        <a:pt x="69" y="254"/>
                        <a:pt x="60" y="257"/>
                        <a:pt x="52" y="257"/>
                      </a:cubicBezTo>
                      <a:cubicBezTo>
                        <a:pt x="31" y="258"/>
                        <a:pt x="20" y="240"/>
                        <a:pt x="29" y="221"/>
                      </a:cubicBezTo>
                      <a:cubicBezTo>
                        <a:pt x="34" y="213"/>
                        <a:pt x="39" y="205"/>
                        <a:pt x="46" y="194"/>
                      </a:cubicBezTo>
                      <a:cubicBezTo>
                        <a:pt x="40" y="195"/>
                        <a:pt x="37" y="195"/>
                        <a:pt x="34" y="196"/>
                      </a:cubicBezTo>
                      <a:cubicBezTo>
                        <a:pt x="27" y="197"/>
                        <a:pt x="20" y="201"/>
                        <a:pt x="14" y="199"/>
                      </a:cubicBezTo>
                      <a:cubicBezTo>
                        <a:pt x="9" y="198"/>
                        <a:pt x="3" y="192"/>
                        <a:pt x="1" y="186"/>
                      </a:cubicBezTo>
                      <a:cubicBezTo>
                        <a:pt x="0" y="184"/>
                        <a:pt x="7" y="175"/>
                        <a:pt x="11" y="175"/>
                      </a:cubicBezTo>
                      <a:cubicBezTo>
                        <a:pt x="40" y="173"/>
                        <a:pt x="62" y="156"/>
                        <a:pt x="86" y="142"/>
                      </a:cubicBezTo>
                      <a:cubicBezTo>
                        <a:pt x="94" y="137"/>
                        <a:pt x="103" y="129"/>
                        <a:pt x="96" y="117"/>
                      </a:cubicBezTo>
                      <a:cubicBezTo>
                        <a:pt x="80" y="122"/>
                        <a:pt x="66" y="128"/>
                        <a:pt x="51" y="133"/>
                      </a:cubicBezTo>
                      <a:cubicBezTo>
                        <a:pt x="50" y="131"/>
                        <a:pt x="49" y="129"/>
                        <a:pt x="48" y="128"/>
                      </a:cubicBezTo>
                      <a:cubicBezTo>
                        <a:pt x="52" y="122"/>
                        <a:pt x="56" y="116"/>
                        <a:pt x="60" y="110"/>
                      </a:cubicBezTo>
                      <a:cubicBezTo>
                        <a:pt x="77" y="86"/>
                        <a:pt x="94" y="62"/>
                        <a:pt x="110" y="38"/>
                      </a:cubicBezTo>
                      <a:cubicBezTo>
                        <a:pt x="116" y="29"/>
                        <a:pt x="116" y="17"/>
                        <a:pt x="121" y="8"/>
                      </a:cubicBezTo>
                      <a:cubicBezTo>
                        <a:pt x="124" y="4"/>
                        <a:pt x="131" y="0"/>
                        <a:pt x="136" y="0"/>
                      </a:cubicBezTo>
                      <a:cubicBezTo>
                        <a:pt x="141" y="0"/>
                        <a:pt x="151" y="4"/>
                        <a:pt x="152" y="8"/>
                      </a:cubicBezTo>
                      <a:cubicBezTo>
                        <a:pt x="156" y="25"/>
                        <a:pt x="161" y="43"/>
                        <a:pt x="161" y="61"/>
                      </a:cubicBezTo>
                      <a:cubicBezTo>
                        <a:pt x="161" y="72"/>
                        <a:pt x="153" y="82"/>
                        <a:pt x="148" y="94"/>
                      </a:cubicBezTo>
                      <a:cubicBezTo>
                        <a:pt x="165" y="114"/>
                        <a:pt x="164" y="113"/>
                        <a:pt x="143" y="134"/>
                      </a:cubicBezTo>
                      <a:cubicBezTo>
                        <a:pt x="135" y="143"/>
                        <a:pt x="120" y="151"/>
                        <a:pt x="129" y="17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EF03B0E9-D355-AB17-A7E5-94F8E1046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1219" y="4331687"/>
                  <a:ext cx="557957" cy="471100"/>
                </a:xfrm>
                <a:custGeom>
                  <a:avLst/>
                  <a:gdLst>
                    <a:gd name="T0" fmla="*/ 93 w 327"/>
                    <a:gd name="T1" fmla="*/ 164 h 276"/>
                    <a:gd name="T2" fmla="*/ 75 w 327"/>
                    <a:gd name="T3" fmla="*/ 164 h 276"/>
                    <a:gd name="T4" fmla="*/ 31 w 327"/>
                    <a:gd name="T5" fmla="*/ 250 h 276"/>
                    <a:gd name="T6" fmla="*/ 20 w 327"/>
                    <a:gd name="T7" fmla="*/ 271 h 276"/>
                    <a:gd name="T8" fmla="*/ 7 w 327"/>
                    <a:gd name="T9" fmla="*/ 276 h 276"/>
                    <a:gd name="T10" fmla="*/ 1 w 327"/>
                    <a:gd name="T11" fmla="*/ 265 h 276"/>
                    <a:gd name="T12" fmla="*/ 2 w 327"/>
                    <a:gd name="T13" fmla="*/ 252 h 276"/>
                    <a:gd name="T14" fmla="*/ 30 w 327"/>
                    <a:gd name="T15" fmla="*/ 190 h 276"/>
                    <a:gd name="T16" fmla="*/ 75 w 327"/>
                    <a:gd name="T17" fmla="*/ 137 h 276"/>
                    <a:gd name="T18" fmla="*/ 83 w 327"/>
                    <a:gd name="T19" fmla="*/ 129 h 276"/>
                    <a:gd name="T20" fmla="*/ 61 w 327"/>
                    <a:gd name="T21" fmla="*/ 91 h 276"/>
                    <a:gd name="T22" fmla="*/ 90 w 327"/>
                    <a:gd name="T23" fmla="*/ 125 h 276"/>
                    <a:gd name="T24" fmla="*/ 135 w 327"/>
                    <a:gd name="T25" fmla="*/ 95 h 276"/>
                    <a:gd name="T26" fmla="*/ 133 w 327"/>
                    <a:gd name="T27" fmla="*/ 91 h 276"/>
                    <a:gd name="T28" fmla="*/ 121 w 327"/>
                    <a:gd name="T29" fmla="*/ 97 h 276"/>
                    <a:gd name="T30" fmla="*/ 99 w 327"/>
                    <a:gd name="T31" fmla="*/ 95 h 276"/>
                    <a:gd name="T32" fmla="*/ 94 w 327"/>
                    <a:gd name="T33" fmla="*/ 83 h 276"/>
                    <a:gd name="T34" fmla="*/ 112 w 327"/>
                    <a:gd name="T35" fmla="*/ 71 h 276"/>
                    <a:gd name="T36" fmla="*/ 172 w 327"/>
                    <a:gd name="T37" fmla="*/ 43 h 276"/>
                    <a:gd name="T38" fmla="*/ 183 w 327"/>
                    <a:gd name="T39" fmla="*/ 38 h 276"/>
                    <a:gd name="T40" fmla="*/ 221 w 327"/>
                    <a:gd name="T41" fmla="*/ 18 h 276"/>
                    <a:gd name="T42" fmla="*/ 264 w 327"/>
                    <a:gd name="T43" fmla="*/ 3 h 276"/>
                    <a:gd name="T44" fmla="*/ 277 w 327"/>
                    <a:gd name="T45" fmla="*/ 9 h 276"/>
                    <a:gd name="T46" fmla="*/ 187 w 327"/>
                    <a:gd name="T47" fmla="*/ 76 h 276"/>
                    <a:gd name="T48" fmla="*/ 246 w 327"/>
                    <a:gd name="T49" fmla="*/ 70 h 276"/>
                    <a:gd name="T50" fmla="*/ 302 w 327"/>
                    <a:gd name="T51" fmla="*/ 69 h 276"/>
                    <a:gd name="T52" fmla="*/ 324 w 327"/>
                    <a:gd name="T53" fmla="*/ 85 h 276"/>
                    <a:gd name="T54" fmla="*/ 319 w 327"/>
                    <a:gd name="T55" fmla="*/ 117 h 276"/>
                    <a:gd name="T56" fmla="*/ 240 w 327"/>
                    <a:gd name="T57" fmla="*/ 160 h 276"/>
                    <a:gd name="T58" fmla="*/ 231 w 327"/>
                    <a:gd name="T59" fmla="*/ 166 h 276"/>
                    <a:gd name="T60" fmla="*/ 214 w 327"/>
                    <a:gd name="T61" fmla="*/ 162 h 276"/>
                    <a:gd name="T62" fmla="*/ 305 w 327"/>
                    <a:gd name="T63" fmla="*/ 101 h 276"/>
                    <a:gd name="T64" fmla="*/ 268 w 327"/>
                    <a:gd name="T65" fmla="*/ 92 h 276"/>
                    <a:gd name="T66" fmla="*/ 198 w 327"/>
                    <a:gd name="T67" fmla="*/ 102 h 276"/>
                    <a:gd name="T68" fmla="*/ 158 w 327"/>
                    <a:gd name="T69" fmla="*/ 114 h 276"/>
                    <a:gd name="T70" fmla="*/ 123 w 327"/>
                    <a:gd name="T71" fmla="*/ 134 h 276"/>
                    <a:gd name="T72" fmla="*/ 93 w 327"/>
                    <a:gd name="T73" fmla="*/ 164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27" h="276">
                      <a:moveTo>
                        <a:pt x="93" y="164"/>
                      </a:moveTo>
                      <a:cubicBezTo>
                        <a:pt x="86" y="153"/>
                        <a:pt x="81" y="157"/>
                        <a:pt x="75" y="164"/>
                      </a:cubicBezTo>
                      <a:cubicBezTo>
                        <a:pt x="53" y="190"/>
                        <a:pt x="41" y="219"/>
                        <a:pt x="31" y="250"/>
                      </a:cubicBezTo>
                      <a:cubicBezTo>
                        <a:pt x="29" y="258"/>
                        <a:pt x="24" y="265"/>
                        <a:pt x="20" y="271"/>
                      </a:cubicBezTo>
                      <a:cubicBezTo>
                        <a:pt x="17" y="274"/>
                        <a:pt x="11" y="276"/>
                        <a:pt x="7" y="276"/>
                      </a:cubicBezTo>
                      <a:cubicBezTo>
                        <a:pt x="4" y="276"/>
                        <a:pt x="2" y="269"/>
                        <a:pt x="1" y="265"/>
                      </a:cubicBezTo>
                      <a:cubicBezTo>
                        <a:pt x="0" y="261"/>
                        <a:pt x="0" y="256"/>
                        <a:pt x="2" y="252"/>
                      </a:cubicBezTo>
                      <a:cubicBezTo>
                        <a:pt x="10" y="231"/>
                        <a:pt x="18" y="209"/>
                        <a:pt x="30" y="190"/>
                      </a:cubicBezTo>
                      <a:cubicBezTo>
                        <a:pt x="42" y="171"/>
                        <a:pt x="60" y="155"/>
                        <a:pt x="75" y="137"/>
                      </a:cubicBezTo>
                      <a:cubicBezTo>
                        <a:pt x="77" y="135"/>
                        <a:pt x="80" y="132"/>
                        <a:pt x="83" y="129"/>
                      </a:cubicBezTo>
                      <a:cubicBezTo>
                        <a:pt x="61" y="123"/>
                        <a:pt x="58" y="118"/>
                        <a:pt x="61" y="91"/>
                      </a:cubicBezTo>
                      <a:cubicBezTo>
                        <a:pt x="82" y="87"/>
                        <a:pt x="93" y="98"/>
                        <a:pt x="90" y="125"/>
                      </a:cubicBezTo>
                      <a:cubicBezTo>
                        <a:pt x="106" y="115"/>
                        <a:pt x="120" y="105"/>
                        <a:pt x="135" y="95"/>
                      </a:cubicBezTo>
                      <a:cubicBezTo>
                        <a:pt x="134" y="94"/>
                        <a:pt x="133" y="93"/>
                        <a:pt x="133" y="91"/>
                      </a:cubicBezTo>
                      <a:cubicBezTo>
                        <a:pt x="129" y="93"/>
                        <a:pt x="125" y="97"/>
                        <a:pt x="121" y="97"/>
                      </a:cubicBezTo>
                      <a:cubicBezTo>
                        <a:pt x="113" y="98"/>
                        <a:pt x="106" y="98"/>
                        <a:pt x="99" y="95"/>
                      </a:cubicBezTo>
                      <a:cubicBezTo>
                        <a:pt x="96" y="94"/>
                        <a:pt x="93" y="85"/>
                        <a:pt x="94" y="83"/>
                      </a:cubicBezTo>
                      <a:cubicBezTo>
                        <a:pt x="99" y="78"/>
                        <a:pt x="105" y="74"/>
                        <a:pt x="112" y="71"/>
                      </a:cubicBezTo>
                      <a:cubicBezTo>
                        <a:pt x="132" y="61"/>
                        <a:pt x="152" y="52"/>
                        <a:pt x="172" y="43"/>
                      </a:cubicBezTo>
                      <a:cubicBezTo>
                        <a:pt x="176" y="41"/>
                        <a:pt x="180" y="38"/>
                        <a:pt x="183" y="38"/>
                      </a:cubicBezTo>
                      <a:cubicBezTo>
                        <a:pt x="201" y="41"/>
                        <a:pt x="211" y="29"/>
                        <a:pt x="221" y="18"/>
                      </a:cubicBezTo>
                      <a:cubicBezTo>
                        <a:pt x="233" y="6"/>
                        <a:pt x="247" y="0"/>
                        <a:pt x="264" y="3"/>
                      </a:cubicBezTo>
                      <a:cubicBezTo>
                        <a:pt x="267" y="3"/>
                        <a:pt x="271" y="6"/>
                        <a:pt x="277" y="9"/>
                      </a:cubicBezTo>
                      <a:cubicBezTo>
                        <a:pt x="251" y="38"/>
                        <a:pt x="215" y="51"/>
                        <a:pt x="187" y="76"/>
                      </a:cubicBezTo>
                      <a:cubicBezTo>
                        <a:pt x="208" y="74"/>
                        <a:pt x="227" y="71"/>
                        <a:pt x="246" y="70"/>
                      </a:cubicBezTo>
                      <a:cubicBezTo>
                        <a:pt x="265" y="68"/>
                        <a:pt x="284" y="67"/>
                        <a:pt x="302" y="69"/>
                      </a:cubicBezTo>
                      <a:cubicBezTo>
                        <a:pt x="310" y="70"/>
                        <a:pt x="322" y="78"/>
                        <a:pt x="324" y="85"/>
                      </a:cubicBezTo>
                      <a:cubicBezTo>
                        <a:pt x="327" y="95"/>
                        <a:pt x="325" y="108"/>
                        <a:pt x="319" y="117"/>
                      </a:cubicBezTo>
                      <a:cubicBezTo>
                        <a:pt x="302" y="146"/>
                        <a:pt x="272" y="155"/>
                        <a:pt x="240" y="160"/>
                      </a:cubicBezTo>
                      <a:cubicBezTo>
                        <a:pt x="237" y="160"/>
                        <a:pt x="234" y="164"/>
                        <a:pt x="231" y="166"/>
                      </a:cubicBezTo>
                      <a:cubicBezTo>
                        <a:pt x="223" y="171"/>
                        <a:pt x="218" y="170"/>
                        <a:pt x="214" y="162"/>
                      </a:cubicBezTo>
                      <a:cubicBezTo>
                        <a:pt x="244" y="141"/>
                        <a:pt x="282" y="133"/>
                        <a:pt x="305" y="101"/>
                      </a:cubicBezTo>
                      <a:cubicBezTo>
                        <a:pt x="295" y="87"/>
                        <a:pt x="281" y="91"/>
                        <a:pt x="268" y="92"/>
                      </a:cubicBezTo>
                      <a:cubicBezTo>
                        <a:pt x="245" y="95"/>
                        <a:pt x="221" y="98"/>
                        <a:pt x="198" y="102"/>
                      </a:cubicBezTo>
                      <a:cubicBezTo>
                        <a:pt x="185" y="105"/>
                        <a:pt x="172" y="110"/>
                        <a:pt x="158" y="114"/>
                      </a:cubicBezTo>
                      <a:cubicBezTo>
                        <a:pt x="145" y="118"/>
                        <a:pt x="133" y="123"/>
                        <a:pt x="123" y="134"/>
                      </a:cubicBezTo>
                      <a:cubicBezTo>
                        <a:pt x="115" y="144"/>
                        <a:pt x="105" y="153"/>
                        <a:pt x="93" y="1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6FF755F5-09AA-A6F0-6635-772F2735F6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864" y="4537794"/>
                  <a:ext cx="379823" cy="354798"/>
                </a:xfrm>
                <a:custGeom>
                  <a:avLst/>
                  <a:gdLst>
                    <a:gd name="T0" fmla="*/ 40 w 223"/>
                    <a:gd name="T1" fmla="*/ 119 h 207"/>
                    <a:gd name="T2" fmla="*/ 19 w 223"/>
                    <a:gd name="T3" fmla="*/ 114 h 207"/>
                    <a:gd name="T4" fmla="*/ 6 w 223"/>
                    <a:gd name="T5" fmla="*/ 82 h 207"/>
                    <a:gd name="T6" fmla="*/ 27 w 223"/>
                    <a:gd name="T7" fmla="*/ 53 h 207"/>
                    <a:gd name="T8" fmla="*/ 36 w 223"/>
                    <a:gd name="T9" fmla="*/ 60 h 207"/>
                    <a:gd name="T10" fmla="*/ 34 w 223"/>
                    <a:gd name="T11" fmla="*/ 73 h 207"/>
                    <a:gd name="T12" fmla="*/ 60 w 223"/>
                    <a:gd name="T13" fmla="*/ 64 h 207"/>
                    <a:gd name="T14" fmla="*/ 41 w 223"/>
                    <a:gd name="T15" fmla="*/ 20 h 207"/>
                    <a:gd name="T16" fmla="*/ 50 w 223"/>
                    <a:gd name="T17" fmla="*/ 3 h 207"/>
                    <a:gd name="T18" fmla="*/ 67 w 223"/>
                    <a:gd name="T19" fmla="*/ 5 h 207"/>
                    <a:gd name="T20" fmla="*/ 107 w 223"/>
                    <a:gd name="T21" fmla="*/ 42 h 207"/>
                    <a:gd name="T22" fmla="*/ 121 w 223"/>
                    <a:gd name="T23" fmla="*/ 51 h 207"/>
                    <a:gd name="T24" fmla="*/ 125 w 223"/>
                    <a:gd name="T25" fmla="*/ 88 h 207"/>
                    <a:gd name="T26" fmla="*/ 107 w 223"/>
                    <a:gd name="T27" fmla="*/ 111 h 207"/>
                    <a:gd name="T28" fmla="*/ 103 w 223"/>
                    <a:gd name="T29" fmla="*/ 162 h 207"/>
                    <a:gd name="T30" fmla="*/ 134 w 223"/>
                    <a:gd name="T31" fmla="*/ 177 h 207"/>
                    <a:gd name="T32" fmla="*/ 160 w 223"/>
                    <a:gd name="T33" fmla="*/ 169 h 207"/>
                    <a:gd name="T34" fmla="*/ 165 w 223"/>
                    <a:gd name="T35" fmla="*/ 140 h 207"/>
                    <a:gd name="T36" fmla="*/ 144 w 223"/>
                    <a:gd name="T37" fmla="*/ 109 h 207"/>
                    <a:gd name="T38" fmla="*/ 145 w 223"/>
                    <a:gd name="T39" fmla="*/ 93 h 207"/>
                    <a:gd name="T40" fmla="*/ 157 w 223"/>
                    <a:gd name="T41" fmla="*/ 93 h 207"/>
                    <a:gd name="T42" fmla="*/ 210 w 223"/>
                    <a:gd name="T43" fmla="*/ 151 h 207"/>
                    <a:gd name="T44" fmla="*/ 195 w 223"/>
                    <a:gd name="T45" fmla="*/ 192 h 207"/>
                    <a:gd name="T46" fmla="*/ 124 w 223"/>
                    <a:gd name="T47" fmla="*/ 207 h 207"/>
                    <a:gd name="T48" fmla="*/ 82 w 223"/>
                    <a:gd name="T49" fmla="*/ 200 h 207"/>
                    <a:gd name="T50" fmla="*/ 74 w 223"/>
                    <a:gd name="T51" fmla="*/ 189 h 207"/>
                    <a:gd name="T52" fmla="*/ 79 w 223"/>
                    <a:gd name="T53" fmla="*/ 139 h 207"/>
                    <a:gd name="T54" fmla="*/ 82 w 223"/>
                    <a:gd name="T55" fmla="*/ 113 h 207"/>
                    <a:gd name="T56" fmla="*/ 54 w 223"/>
                    <a:gd name="T57" fmla="*/ 153 h 207"/>
                    <a:gd name="T58" fmla="*/ 52 w 223"/>
                    <a:gd name="T59" fmla="*/ 161 h 207"/>
                    <a:gd name="T60" fmla="*/ 30 w 223"/>
                    <a:gd name="T61" fmla="*/ 172 h 207"/>
                    <a:gd name="T62" fmla="*/ 26 w 223"/>
                    <a:gd name="T63" fmla="*/ 148 h 207"/>
                    <a:gd name="T64" fmla="*/ 40 w 223"/>
                    <a:gd name="T65" fmla="*/ 119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23" h="207">
                      <a:moveTo>
                        <a:pt x="40" y="119"/>
                      </a:moveTo>
                      <a:cubicBezTo>
                        <a:pt x="32" y="117"/>
                        <a:pt x="24" y="117"/>
                        <a:pt x="19" y="114"/>
                      </a:cubicBezTo>
                      <a:cubicBezTo>
                        <a:pt x="8" y="106"/>
                        <a:pt x="0" y="95"/>
                        <a:pt x="6" y="82"/>
                      </a:cubicBezTo>
                      <a:cubicBezTo>
                        <a:pt x="11" y="71"/>
                        <a:pt x="20" y="63"/>
                        <a:pt x="27" y="53"/>
                      </a:cubicBezTo>
                      <a:cubicBezTo>
                        <a:pt x="30" y="55"/>
                        <a:pt x="34" y="57"/>
                        <a:pt x="36" y="60"/>
                      </a:cubicBezTo>
                      <a:cubicBezTo>
                        <a:pt x="37" y="63"/>
                        <a:pt x="35" y="67"/>
                        <a:pt x="34" y="73"/>
                      </a:cubicBezTo>
                      <a:cubicBezTo>
                        <a:pt x="44" y="69"/>
                        <a:pt x="52" y="67"/>
                        <a:pt x="60" y="64"/>
                      </a:cubicBezTo>
                      <a:cubicBezTo>
                        <a:pt x="40" y="54"/>
                        <a:pt x="38" y="38"/>
                        <a:pt x="41" y="20"/>
                      </a:cubicBezTo>
                      <a:cubicBezTo>
                        <a:pt x="42" y="13"/>
                        <a:pt x="45" y="6"/>
                        <a:pt x="50" y="3"/>
                      </a:cubicBezTo>
                      <a:cubicBezTo>
                        <a:pt x="53" y="0"/>
                        <a:pt x="63" y="2"/>
                        <a:pt x="67" y="5"/>
                      </a:cubicBezTo>
                      <a:cubicBezTo>
                        <a:pt x="80" y="17"/>
                        <a:pt x="100" y="22"/>
                        <a:pt x="107" y="42"/>
                      </a:cubicBezTo>
                      <a:cubicBezTo>
                        <a:pt x="109" y="46"/>
                        <a:pt x="116" y="49"/>
                        <a:pt x="121" y="51"/>
                      </a:cubicBezTo>
                      <a:cubicBezTo>
                        <a:pt x="136" y="59"/>
                        <a:pt x="138" y="77"/>
                        <a:pt x="125" y="88"/>
                      </a:cubicBezTo>
                      <a:cubicBezTo>
                        <a:pt x="118" y="94"/>
                        <a:pt x="109" y="102"/>
                        <a:pt x="107" y="111"/>
                      </a:cubicBezTo>
                      <a:cubicBezTo>
                        <a:pt x="103" y="127"/>
                        <a:pt x="102" y="145"/>
                        <a:pt x="103" y="162"/>
                      </a:cubicBezTo>
                      <a:cubicBezTo>
                        <a:pt x="104" y="178"/>
                        <a:pt x="116" y="182"/>
                        <a:pt x="134" y="177"/>
                      </a:cubicBezTo>
                      <a:cubicBezTo>
                        <a:pt x="143" y="174"/>
                        <a:pt x="152" y="172"/>
                        <a:pt x="160" y="169"/>
                      </a:cubicBezTo>
                      <a:cubicBezTo>
                        <a:pt x="172" y="165"/>
                        <a:pt x="174" y="153"/>
                        <a:pt x="165" y="140"/>
                      </a:cubicBezTo>
                      <a:cubicBezTo>
                        <a:pt x="158" y="129"/>
                        <a:pt x="150" y="120"/>
                        <a:pt x="144" y="109"/>
                      </a:cubicBezTo>
                      <a:cubicBezTo>
                        <a:pt x="141" y="105"/>
                        <a:pt x="143" y="98"/>
                        <a:pt x="145" y="93"/>
                      </a:cubicBezTo>
                      <a:cubicBezTo>
                        <a:pt x="145" y="92"/>
                        <a:pt x="155" y="91"/>
                        <a:pt x="157" y="93"/>
                      </a:cubicBezTo>
                      <a:cubicBezTo>
                        <a:pt x="175" y="112"/>
                        <a:pt x="194" y="131"/>
                        <a:pt x="210" y="151"/>
                      </a:cubicBezTo>
                      <a:cubicBezTo>
                        <a:pt x="223" y="168"/>
                        <a:pt x="215" y="184"/>
                        <a:pt x="195" y="192"/>
                      </a:cubicBezTo>
                      <a:cubicBezTo>
                        <a:pt x="172" y="202"/>
                        <a:pt x="148" y="207"/>
                        <a:pt x="124" y="207"/>
                      </a:cubicBezTo>
                      <a:cubicBezTo>
                        <a:pt x="110" y="206"/>
                        <a:pt x="96" y="203"/>
                        <a:pt x="82" y="200"/>
                      </a:cubicBezTo>
                      <a:cubicBezTo>
                        <a:pt x="78" y="199"/>
                        <a:pt x="73" y="193"/>
                        <a:pt x="74" y="189"/>
                      </a:cubicBezTo>
                      <a:cubicBezTo>
                        <a:pt x="74" y="173"/>
                        <a:pt x="77" y="156"/>
                        <a:pt x="79" y="139"/>
                      </a:cubicBezTo>
                      <a:cubicBezTo>
                        <a:pt x="80" y="131"/>
                        <a:pt x="81" y="123"/>
                        <a:pt x="82" y="113"/>
                      </a:cubicBezTo>
                      <a:cubicBezTo>
                        <a:pt x="62" y="122"/>
                        <a:pt x="61" y="139"/>
                        <a:pt x="54" y="153"/>
                      </a:cubicBezTo>
                      <a:cubicBezTo>
                        <a:pt x="53" y="156"/>
                        <a:pt x="54" y="160"/>
                        <a:pt x="52" y="161"/>
                      </a:cubicBezTo>
                      <a:cubicBezTo>
                        <a:pt x="45" y="166"/>
                        <a:pt x="35" y="174"/>
                        <a:pt x="30" y="172"/>
                      </a:cubicBezTo>
                      <a:cubicBezTo>
                        <a:pt x="20" y="169"/>
                        <a:pt x="21" y="158"/>
                        <a:pt x="26" y="148"/>
                      </a:cubicBezTo>
                      <a:cubicBezTo>
                        <a:pt x="31" y="139"/>
                        <a:pt x="35" y="129"/>
                        <a:pt x="40" y="1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" name="Freeform 15">
                  <a:extLst>
                    <a:ext uri="{FF2B5EF4-FFF2-40B4-BE49-F238E27FC236}">
                      <a16:creationId xmlns:a16="http://schemas.microsoft.com/office/drawing/2014/main" id="{8531717B-DDA6-D3E9-6620-8016D845DB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9353" y="4609930"/>
                  <a:ext cx="223772" cy="292966"/>
                </a:xfrm>
                <a:custGeom>
                  <a:avLst/>
                  <a:gdLst>
                    <a:gd name="T0" fmla="*/ 51 w 131"/>
                    <a:gd name="T1" fmla="*/ 34 h 171"/>
                    <a:gd name="T2" fmla="*/ 19 w 131"/>
                    <a:gd name="T3" fmla="*/ 47 h 171"/>
                    <a:gd name="T4" fmla="*/ 8 w 131"/>
                    <a:gd name="T5" fmla="*/ 45 h 171"/>
                    <a:gd name="T6" fmla="*/ 2 w 131"/>
                    <a:gd name="T7" fmla="*/ 27 h 171"/>
                    <a:gd name="T8" fmla="*/ 21 w 131"/>
                    <a:gd name="T9" fmla="*/ 11 h 171"/>
                    <a:gd name="T10" fmla="*/ 75 w 131"/>
                    <a:gd name="T11" fmla="*/ 2 h 171"/>
                    <a:gd name="T12" fmla="*/ 90 w 131"/>
                    <a:gd name="T13" fmla="*/ 22 h 171"/>
                    <a:gd name="T14" fmla="*/ 80 w 131"/>
                    <a:gd name="T15" fmla="*/ 46 h 171"/>
                    <a:gd name="T16" fmla="*/ 93 w 131"/>
                    <a:gd name="T17" fmla="*/ 44 h 171"/>
                    <a:gd name="T18" fmla="*/ 119 w 131"/>
                    <a:gd name="T19" fmla="*/ 50 h 171"/>
                    <a:gd name="T20" fmla="*/ 126 w 131"/>
                    <a:gd name="T21" fmla="*/ 92 h 171"/>
                    <a:gd name="T22" fmla="*/ 122 w 131"/>
                    <a:gd name="T23" fmla="*/ 96 h 171"/>
                    <a:gd name="T24" fmla="*/ 105 w 131"/>
                    <a:gd name="T25" fmla="*/ 137 h 171"/>
                    <a:gd name="T26" fmla="*/ 79 w 131"/>
                    <a:gd name="T27" fmla="*/ 166 h 171"/>
                    <a:gd name="T28" fmla="*/ 20 w 131"/>
                    <a:gd name="T29" fmla="*/ 149 h 171"/>
                    <a:gd name="T30" fmla="*/ 16 w 131"/>
                    <a:gd name="T31" fmla="*/ 141 h 171"/>
                    <a:gd name="T32" fmla="*/ 24 w 131"/>
                    <a:gd name="T33" fmla="*/ 136 h 171"/>
                    <a:gd name="T34" fmla="*/ 46 w 131"/>
                    <a:gd name="T35" fmla="*/ 142 h 171"/>
                    <a:gd name="T36" fmla="*/ 69 w 131"/>
                    <a:gd name="T37" fmla="*/ 138 h 171"/>
                    <a:gd name="T38" fmla="*/ 82 w 131"/>
                    <a:gd name="T39" fmla="*/ 115 h 171"/>
                    <a:gd name="T40" fmla="*/ 77 w 131"/>
                    <a:gd name="T41" fmla="*/ 108 h 171"/>
                    <a:gd name="T42" fmla="*/ 58 w 131"/>
                    <a:gd name="T43" fmla="*/ 125 h 171"/>
                    <a:gd name="T44" fmla="*/ 28 w 131"/>
                    <a:gd name="T45" fmla="*/ 113 h 171"/>
                    <a:gd name="T46" fmla="*/ 25 w 131"/>
                    <a:gd name="T47" fmla="*/ 69 h 171"/>
                    <a:gd name="T48" fmla="*/ 44 w 131"/>
                    <a:gd name="T49" fmla="*/ 54 h 171"/>
                    <a:gd name="T50" fmla="*/ 51 w 131"/>
                    <a:gd name="T51" fmla="*/ 34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1" h="171">
                      <a:moveTo>
                        <a:pt x="51" y="34"/>
                      </a:moveTo>
                      <a:cubicBezTo>
                        <a:pt x="40" y="38"/>
                        <a:pt x="30" y="43"/>
                        <a:pt x="19" y="47"/>
                      </a:cubicBezTo>
                      <a:cubicBezTo>
                        <a:pt x="16" y="48"/>
                        <a:pt x="10" y="47"/>
                        <a:pt x="8" y="45"/>
                      </a:cubicBezTo>
                      <a:cubicBezTo>
                        <a:pt x="5" y="39"/>
                        <a:pt x="0" y="30"/>
                        <a:pt x="2" y="27"/>
                      </a:cubicBezTo>
                      <a:cubicBezTo>
                        <a:pt x="6" y="20"/>
                        <a:pt x="14" y="13"/>
                        <a:pt x="21" y="11"/>
                      </a:cubicBezTo>
                      <a:cubicBezTo>
                        <a:pt x="39" y="6"/>
                        <a:pt x="57" y="4"/>
                        <a:pt x="75" y="2"/>
                      </a:cubicBezTo>
                      <a:cubicBezTo>
                        <a:pt x="86" y="0"/>
                        <a:pt x="94" y="11"/>
                        <a:pt x="90" y="22"/>
                      </a:cubicBezTo>
                      <a:cubicBezTo>
                        <a:pt x="88" y="29"/>
                        <a:pt x="84" y="36"/>
                        <a:pt x="80" y="46"/>
                      </a:cubicBezTo>
                      <a:cubicBezTo>
                        <a:pt x="86" y="45"/>
                        <a:pt x="89" y="43"/>
                        <a:pt x="93" y="44"/>
                      </a:cubicBezTo>
                      <a:cubicBezTo>
                        <a:pt x="102" y="45"/>
                        <a:pt x="113" y="45"/>
                        <a:pt x="119" y="50"/>
                      </a:cubicBezTo>
                      <a:cubicBezTo>
                        <a:pt x="131" y="61"/>
                        <a:pt x="131" y="76"/>
                        <a:pt x="126" y="92"/>
                      </a:cubicBezTo>
                      <a:cubicBezTo>
                        <a:pt x="125" y="93"/>
                        <a:pt x="124" y="96"/>
                        <a:pt x="122" y="96"/>
                      </a:cubicBezTo>
                      <a:cubicBezTo>
                        <a:pt x="97" y="101"/>
                        <a:pt x="106" y="122"/>
                        <a:pt x="105" y="137"/>
                      </a:cubicBezTo>
                      <a:cubicBezTo>
                        <a:pt x="104" y="154"/>
                        <a:pt x="96" y="162"/>
                        <a:pt x="79" y="166"/>
                      </a:cubicBezTo>
                      <a:cubicBezTo>
                        <a:pt x="56" y="171"/>
                        <a:pt x="38" y="162"/>
                        <a:pt x="20" y="149"/>
                      </a:cubicBezTo>
                      <a:cubicBezTo>
                        <a:pt x="18" y="148"/>
                        <a:pt x="16" y="143"/>
                        <a:pt x="16" y="141"/>
                      </a:cubicBezTo>
                      <a:cubicBezTo>
                        <a:pt x="17" y="139"/>
                        <a:pt x="21" y="136"/>
                        <a:pt x="24" y="136"/>
                      </a:cubicBezTo>
                      <a:cubicBezTo>
                        <a:pt x="31" y="137"/>
                        <a:pt x="39" y="141"/>
                        <a:pt x="46" y="142"/>
                      </a:cubicBezTo>
                      <a:cubicBezTo>
                        <a:pt x="54" y="142"/>
                        <a:pt x="64" y="143"/>
                        <a:pt x="69" y="138"/>
                      </a:cubicBezTo>
                      <a:cubicBezTo>
                        <a:pt x="76" y="133"/>
                        <a:pt x="78" y="123"/>
                        <a:pt x="82" y="115"/>
                      </a:cubicBezTo>
                      <a:cubicBezTo>
                        <a:pt x="82" y="113"/>
                        <a:pt x="79" y="110"/>
                        <a:pt x="77" y="108"/>
                      </a:cubicBezTo>
                      <a:cubicBezTo>
                        <a:pt x="70" y="114"/>
                        <a:pt x="65" y="123"/>
                        <a:pt x="58" y="125"/>
                      </a:cubicBezTo>
                      <a:cubicBezTo>
                        <a:pt x="47" y="127"/>
                        <a:pt x="35" y="128"/>
                        <a:pt x="28" y="113"/>
                      </a:cubicBezTo>
                      <a:cubicBezTo>
                        <a:pt x="21" y="98"/>
                        <a:pt x="20" y="83"/>
                        <a:pt x="25" y="69"/>
                      </a:cubicBezTo>
                      <a:cubicBezTo>
                        <a:pt x="27" y="62"/>
                        <a:pt x="37" y="58"/>
                        <a:pt x="44" y="54"/>
                      </a:cubicBezTo>
                      <a:cubicBezTo>
                        <a:pt x="55" y="46"/>
                        <a:pt x="56" y="43"/>
                        <a:pt x="51" y="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Freeform 16">
                  <a:extLst>
                    <a:ext uri="{FF2B5EF4-FFF2-40B4-BE49-F238E27FC236}">
                      <a16:creationId xmlns:a16="http://schemas.microsoft.com/office/drawing/2014/main" id="{87DD2D9A-76F7-233B-C105-454DE9F212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1192" y="4483322"/>
                  <a:ext cx="139857" cy="368047"/>
                </a:xfrm>
                <a:custGeom>
                  <a:avLst/>
                  <a:gdLst>
                    <a:gd name="T0" fmla="*/ 0 w 82"/>
                    <a:gd name="T1" fmla="*/ 152 h 215"/>
                    <a:gd name="T2" fmla="*/ 18 w 82"/>
                    <a:gd name="T3" fmla="*/ 74 h 215"/>
                    <a:gd name="T4" fmla="*/ 46 w 82"/>
                    <a:gd name="T5" fmla="*/ 12 h 215"/>
                    <a:gd name="T6" fmla="*/ 68 w 82"/>
                    <a:gd name="T7" fmla="*/ 1 h 215"/>
                    <a:gd name="T8" fmla="*/ 82 w 82"/>
                    <a:gd name="T9" fmla="*/ 11 h 215"/>
                    <a:gd name="T10" fmla="*/ 69 w 82"/>
                    <a:gd name="T11" fmla="*/ 30 h 215"/>
                    <a:gd name="T12" fmla="*/ 51 w 82"/>
                    <a:gd name="T13" fmla="*/ 46 h 215"/>
                    <a:gd name="T14" fmla="*/ 39 w 82"/>
                    <a:gd name="T15" fmla="*/ 88 h 215"/>
                    <a:gd name="T16" fmla="*/ 32 w 82"/>
                    <a:gd name="T17" fmla="*/ 122 h 215"/>
                    <a:gd name="T18" fmla="*/ 38 w 82"/>
                    <a:gd name="T19" fmla="*/ 157 h 215"/>
                    <a:gd name="T20" fmla="*/ 49 w 82"/>
                    <a:gd name="T21" fmla="*/ 195 h 215"/>
                    <a:gd name="T22" fmla="*/ 49 w 82"/>
                    <a:gd name="T23" fmla="*/ 202 h 215"/>
                    <a:gd name="T24" fmla="*/ 30 w 82"/>
                    <a:gd name="T25" fmla="*/ 215 h 215"/>
                    <a:gd name="T26" fmla="*/ 9 w 82"/>
                    <a:gd name="T27" fmla="*/ 197 h 215"/>
                    <a:gd name="T28" fmla="*/ 0 w 82"/>
                    <a:gd name="T29" fmla="*/ 152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2" h="215">
                      <a:moveTo>
                        <a:pt x="0" y="152"/>
                      </a:moveTo>
                      <a:cubicBezTo>
                        <a:pt x="6" y="127"/>
                        <a:pt x="9" y="100"/>
                        <a:pt x="18" y="74"/>
                      </a:cubicBezTo>
                      <a:cubicBezTo>
                        <a:pt x="24" y="52"/>
                        <a:pt x="35" y="32"/>
                        <a:pt x="46" y="12"/>
                      </a:cubicBezTo>
                      <a:cubicBezTo>
                        <a:pt x="49" y="6"/>
                        <a:pt x="60" y="2"/>
                        <a:pt x="68" y="1"/>
                      </a:cubicBezTo>
                      <a:cubicBezTo>
                        <a:pt x="72" y="0"/>
                        <a:pt x="82" y="7"/>
                        <a:pt x="82" y="11"/>
                      </a:cubicBezTo>
                      <a:cubicBezTo>
                        <a:pt x="82" y="18"/>
                        <a:pt x="82" y="28"/>
                        <a:pt x="69" y="30"/>
                      </a:cubicBezTo>
                      <a:cubicBezTo>
                        <a:pt x="62" y="30"/>
                        <a:pt x="54" y="39"/>
                        <a:pt x="51" y="46"/>
                      </a:cubicBezTo>
                      <a:cubicBezTo>
                        <a:pt x="45" y="59"/>
                        <a:pt x="43" y="74"/>
                        <a:pt x="39" y="88"/>
                      </a:cubicBezTo>
                      <a:cubicBezTo>
                        <a:pt x="37" y="99"/>
                        <a:pt x="32" y="111"/>
                        <a:pt x="32" y="122"/>
                      </a:cubicBezTo>
                      <a:cubicBezTo>
                        <a:pt x="32" y="134"/>
                        <a:pt x="37" y="145"/>
                        <a:pt x="38" y="157"/>
                      </a:cubicBezTo>
                      <a:cubicBezTo>
                        <a:pt x="39" y="170"/>
                        <a:pt x="38" y="184"/>
                        <a:pt x="49" y="195"/>
                      </a:cubicBezTo>
                      <a:cubicBezTo>
                        <a:pt x="50" y="196"/>
                        <a:pt x="49" y="200"/>
                        <a:pt x="49" y="202"/>
                      </a:cubicBezTo>
                      <a:cubicBezTo>
                        <a:pt x="46" y="211"/>
                        <a:pt x="40" y="215"/>
                        <a:pt x="30" y="215"/>
                      </a:cubicBezTo>
                      <a:cubicBezTo>
                        <a:pt x="17" y="215"/>
                        <a:pt x="12" y="207"/>
                        <a:pt x="9" y="197"/>
                      </a:cubicBezTo>
                      <a:cubicBezTo>
                        <a:pt x="5" y="184"/>
                        <a:pt x="4" y="169"/>
                        <a:pt x="0" y="1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Freeform 24">
                  <a:extLst>
                    <a:ext uri="{FF2B5EF4-FFF2-40B4-BE49-F238E27FC236}">
                      <a16:creationId xmlns:a16="http://schemas.microsoft.com/office/drawing/2014/main" id="{0803920F-8429-4795-BC1D-EC936FAEBB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0587" y="4417074"/>
                  <a:ext cx="85387" cy="105998"/>
                </a:xfrm>
                <a:custGeom>
                  <a:avLst/>
                  <a:gdLst>
                    <a:gd name="T0" fmla="*/ 14 w 50"/>
                    <a:gd name="T1" fmla="*/ 0 h 62"/>
                    <a:gd name="T2" fmla="*/ 26 w 50"/>
                    <a:gd name="T3" fmla="*/ 6 h 62"/>
                    <a:gd name="T4" fmla="*/ 32 w 50"/>
                    <a:gd name="T5" fmla="*/ 12 h 62"/>
                    <a:gd name="T6" fmla="*/ 50 w 50"/>
                    <a:gd name="T7" fmla="*/ 16 h 62"/>
                    <a:gd name="T8" fmla="*/ 43 w 50"/>
                    <a:gd name="T9" fmla="*/ 56 h 62"/>
                    <a:gd name="T10" fmla="*/ 25 w 50"/>
                    <a:gd name="T11" fmla="*/ 59 h 62"/>
                    <a:gd name="T12" fmla="*/ 0 w 50"/>
                    <a:gd name="T13" fmla="*/ 17 h 62"/>
                    <a:gd name="T14" fmla="*/ 14 w 50"/>
                    <a:gd name="T1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62">
                      <a:moveTo>
                        <a:pt x="14" y="0"/>
                      </a:moveTo>
                      <a:cubicBezTo>
                        <a:pt x="20" y="3"/>
                        <a:pt x="23" y="5"/>
                        <a:pt x="26" y="6"/>
                      </a:cubicBezTo>
                      <a:cubicBezTo>
                        <a:pt x="28" y="8"/>
                        <a:pt x="30" y="11"/>
                        <a:pt x="32" y="12"/>
                      </a:cubicBezTo>
                      <a:cubicBezTo>
                        <a:pt x="39" y="14"/>
                        <a:pt x="50" y="15"/>
                        <a:pt x="50" y="16"/>
                      </a:cubicBezTo>
                      <a:cubicBezTo>
                        <a:pt x="49" y="30"/>
                        <a:pt x="47" y="44"/>
                        <a:pt x="43" y="56"/>
                      </a:cubicBezTo>
                      <a:cubicBezTo>
                        <a:pt x="42" y="59"/>
                        <a:pt x="29" y="62"/>
                        <a:pt x="25" y="59"/>
                      </a:cubicBezTo>
                      <a:cubicBezTo>
                        <a:pt x="11" y="49"/>
                        <a:pt x="0" y="35"/>
                        <a:pt x="0" y="17"/>
                      </a:cubicBezTo>
                      <a:cubicBezTo>
                        <a:pt x="0" y="11"/>
                        <a:pt x="9" y="6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Freeform 39">
                  <a:extLst>
                    <a:ext uri="{FF2B5EF4-FFF2-40B4-BE49-F238E27FC236}">
                      <a16:creationId xmlns:a16="http://schemas.microsoft.com/office/drawing/2014/main" id="{40602E93-FAFA-8662-30C0-520EE2A2F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2168" y="4393519"/>
                  <a:ext cx="92747" cy="76554"/>
                </a:xfrm>
                <a:custGeom>
                  <a:avLst/>
                  <a:gdLst>
                    <a:gd name="T0" fmla="*/ 0 w 55"/>
                    <a:gd name="T1" fmla="*/ 19 h 45"/>
                    <a:gd name="T2" fmla="*/ 21 w 55"/>
                    <a:gd name="T3" fmla="*/ 5 h 45"/>
                    <a:gd name="T4" fmla="*/ 42 w 55"/>
                    <a:gd name="T5" fmla="*/ 8 h 45"/>
                    <a:gd name="T6" fmla="*/ 55 w 55"/>
                    <a:gd name="T7" fmla="*/ 15 h 45"/>
                    <a:gd name="T8" fmla="*/ 47 w 55"/>
                    <a:gd name="T9" fmla="*/ 24 h 45"/>
                    <a:gd name="T10" fmla="*/ 41 w 55"/>
                    <a:gd name="T11" fmla="*/ 31 h 45"/>
                    <a:gd name="T12" fmla="*/ 22 w 55"/>
                    <a:gd name="T13" fmla="*/ 45 h 45"/>
                    <a:gd name="T14" fmla="*/ 0 w 55"/>
                    <a:gd name="T15" fmla="*/ 19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5" h="45">
                      <a:moveTo>
                        <a:pt x="0" y="19"/>
                      </a:moveTo>
                      <a:cubicBezTo>
                        <a:pt x="0" y="5"/>
                        <a:pt x="8" y="0"/>
                        <a:pt x="21" y="5"/>
                      </a:cubicBezTo>
                      <a:cubicBezTo>
                        <a:pt x="28" y="7"/>
                        <a:pt x="35" y="7"/>
                        <a:pt x="42" y="8"/>
                      </a:cubicBezTo>
                      <a:cubicBezTo>
                        <a:pt x="47" y="10"/>
                        <a:pt x="51" y="13"/>
                        <a:pt x="55" y="15"/>
                      </a:cubicBezTo>
                      <a:cubicBezTo>
                        <a:pt x="52" y="18"/>
                        <a:pt x="50" y="21"/>
                        <a:pt x="47" y="24"/>
                      </a:cubicBezTo>
                      <a:cubicBezTo>
                        <a:pt x="45" y="27"/>
                        <a:pt x="43" y="29"/>
                        <a:pt x="41" y="31"/>
                      </a:cubicBezTo>
                      <a:cubicBezTo>
                        <a:pt x="35" y="36"/>
                        <a:pt x="28" y="45"/>
                        <a:pt x="22" y="45"/>
                      </a:cubicBezTo>
                      <a:cubicBezTo>
                        <a:pt x="6" y="44"/>
                        <a:pt x="0" y="35"/>
                        <a:pt x="0" y="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9AB1112-D5FC-DBC8-020B-916F9449709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046078" y="5492385"/>
                <a:ext cx="1980000" cy="115344"/>
              </a:xfrm>
              <a:custGeom>
                <a:avLst/>
                <a:gdLst/>
                <a:ahLst/>
                <a:cxnLst/>
                <a:rect l="l" t="t" r="r" b="b"/>
                <a:pathLst>
                  <a:path w="3900602" h="227228">
                    <a:moveTo>
                      <a:pt x="2355647" y="114757"/>
                    </a:moveTo>
                    <a:cubicBezTo>
                      <a:pt x="2352141" y="115976"/>
                      <a:pt x="2349246" y="117234"/>
                      <a:pt x="2346960" y="118529"/>
                    </a:cubicBezTo>
                    <a:cubicBezTo>
                      <a:pt x="2344674" y="119824"/>
                      <a:pt x="2342883" y="121425"/>
                      <a:pt x="2341588" y="123330"/>
                    </a:cubicBezTo>
                    <a:cubicBezTo>
                      <a:pt x="2340292" y="125235"/>
                      <a:pt x="2339378" y="127482"/>
                      <a:pt x="2338845" y="130073"/>
                    </a:cubicBezTo>
                    <a:cubicBezTo>
                      <a:pt x="2338311" y="132664"/>
                      <a:pt x="2338045" y="135788"/>
                      <a:pt x="2338045" y="139446"/>
                    </a:cubicBezTo>
                    <a:cubicBezTo>
                      <a:pt x="2338045" y="143408"/>
                      <a:pt x="2338692" y="147104"/>
                      <a:pt x="2339988" y="150533"/>
                    </a:cubicBezTo>
                    <a:cubicBezTo>
                      <a:pt x="2341283" y="153962"/>
                      <a:pt x="2343912" y="155676"/>
                      <a:pt x="2347874" y="155676"/>
                    </a:cubicBezTo>
                    <a:cubicBezTo>
                      <a:pt x="2349551" y="155676"/>
                      <a:pt x="2350884" y="155295"/>
                      <a:pt x="2351875" y="154533"/>
                    </a:cubicBezTo>
                    <a:cubicBezTo>
                      <a:pt x="2352865" y="153771"/>
                      <a:pt x="2354123" y="152705"/>
                      <a:pt x="2355647" y="151333"/>
                    </a:cubicBezTo>
                    <a:close/>
                    <a:moveTo>
                      <a:pt x="2457982" y="75895"/>
                    </a:moveTo>
                    <a:cubicBezTo>
                      <a:pt x="2454970" y="75895"/>
                      <a:pt x="2452636" y="77343"/>
                      <a:pt x="2450979" y="80238"/>
                    </a:cubicBezTo>
                    <a:cubicBezTo>
                      <a:pt x="2449323" y="83134"/>
                      <a:pt x="2448043" y="86563"/>
                      <a:pt x="2447140" y="90525"/>
                    </a:cubicBezTo>
                    <a:cubicBezTo>
                      <a:pt x="2446236" y="94488"/>
                      <a:pt x="2445671" y="98565"/>
                      <a:pt x="2445445" y="102756"/>
                    </a:cubicBezTo>
                    <a:cubicBezTo>
                      <a:pt x="2445219" y="106947"/>
                      <a:pt x="2445106" y="110337"/>
                      <a:pt x="2445106" y="112928"/>
                    </a:cubicBezTo>
                    <a:cubicBezTo>
                      <a:pt x="2445106" y="118567"/>
                      <a:pt x="2445369" y="123634"/>
                      <a:pt x="2445897" y="128130"/>
                    </a:cubicBezTo>
                    <a:cubicBezTo>
                      <a:pt x="2446424" y="132626"/>
                      <a:pt x="2446913" y="136169"/>
                      <a:pt x="2447363" y="138760"/>
                    </a:cubicBezTo>
                    <a:cubicBezTo>
                      <a:pt x="2447515" y="139979"/>
                      <a:pt x="2447780" y="141503"/>
                      <a:pt x="2448156" y="143332"/>
                    </a:cubicBezTo>
                    <a:cubicBezTo>
                      <a:pt x="2448532" y="145161"/>
                      <a:pt x="2449135" y="146952"/>
                      <a:pt x="2449963" y="148704"/>
                    </a:cubicBezTo>
                    <a:cubicBezTo>
                      <a:pt x="2450792" y="150457"/>
                      <a:pt x="2451846" y="151981"/>
                      <a:pt x="2453126" y="153276"/>
                    </a:cubicBezTo>
                    <a:cubicBezTo>
                      <a:pt x="2454406" y="154572"/>
                      <a:pt x="2455950" y="155219"/>
                      <a:pt x="2457757" y="155219"/>
                    </a:cubicBezTo>
                    <a:cubicBezTo>
                      <a:pt x="2459262" y="155219"/>
                      <a:pt x="2460542" y="154762"/>
                      <a:pt x="2461597" y="153848"/>
                    </a:cubicBezTo>
                    <a:cubicBezTo>
                      <a:pt x="2462652" y="152933"/>
                      <a:pt x="2463555" y="152019"/>
                      <a:pt x="2464308" y="151104"/>
                    </a:cubicBezTo>
                    <a:lnTo>
                      <a:pt x="2464308" y="78181"/>
                    </a:lnTo>
                    <a:cubicBezTo>
                      <a:pt x="2463405" y="77571"/>
                      <a:pt x="2462427" y="77038"/>
                      <a:pt x="2461372" y="76581"/>
                    </a:cubicBezTo>
                    <a:cubicBezTo>
                      <a:pt x="2460317" y="76124"/>
                      <a:pt x="2459187" y="75895"/>
                      <a:pt x="2457982" y="75895"/>
                    </a:cubicBezTo>
                    <a:close/>
                    <a:moveTo>
                      <a:pt x="3853739" y="73609"/>
                    </a:moveTo>
                    <a:cubicBezTo>
                      <a:pt x="3851605" y="73609"/>
                      <a:pt x="3849929" y="74759"/>
                      <a:pt x="3848709" y="77059"/>
                    </a:cubicBezTo>
                    <a:cubicBezTo>
                      <a:pt x="3847490" y="79360"/>
                      <a:pt x="3846576" y="81584"/>
                      <a:pt x="3845966" y="83732"/>
                    </a:cubicBezTo>
                    <a:cubicBezTo>
                      <a:pt x="3844900" y="88180"/>
                      <a:pt x="3844290" y="92820"/>
                      <a:pt x="3844138" y="97651"/>
                    </a:cubicBezTo>
                    <a:cubicBezTo>
                      <a:pt x="3843985" y="102483"/>
                      <a:pt x="3843909" y="106356"/>
                      <a:pt x="3843909" y="109271"/>
                    </a:cubicBezTo>
                    <a:lnTo>
                      <a:pt x="3861511" y="109271"/>
                    </a:lnTo>
                    <a:cubicBezTo>
                      <a:pt x="3861511" y="107737"/>
                      <a:pt x="3861511" y="105935"/>
                      <a:pt x="3861511" y="103865"/>
                    </a:cubicBezTo>
                    <a:cubicBezTo>
                      <a:pt x="3861511" y="101794"/>
                      <a:pt x="3861473" y="99608"/>
                      <a:pt x="3861397" y="97307"/>
                    </a:cubicBezTo>
                    <a:cubicBezTo>
                      <a:pt x="3861321" y="95005"/>
                      <a:pt x="3861206" y="92704"/>
                      <a:pt x="3861054" y="90404"/>
                    </a:cubicBezTo>
                    <a:cubicBezTo>
                      <a:pt x="3860901" y="88104"/>
                      <a:pt x="3860673" y="86033"/>
                      <a:pt x="3860368" y="84193"/>
                    </a:cubicBezTo>
                    <a:cubicBezTo>
                      <a:pt x="3860063" y="81737"/>
                      <a:pt x="3859415" y="79360"/>
                      <a:pt x="3858425" y="77059"/>
                    </a:cubicBezTo>
                    <a:cubicBezTo>
                      <a:pt x="3857435" y="74759"/>
                      <a:pt x="3855872" y="73609"/>
                      <a:pt x="3853739" y="73609"/>
                    </a:cubicBezTo>
                    <a:close/>
                    <a:moveTo>
                      <a:pt x="3529889" y="73609"/>
                    </a:moveTo>
                    <a:cubicBezTo>
                      <a:pt x="3527755" y="73609"/>
                      <a:pt x="3526079" y="74759"/>
                      <a:pt x="3524859" y="77059"/>
                    </a:cubicBezTo>
                    <a:cubicBezTo>
                      <a:pt x="3523640" y="79360"/>
                      <a:pt x="3522726" y="81584"/>
                      <a:pt x="3522116" y="83732"/>
                    </a:cubicBezTo>
                    <a:cubicBezTo>
                      <a:pt x="3521050" y="88180"/>
                      <a:pt x="3520440" y="92820"/>
                      <a:pt x="3520288" y="97651"/>
                    </a:cubicBezTo>
                    <a:cubicBezTo>
                      <a:pt x="3520135" y="102483"/>
                      <a:pt x="3520059" y="106356"/>
                      <a:pt x="3520059" y="109271"/>
                    </a:cubicBezTo>
                    <a:lnTo>
                      <a:pt x="3537661" y="109271"/>
                    </a:lnTo>
                    <a:cubicBezTo>
                      <a:pt x="3537661" y="107737"/>
                      <a:pt x="3537661" y="105935"/>
                      <a:pt x="3537661" y="103865"/>
                    </a:cubicBezTo>
                    <a:cubicBezTo>
                      <a:pt x="3537661" y="101794"/>
                      <a:pt x="3537623" y="99608"/>
                      <a:pt x="3537547" y="97307"/>
                    </a:cubicBezTo>
                    <a:cubicBezTo>
                      <a:pt x="3537471" y="95005"/>
                      <a:pt x="3537356" y="92704"/>
                      <a:pt x="3537204" y="90404"/>
                    </a:cubicBezTo>
                    <a:cubicBezTo>
                      <a:pt x="3537051" y="88104"/>
                      <a:pt x="3536823" y="86033"/>
                      <a:pt x="3536518" y="84193"/>
                    </a:cubicBezTo>
                    <a:cubicBezTo>
                      <a:pt x="3536213" y="81737"/>
                      <a:pt x="3535565" y="79360"/>
                      <a:pt x="3534575" y="77059"/>
                    </a:cubicBezTo>
                    <a:cubicBezTo>
                      <a:pt x="3533585" y="74759"/>
                      <a:pt x="3532022" y="73609"/>
                      <a:pt x="3529889" y="73609"/>
                    </a:cubicBezTo>
                    <a:close/>
                    <a:moveTo>
                      <a:pt x="2567864" y="73609"/>
                    </a:moveTo>
                    <a:cubicBezTo>
                      <a:pt x="2565730" y="73609"/>
                      <a:pt x="2564054" y="74759"/>
                      <a:pt x="2562834" y="77059"/>
                    </a:cubicBezTo>
                    <a:cubicBezTo>
                      <a:pt x="2561615" y="79360"/>
                      <a:pt x="2560701" y="81584"/>
                      <a:pt x="2560091" y="83732"/>
                    </a:cubicBezTo>
                    <a:cubicBezTo>
                      <a:pt x="2559025" y="88180"/>
                      <a:pt x="2558415" y="92820"/>
                      <a:pt x="2558263" y="97651"/>
                    </a:cubicBezTo>
                    <a:cubicBezTo>
                      <a:pt x="2558110" y="102483"/>
                      <a:pt x="2558034" y="106356"/>
                      <a:pt x="2558034" y="109271"/>
                    </a:cubicBezTo>
                    <a:lnTo>
                      <a:pt x="2575636" y="109271"/>
                    </a:lnTo>
                    <a:cubicBezTo>
                      <a:pt x="2575636" y="107737"/>
                      <a:pt x="2575636" y="105935"/>
                      <a:pt x="2575636" y="103865"/>
                    </a:cubicBezTo>
                    <a:cubicBezTo>
                      <a:pt x="2575636" y="101794"/>
                      <a:pt x="2575598" y="99608"/>
                      <a:pt x="2575522" y="97307"/>
                    </a:cubicBezTo>
                    <a:cubicBezTo>
                      <a:pt x="2575446" y="95005"/>
                      <a:pt x="2575331" y="92704"/>
                      <a:pt x="2575179" y="90404"/>
                    </a:cubicBezTo>
                    <a:cubicBezTo>
                      <a:pt x="2575026" y="88104"/>
                      <a:pt x="2574798" y="86033"/>
                      <a:pt x="2574493" y="84193"/>
                    </a:cubicBezTo>
                    <a:cubicBezTo>
                      <a:pt x="2574188" y="81737"/>
                      <a:pt x="2573540" y="79360"/>
                      <a:pt x="2572550" y="77059"/>
                    </a:cubicBezTo>
                    <a:cubicBezTo>
                      <a:pt x="2571560" y="74759"/>
                      <a:pt x="2569997" y="73609"/>
                      <a:pt x="2567864" y="73609"/>
                    </a:cubicBezTo>
                    <a:close/>
                    <a:moveTo>
                      <a:pt x="1948739" y="73609"/>
                    </a:moveTo>
                    <a:cubicBezTo>
                      <a:pt x="1946605" y="73609"/>
                      <a:pt x="1944929" y="74759"/>
                      <a:pt x="1943710" y="77059"/>
                    </a:cubicBezTo>
                    <a:cubicBezTo>
                      <a:pt x="1942490" y="79360"/>
                      <a:pt x="1941576" y="81584"/>
                      <a:pt x="1940966" y="83732"/>
                    </a:cubicBezTo>
                    <a:cubicBezTo>
                      <a:pt x="1939900" y="88180"/>
                      <a:pt x="1939290" y="92820"/>
                      <a:pt x="1939138" y="97651"/>
                    </a:cubicBezTo>
                    <a:cubicBezTo>
                      <a:pt x="1938985" y="102483"/>
                      <a:pt x="1938909" y="106356"/>
                      <a:pt x="1938909" y="109271"/>
                    </a:cubicBezTo>
                    <a:lnTo>
                      <a:pt x="1956511" y="109271"/>
                    </a:lnTo>
                    <a:cubicBezTo>
                      <a:pt x="1956511" y="107737"/>
                      <a:pt x="1956511" y="105935"/>
                      <a:pt x="1956511" y="103865"/>
                    </a:cubicBezTo>
                    <a:cubicBezTo>
                      <a:pt x="1956511" y="101794"/>
                      <a:pt x="1956473" y="99608"/>
                      <a:pt x="1956397" y="97307"/>
                    </a:cubicBezTo>
                    <a:cubicBezTo>
                      <a:pt x="1956321" y="95005"/>
                      <a:pt x="1956206" y="92704"/>
                      <a:pt x="1956054" y="90404"/>
                    </a:cubicBezTo>
                    <a:cubicBezTo>
                      <a:pt x="1955902" y="88104"/>
                      <a:pt x="1955673" y="86033"/>
                      <a:pt x="1955368" y="84193"/>
                    </a:cubicBezTo>
                    <a:cubicBezTo>
                      <a:pt x="1955063" y="81737"/>
                      <a:pt x="1954416" y="79360"/>
                      <a:pt x="1953425" y="77059"/>
                    </a:cubicBezTo>
                    <a:cubicBezTo>
                      <a:pt x="1952435" y="74759"/>
                      <a:pt x="1950872" y="73609"/>
                      <a:pt x="1948739" y="73609"/>
                    </a:cubicBezTo>
                    <a:close/>
                    <a:moveTo>
                      <a:pt x="1748714" y="73609"/>
                    </a:moveTo>
                    <a:cubicBezTo>
                      <a:pt x="1746580" y="73609"/>
                      <a:pt x="1744904" y="74759"/>
                      <a:pt x="1743685" y="77059"/>
                    </a:cubicBezTo>
                    <a:cubicBezTo>
                      <a:pt x="1742465" y="79360"/>
                      <a:pt x="1741551" y="81584"/>
                      <a:pt x="1740941" y="83732"/>
                    </a:cubicBezTo>
                    <a:cubicBezTo>
                      <a:pt x="1739875" y="88180"/>
                      <a:pt x="1739265" y="92820"/>
                      <a:pt x="1739113" y="97651"/>
                    </a:cubicBezTo>
                    <a:cubicBezTo>
                      <a:pt x="1738960" y="102483"/>
                      <a:pt x="1738884" y="106356"/>
                      <a:pt x="1738884" y="109271"/>
                    </a:cubicBezTo>
                    <a:lnTo>
                      <a:pt x="1756486" y="109271"/>
                    </a:lnTo>
                    <a:cubicBezTo>
                      <a:pt x="1756486" y="107737"/>
                      <a:pt x="1756486" y="105935"/>
                      <a:pt x="1756486" y="103865"/>
                    </a:cubicBezTo>
                    <a:cubicBezTo>
                      <a:pt x="1756486" y="101794"/>
                      <a:pt x="1756448" y="99608"/>
                      <a:pt x="1756372" y="97307"/>
                    </a:cubicBezTo>
                    <a:cubicBezTo>
                      <a:pt x="1756296" y="95005"/>
                      <a:pt x="1756181" y="92704"/>
                      <a:pt x="1756029" y="90404"/>
                    </a:cubicBezTo>
                    <a:cubicBezTo>
                      <a:pt x="1755877" y="88104"/>
                      <a:pt x="1755648" y="86033"/>
                      <a:pt x="1755343" y="84193"/>
                    </a:cubicBezTo>
                    <a:cubicBezTo>
                      <a:pt x="1755038" y="81737"/>
                      <a:pt x="1754391" y="79360"/>
                      <a:pt x="1753400" y="77059"/>
                    </a:cubicBezTo>
                    <a:cubicBezTo>
                      <a:pt x="1752409" y="74759"/>
                      <a:pt x="1750847" y="73609"/>
                      <a:pt x="1748714" y="73609"/>
                    </a:cubicBezTo>
                    <a:close/>
                    <a:moveTo>
                      <a:pt x="481889" y="73609"/>
                    </a:moveTo>
                    <a:cubicBezTo>
                      <a:pt x="479755" y="73609"/>
                      <a:pt x="478079" y="74759"/>
                      <a:pt x="476860" y="77059"/>
                    </a:cubicBezTo>
                    <a:cubicBezTo>
                      <a:pt x="475640" y="79360"/>
                      <a:pt x="474726" y="81584"/>
                      <a:pt x="474117" y="83732"/>
                    </a:cubicBezTo>
                    <a:cubicBezTo>
                      <a:pt x="473050" y="88180"/>
                      <a:pt x="472440" y="92820"/>
                      <a:pt x="472288" y="97651"/>
                    </a:cubicBezTo>
                    <a:cubicBezTo>
                      <a:pt x="472135" y="102483"/>
                      <a:pt x="472059" y="106356"/>
                      <a:pt x="472059" y="109271"/>
                    </a:cubicBezTo>
                    <a:lnTo>
                      <a:pt x="489661" y="109271"/>
                    </a:lnTo>
                    <a:cubicBezTo>
                      <a:pt x="489661" y="107737"/>
                      <a:pt x="489661" y="105935"/>
                      <a:pt x="489661" y="103865"/>
                    </a:cubicBezTo>
                    <a:cubicBezTo>
                      <a:pt x="489661" y="101794"/>
                      <a:pt x="489623" y="99608"/>
                      <a:pt x="489547" y="97307"/>
                    </a:cubicBezTo>
                    <a:cubicBezTo>
                      <a:pt x="489471" y="95005"/>
                      <a:pt x="489356" y="92704"/>
                      <a:pt x="489204" y="90404"/>
                    </a:cubicBezTo>
                    <a:cubicBezTo>
                      <a:pt x="489052" y="88104"/>
                      <a:pt x="488823" y="86033"/>
                      <a:pt x="488518" y="84193"/>
                    </a:cubicBezTo>
                    <a:cubicBezTo>
                      <a:pt x="488213" y="81737"/>
                      <a:pt x="487566" y="79360"/>
                      <a:pt x="486575" y="77059"/>
                    </a:cubicBezTo>
                    <a:cubicBezTo>
                      <a:pt x="485585" y="74759"/>
                      <a:pt x="484022" y="73609"/>
                      <a:pt x="481889" y="73609"/>
                    </a:cubicBezTo>
                    <a:close/>
                    <a:moveTo>
                      <a:pt x="3008757" y="71780"/>
                    </a:moveTo>
                    <a:cubicBezTo>
                      <a:pt x="3006776" y="71780"/>
                      <a:pt x="3005214" y="72390"/>
                      <a:pt x="3004071" y="73609"/>
                    </a:cubicBezTo>
                    <a:cubicBezTo>
                      <a:pt x="3002928" y="74828"/>
                      <a:pt x="3002051" y="76276"/>
                      <a:pt x="3001442" y="77952"/>
                    </a:cubicBezTo>
                    <a:cubicBezTo>
                      <a:pt x="3000070" y="81610"/>
                      <a:pt x="2999118" y="87096"/>
                      <a:pt x="2998584" y="94412"/>
                    </a:cubicBezTo>
                    <a:cubicBezTo>
                      <a:pt x="2998051" y="101727"/>
                      <a:pt x="2997784" y="109728"/>
                      <a:pt x="2997784" y="118415"/>
                    </a:cubicBezTo>
                    <a:cubicBezTo>
                      <a:pt x="2997784" y="123901"/>
                      <a:pt x="2997975" y="130149"/>
                      <a:pt x="2998356" y="137160"/>
                    </a:cubicBezTo>
                    <a:cubicBezTo>
                      <a:pt x="2998737" y="144170"/>
                      <a:pt x="2999384" y="150419"/>
                      <a:pt x="3000299" y="155905"/>
                    </a:cubicBezTo>
                    <a:cubicBezTo>
                      <a:pt x="3000451" y="156972"/>
                      <a:pt x="3000718" y="158229"/>
                      <a:pt x="3001099" y="159677"/>
                    </a:cubicBezTo>
                    <a:cubicBezTo>
                      <a:pt x="3001480" y="161125"/>
                      <a:pt x="3001975" y="162458"/>
                      <a:pt x="3002585" y="163677"/>
                    </a:cubicBezTo>
                    <a:cubicBezTo>
                      <a:pt x="3003194" y="164897"/>
                      <a:pt x="3003994" y="165963"/>
                      <a:pt x="3004985" y="166878"/>
                    </a:cubicBezTo>
                    <a:cubicBezTo>
                      <a:pt x="3005976" y="167792"/>
                      <a:pt x="3007309" y="168249"/>
                      <a:pt x="3008985" y="168249"/>
                    </a:cubicBezTo>
                    <a:cubicBezTo>
                      <a:pt x="3011424" y="168249"/>
                      <a:pt x="3013176" y="167487"/>
                      <a:pt x="3014243" y="165963"/>
                    </a:cubicBezTo>
                    <a:cubicBezTo>
                      <a:pt x="3015310" y="164439"/>
                      <a:pt x="3015996" y="163296"/>
                      <a:pt x="3016301" y="162534"/>
                    </a:cubicBezTo>
                    <a:cubicBezTo>
                      <a:pt x="3017063" y="160706"/>
                      <a:pt x="3017672" y="158077"/>
                      <a:pt x="3018130" y="154648"/>
                    </a:cubicBezTo>
                    <a:cubicBezTo>
                      <a:pt x="3018587" y="151219"/>
                      <a:pt x="3018930" y="147599"/>
                      <a:pt x="3019158" y="143789"/>
                    </a:cubicBezTo>
                    <a:cubicBezTo>
                      <a:pt x="3019387" y="139979"/>
                      <a:pt x="3019539" y="136245"/>
                      <a:pt x="3019615" y="132588"/>
                    </a:cubicBezTo>
                    <a:cubicBezTo>
                      <a:pt x="3019692" y="128930"/>
                      <a:pt x="3019730" y="126035"/>
                      <a:pt x="3019730" y="123901"/>
                    </a:cubicBezTo>
                    <a:cubicBezTo>
                      <a:pt x="3019730" y="121615"/>
                      <a:pt x="3019692" y="118834"/>
                      <a:pt x="3019615" y="115557"/>
                    </a:cubicBezTo>
                    <a:cubicBezTo>
                      <a:pt x="3019539" y="112281"/>
                      <a:pt x="3019387" y="108890"/>
                      <a:pt x="3019158" y="105384"/>
                    </a:cubicBezTo>
                    <a:cubicBezTo>
                      <a:pt x="3018930" y="101879"/>
                      <a:pt x="3018625" y="98336"/>
                      <a:pt x="3018244" y="94755"/>
                    </a:cubicBezTo>
                    <a:cubicBezTo>
                      <a:pt x="3017863" y="91173"/>
                      <a:pt x="3017444" y="87858"/>
                      <a:pt x="3016987" y="84810"/>
                    </a:cubicBezTo>
                    <a:cubicBezTo>
                      <a:pt x="3016225" y="80391"/>
                      <a:pt x="3015234" y="77114"/>
                      <a:pt x="3014015" y="74981"/>
                    </a:cubicBezTo>
                    <a:cubicBezTo>
                      <a:pt x="3012796" y="72847"/>
                      <a:pt x="3011043" y="71780"/>
                      <a:pt x="3008757" y="71780"/>
                    </a:cubicBezTo>
                    <a:close/>
                    <a:moveTo>
                      <a:pt x="1056132" y="71780"/>
                    </a:moveTo>
                    <a:cubicBezTo>
                      <a:pt x="1054151" y="71780"/>
                      <a:pt x="1052589" y="72390"/>
                      <a:pt x="1051446" y="73609"/>
                    </a:cubicBezTo>
                    <a:cubicBezTo>
                      <a:pt x="1050303" y="74828"/>
                      <a:pt x="1049427" y="76276"/>
                      <a:pt x="1048817" y="77952"/>
                    </a:cubicBezTo>
                    <a:cubicBezTo>
                      <a:pt x="1047445" y="81610"/>
                      <a:pt x="1046493" y="87096"/>
                      <a:pt x="1045959" y="94412"/>
                    </a:cubicBezTo>
                    <a:cubicBezTo>
                      <a:pt x="1045426" y="101727"/>
                      <a:pt x="1045159" y="109728"/>
                      <a:pt x="1045159" y="118415"/>
                    </a:cubicBezTo>
                    <a:cubicBezTo>
                      <a:pt x="1045159" y="123901"/>
                      <a:pt x="1045350" y="130149"/>
                      <a:pt x="1045731" y="137160"/>
                    </a:cubicBezTo>
                    <a:cubicBezTo>
                      <a:pt x="1046112" y="144170"/>
                      <a:pt x="1046759" y="150419"/>
                      <a:pt x="1047674" y="155905"/>
                    </a:cubicBezTo>
                    <a:cubicBezTo>
                      <a:pt x="1047826" y="156972"/>
                      <a:pt x="1048093" y="158229"/>
                      <a:pt x="1048474" y="159677"/>
                    </a:cubicBezTo>
                    <a:cubicBezTo>
                      <a:pt x="1048855" y="161125"/>
                      <a:pt x="1049350" y="162458"/>
                      <a:pt x="1049960" y="163677"/>
                    </a:cubicBezTo>
                    <a:cubicBezTo>
                      <a:pt x="1050569" y="164897"/>
                      <a:pt x="1051369" y="165963"/>
                      <a:pt x="1052360" y="166878"/>
                    </a:cubicBezTo>
                    <a:cubicBezTo>
                      <a:pt x="1053351" y="167792"/>
                      <a:pt x="1054684" y="168249"/>
                      <a:pt x="1056361" y="168249"/>
                    </a:cubicBezTo>
                    <a:cubicBezTo>
                      <a:pt x="1058799" y="168249"/>
                      <a:pt x="1060551" y="167487"/>
                      <a:pt x="1061618" y="165963"/>
                    </a:cubicBezTo>
                    <a:cubicBezTo>
                      <a:pt x="1062685" y="164439"/>
                      <a:pt x="1063371" y="163296"/>
                      <a:pt x="1063676" y="162534"/>
                    </a:cubicBezTo>
                    <a:cubicBezTo>
                      <a:pt x="1064438" y="160706"/>
                      <a:pt x="1065047" y="158077"/>
                      <a:pt x="1065505" y="154648"/>
                    </a:cubicBezTo>
                    <a:cubicBezTo>
                      <a:pt x="1065962" y="151219"/>
                      <a:pt x="1066305" y="147599"/>
                      <a:pt x="1066533" y="143789"/>
                    </a:cubicBezTo>
                    <a:cubicBezTo>
                      <a:pt x="1066762" y="139979"/>
                      <a:pt x="1066914" y="136245"/>
                      <a:pt x="1066991" y="132588"/>
                    </a:cubicBezTo>
                    <a:cubicBezTo>
                      <a:pt x="1067067" y="128930"/>
                      <a:pt x="1067105" y="126035"/>
                      <a:pt x="1067105" y="123901"/>
                    </a:cubicBezTo>
                    <a:cubicBezTo>
                      <a:pt x="1067105" y="121615"/>
                      <a:pt x="1067067" y="118834"/>
                      <a:pt x="1066991" y="115557"/>
                    </a:cubicBezTo>
                    <a:cubicBezTo>
                      <a:pt x="1066914" y="112281"/>
                      <a:pt x="1066762" y="108890"/>
                      <a:pt x="1066533" y="105384"/>
                    </a:cubicBezTo>
                    <a:cubicBezTo>
                      <a:pt x="1066305" y="101879"/>
                      <a:pt x="1066000" y="98336"/>
                      <a:pt x="1065619" y="94755"/>
                    </a:cubicBezTo>
                    <a:cubicBezTo>
                      <a:pt x="1065238" y="91173"/>
                      <a:pt x="1064819" y="87858"/>
                      <a:pt x="1064362" y="84810"/>
                    </a:cubicBezTo>
                    <a:cubicBezTo>
                      <a:pt x="1063599" y="80391"/>
                      <a:pt x="1062609" y="77114"/>
                      <a:pt x="1061390" y="74981"/>
                    </a:cubicBezTo>
                    <a:cubicBezTo>
                      <a:pt x="1060171" y="72847"/>
                      <a:pt x="1058418" y="71780"/>
                      <a:pt x="1056132" y="71780"/>
                    </a:cubicBezTo>
                    <a:close/>
                    <a:moveTo>
                      <a:pt x="2110054" y="68808"/>
                    </a:moveTo>
                    <a:lnTo>
                      <a:pt x="2092452" y="117043"/>
                    </a:lnTo>
                    <a:lnTo>
                      <a:pt x="2123084" y="117043"/>
                    </a:lnTo>
                    <a:close/>
                    <a:moveTo>
                      <a:pt x="2790139" y="65151"/>
                    </a:moveTo>
                    <a:cubicBezTo>
                      <a:pt x="2794864" y="65456"/>
                      <a:pt x="2799321" y="65646"/>
                      <a:pt x="2803512" y="65722"/>
                    </a:cubicBezTo>
                    <a:cubicBezTo>
                      <a:pt x="2807703" y="65799"/>
                      <a:pt x="2812694" y="65837"/>
                      <a:pt x="2818485" y="65837"/>
                    </a:cubicBezTo>
                    <a:cubicBezTo>
                      <a:pt x="2820772" y="65837"/>
                      <a:pt x="2822943" y="65837"/>
                      <a:pt x="2825001" y="65837"/>
                    </a:cubicBezTo>
                    <a:cubicBezTo>
                      <a:pt x="2827058" y="65837"/>
                      <a:pt x="2829116" y="65799"/>
                      <a:pt x="2831173" y="65722"/>
                    </a:cubicBezTo>
                    <a:cubicBezTo>
                      <a:pt x="2833230" y="65646"/>
                      <a:pt x="2835440" y="65570"/>
                      <a:pt x="2837802" y="65494"/>
                    </a:cubicBezTo>
                    <a:cubicBezTo>
                      <a:pt x="2840164" y="65418"/>
                      <a:pt x="2842793" y="65303"/>
                      <a:pt x="2845689" y="65151"/>
                    </a:cubicBezTo>
                    <a:lnTo>
                      <a:pt x="2845689" y="73152"/>
                    </a:lnTo>
                    <a:cubicBezTo>
                      <a:pt x="2844013" y="73609"/>
                      <a:pt x="2842527" y="74257"/>
                      <a:pt x="2841231" y="75095"/>
                    </a:cubicBezTo>
                    <a:cubicBezTo>
                      <a:pt x="2839936" y="75933"/>
                      <a:pt x="2839288" y="77571"/>
                      <a:pt x="2839288" y="80010"/>
                    </a:cubicBezTo>
                    <a:cubicBezTo>
                      <a:pt x="2839288" y="81686"/>
                      <a:pt x="2839593" y="83782"/>
                      <a:pt x="2840202" y="86296"/>
                    </a:cubicBezTo>
                    <a:cubicBezTo>
                      <a:pt x="2840812" y="88811"/>
                      <a:pt x="2841269" y="90678"/>
                      <a:pt x="2841574" y="91897"/>
                    </a:cubicBezTo>
                    <a:lnTo>
                      <a:pt x="2855290" y="149047"/>
                    </a:lnTo>
                    <a:lnTo>
                      <a:pt x="2869692" y="91897"/>
                    </a:lnTo>
                    <a:cubicBezTo>
                      <a:pt x="2870606" y="88392"/>
                      <a:pt x="2871216" y="85877"/>
                      <a:pt x="2871521" y="84353"/>
                    </a:cubicBezTo>
                    <a:cubicBezTo>
                      <a:pt x="2871825" y="82829"/>
                      <a:pt x="2871978" y="81381"/>
                      <a:pt x="2871978" y="80010"/>
                    </a:cubicBezTo>
                    <a:cubicBezTo>
                      <a:pt x="2871978" y="76962"/>
                      <a:pt x="2871254" y="75133"/>
                      <a:pt x="2869806" y="74523"/>
                    </a:cubicBezTo>
                    <a:cubicBezTo>
                      <a:pt x="2868359" y="73914"/>
                      <a:pt x="2866796" y="73533"/>
                      <a:pt x="2865120" y="73380"/>
                    </a:cubicBezTo>
                    <a:lnTo>
                      <a:pt x="2865120" y="65151"/>
                    </a:lnTo>
                    <a:cubicBezTo>
                      <a:pt x="2867863" y="65303"/>
                      <a:pt x="2870340" y="65418"/>
                      <a:pt x="2872550" y="65494"/>
                    </a:cubicBezTo>
                    <a:cubicBezTo>
                      <a:pt x="2874759" y="65570"/>
                      <a:pt x="2877083" y="65608"/>
                      <a:pt x="2879522" y="65608"/>
                    </a:cubicBezTo>
                    <a:cubicBezTo>
                      <a:pt x="2881503" y="65608"/>
                      <a:pt x="2883560" y="65608"/>
                      <a:pt x="2885694" y="65608"/>
                    </a:cubicBezTo>
                    <a:cubicBezTo>
                      <a:pt x="2887827" y="65608"/>
                      <a:pt x="2890952" y="65456"/>
                      <a:pt x="2895066" y="65151"/>
                    </a:cubicBezTo>
                    <a:lnTo>
                      <a:pt x="2895066" y="73152"/>
                    </a:lnTo>
                    <a:cubicBezTo>
                      <a:pt x="2892781" y="73457"/>
                      <a:pt x="2890952" y="73838"/>
                      <a:pt x="2889580" y="74295"/>
                    </a:cubicBezTo>
                    <a:cubicBezTo>
                      <a:pt x="2888208" y="74752"/>
                      <a:pt x="2887066" y="75705"/>
                      <a:pt x="2886151" y="77152"/>
                    </a:cubicBezTo>
                    <a:cubicBezTo>
                      <a:pt x="2885237" y="78600"/>
                      <a:pt x="2884322" y="80734"/>
                      <a:pt x="2883408" y="83553"/>
                    </a:cubicBezTo>
                    <a:cubicBezTo>
                      <a:pt x="2882493" y="86373"/>
                      <a:pt x="2881350" y="90144"/>
                      <a:pt x="2879979" y="94869"/>
                    </a:cubicBezTo>
                    <a:lnTo>
                      <a:pt x="2860319" y="164363"/>
                    </a:lnTo>
                    <a:cubicBezTo>
                      <a:pt x="2855747" y="180670"/>
                      <a:pt x="2851556" y="193472"/>
                      <a:pt x="2847746" y="202768"/>
                    </a:cubicBezTo>
                    <a:cubicBezTo>
                      <a:pt x="2843936" y="212064"/>
                      <a:pt x="2839212" y="218541"/>
                      <a:pt x="2833573" y="222199"/>
                    </a:cubicBezTo>
                    <a:cubicBezTo>
                      <a:pt x="2831440" y="223571"/>
                      <a:pt x="2828887" y="224752"/>
                      <a:pt x="2825915" y="225742"/>
                    </a:cubicBezTo>
                    <a:cubicBezTo>
                      <a:pt x="2822943" y="226733"/>
                      <a:pt x="2819933" y="227228"/>
                      <a:pt x="2816885" y="227228"/>
                    </a:cubicBezTo>
                    <a:cubicBezTo>
                      <a:pt x="2809875" y="227228"/>
                      <a:pt x="2804160" y="225095"/>
                      <a:pt x="2799740" y="220827"/>
                    </a:cubicBezTo>
                    <a:cubicBezTo>
                      <a:pt x="2795321" y="216560"/>
                      <a:pt x="2793111" y="211226"/>
                      <a:pt x="2793111" y="204825"/>
                    </a:cubicBezTo>
                    <a:cubicBezTo>
                      <a:pt x="2793111" y="199796"/>
                      <a:pt x="2794597" y="195796"/>
                      <a:pt x="2797569" y="192824"/>
                    </a:cubicBezTo>
                    <a:cubicBezTo>
                      <a:pt x="2800541" y="189852"/>
                      <a:pt x="2804084" y="188366"/>
                      <a:pt x="2808199" y="188366"/>
                    </a:cubicBezTo>
                    <a:cubicBezTo>
                      <a:pt x="2811247" y="188366"/>
                      <a:pt x="2814218" y="189357"/>
                      <a:pt x="2817114" y="191338"/>
                    </a:cubicBezTo>
                    <a:cubicBezTo>
                      <a:pt x="2820009" y="193319"/>
                      <a:pt x="2821457" y="196520"/>
                      <a:pt x="2821457" y="200939"/>
                    </a:cubicBezTo>
                    <a:cubicBezTo>
                      <a:pt x="2821457" y="202616"/>
                      <a:pt x="2821153" y="204140"/>
                      <a:pt x="2820543" y="205511"/>
                    </a:cubicBezTo>
                    <a:cubicBezTo>
                      <a:pt x="2820391" y="205968"/>
                      <a:pt x="2820200" y="206426"/>
                      <a:pt x="2819971" y="206883"/>
                    </a:cubicBezTo>
                    <a:cubicBezTo>
                      <a:pt x="2819743" y="207340"/>
                      <a:pt x="2819553" y="207797"/>
                      <a:pt x="2819400" y="208254"/>
                    </a:cubicBezTo>
                    <a:cubicBezTo>
                      <a:pt x="2818943" y="209169"/>
                      <a:pt x="2818714" y="210083"/>
                      <a:pt x="2818714" y="210998"/>
                    </a:cubicBezTo>
                    <a:cubicBezTo>
                      <a:pt x="2818714" y="211302"/>
                      <a:pt x="2818866" y="212141"/>
                      <a:pt x="2819171" y="213512"/>
                    </a:cubicBezTo>
                    <a:cubicBezTo>
                      <a:pt x="2819476" y="214884"/>
                      <a:pt x="2820695" y="215570"/>
                      <a:pt x="2822829" y="215570"/>
                    </a:cubicBezTo>
                    <a:cubicBezTo>
                      <a:pt x="2825725" y="215570"/>
                      <a:pt x="2828315" y="214465"/>
                      <a:pt x="2830601" y="212255"/>
                    </a:cubicBezTo>
                    <a:cubicBezTo>
                      <a:pt x="2832887" y="210045"/>
                      <a:pt x="2834945" y="207111"/>
                      <a:pt x="2836774" y="203454"/>
                    </a:cubicBezTo>
                    <a:cubicBezTo>
                      <a:pt x="2838602" y="199796"/>
                      <a:pt x="2840279" y="195643"/>
                      <a:pt x="2841803" y="190995"/>
                    </a:cubicBezTo>
                    <a:cubicBezTo>
                      <a:pt x="2843327" y="186347"/>
                      <a:pt x="2844698" y="181661"/>
                      <a:pt x="2845917" y="176936"/>
                    </a:cubicBezTo>
                    <a:lnTo>
                      <a:pt x="2826258" y="176936"/>
                    </a:lnTo>
                    <a:lnTo>
                      <a:pt x="2802712" y="91440"/>
                    </a:lnTo>
                    <a:cubicBezTo>
                      <a:pt x="2801493" y="87173"/>
                      <a:pt x="2800502" y="83896"/>
                      <a:pt x="2799740" y="81610"/>
                    </a:cubicBezTo>
                    <a:cubicBezTo>
                      <a:pt x="2798978" y="79324"/>
                      <a:pt x="2798140" y="77610"/>
                      <a:pt x="2797226" y="76467"/>
                    </a:cubicBezTo>
                    <a:cubicBezTo>
                      <a:pt x="2796311" y="75324"/>
                      <a:pt x="2795321" y="74562"/>
                      <a:pt x="2794254" y="74181"/>
                    </a:cubicBezTo>
                    <a:cubicBezTo>
                      <a:pt x="2793187" y="73800"/>
                      <a:pt x="2791816" y="73457"/>
                      <a:pt x="2790139" y="73152"/>
                    </a:cubicBezTo>
                    <a:close/>
                    <a:moveTo>
                      <a:pt x="837514" y="65151"/>
                    </a:moveTo>
                    <a:cubicBezTo>
                      <a:pt x="842239" y="65456"/>
                      <a:pt x="846696" y="65646"/>
                      <a:pt x="850887" y="65722"/>
                    </a:cubicBezTo>
                    <a:cubicBezTo>
                      <a:pt x="855078" y="65799"/>
                      <a:pt x="860069" y="65837"/>
                      <a:pt x="865861" y="65837"/>
                    </a:cubicBezTo>
                    <a:cubicBezTo>
                      <a:pt x="868147" y="65837"/>
                      <a:pt x="870318" y="65837"/>
                      <a:pt x="872376" y="65837"/>
                    </a:cubicBezTo>
                    <a:cubicBezTo>
                      <a:pt x="874433" y="65837"/>
                      <a:pt x="876490" y="65799"/>
                      <a:pt x="878548" y="65722"/>
                    </a:cubicBezTo>
                    <a:cubicBezTo>
                      <a:pt x="880605" y="65646"/>
                      <a:pt x="882815" y="65570"/>
                      <a:pt x="885177" y="65494"/>
                    </a:cubicBezTo>
                    <a:cubicBezTo>
                      <a:pt x="887539" y="65418"/>
                      <a:pt x="890169" y="65303"/>
                      <a:pt x="893064" y="65151"/>
                    </a:cubicBezTo>
                    <a:lnTo>
                      <a:pt x="893064" y="73152"/>
                    </a:lnTo>
                    <a:cubicBezTo>
                      <a:pt x="891387" y="73609"/>
                      <a:pt x="889902" y="74257"/>
                      <a:pt x="888606" y="75095"/>
                    </a:cubicBezTo>
                    <a:cubicBezTo>
                      <a:pt x="887311" y="75933"/>
                      <a:pt x="886663" y="77571"/>
                      <a:pt x="886663" y="80010"/>
                    </a:cubicBezTo>
                    <a:cubicBezTo>
                      <a:pt x="886663" y="81686"/>
                      <a:pt x="886968" y="83782"/>
                      <a:pt x="887578" y="86296"/>
                    </a:cubicBezTo>
                    <a:cubicBezTo>
                      <a:pt x="888187" y="88811"/>
                      <a:pt x="888644" y="90678"/>
                      <a:pt x="888949" y="91897"/>
                    </a:cubicBezTo>
                    <a:lnTo>
                      <a:pt x="902665" y="149047"/>
                    </a:lnTo>
                    <a:lnTo>
                      <a:pt x="917067" y="91897"/>
                    </a:lnTo>
                    <a:cubicBezTo>
                      <a:pt x="917981" y="88392"/>
                      <a:pt x="918591" y="85877"/>
                      <a:pt x="918896" y="84353"/>
                    </a:cubicBezTo>
                    <a:cubicBezTo>
                      <a:pt x="919201" y="82829"/>
                      <a:pt x="919353" y="81381"/>
                      <a:pt x="919353" y="80010"/>
                    </a:cubicBezTo>
                    <a:cubicBezTo>
                      <a:pt x="919353" y="76962"/>
                      <a:pt x="918629" y="75133"/>
                      <a:pt x="917181" y="74523"/>
                    </a:cubicBezTo>
                    <a:cubicBezTo>
                      <a:pt x="915733" y="73914"/>
                      <a:pt x="914171" y="73533"/>
                      <a:pt x="912495" y="73380"/>
                    </a:cubicBezTo>
                    <a:lnTo>
                      <a:pt x="912495" y="65151"/>
                    </a:lnTo>
                    <a:cubicBezTo>
                      <a:pt x="915238" y="65303"/>
                      <a:pt x="917715" y="65418"/>
                      <a:pt x="919924" y="65494"/>
                    </a:cubicBezTo>
                    <a:cubicBezTo>
                      <a:pt x="922134" y="65570"/>
                      <a:pt x="924459" y="65608"/>
                      <a:pt x="926897" y="65608"/>
                    </a:cubicBezTo>
                    <a:cubicBezTo>
                      <a:pt x="928878" y="65608"/>
                      <a:pt x="930935" y="65608"/>
                      <a:pt x="933069" y="65608"/>
                    </a:cubicBezTo>
                    <a:cubicBezTo>
                      <a:pt x="935202" y="65608"/>
                      <a:pt x="938327" y="65456"/>
                      <a:pt x="942442" y="65151"/>
                    </a:cubicBezTo>
                    <a:lnTo>
                      <a:pt x="942442" y="73152"/>
                    </a:lnTo>
                    <a:cubicBezTo>
                      <a:pt x="940155" y="73457"/>
                      <a:pt x="938327" y="73838"/>
                      <a:pt x="936955" y="74295"/>
                    </a:cubicBezTo>
                    <a:cubicBezTo>
                      <a:pt x="935584" y="74752"/>
                      <a:pt x="934441" y="75705"/>
                      <a:pt x="933526" y="77152"/>
                    </a:cubicBezTo>
                    <a:cubicBezTo>
                      <a:pt x="932612" y="78600"/>
                      <a:pt x="931697" y="80734"/>
                      <a:pt x="930783" y="83553"/>
                    </a:cubicBezTo>
                    <a:cubicBezTo>
                      <a:pt x="929868" y="86373"/>
                      <a:pt x="928726" y="90144"/>
                      <a:pt x="927354" y="94869"/>
                    </a:cubicBezTo>
                    <a:lnTo>
                      <a:pt x="907694" y="164363"/>
                    </a:lnTo>
                    <a:cubicBezTo>
                      <a:pt x="903122" y="180670"/>
                      <a:pt x="898932" y="193472"/>
                      <a:pt x="895122" y="202768"/>
                    </a:cubicBezTo>
                    <a:cubicBezTo>
                      <a:pt x="891311" y="212064"/>
                      <a:pt x="886587" y="218541"/>
                      <a:pt x="880948" y="222199"/>
                    </a:cubicBezTo>
                    <a:cubicBezTo>
                      <a:pt x="878815" y="223571"/>
                      <a:pt x="876262" y="224752"/>
                      <a:pt x="873290" y="225742"/>
                    </a:cubicBezTo>
                    <a:cubicBezTo>
                      <a:pt x="870318" y="226733"/>
                      <a:pt x="867308" y="227228"/>
                      <a:pt x="864260" y="227228"/>
                    </a:cubicBezTo>
                    <a:cubicBezTo>
                      <a:pt x="857250" y="227228"/>
                      <a:pt x="851535" y="225095"/>
                      <a:pt x="847116" y="220827"/>
                    </a:cubicBezTo>
                    <a:cubicBezTo>
                      <a:pt x="842696" y="216560"/>
                      <a:pt x="840486" y="211226"/>
                      <a:pt x="840486" y="204825"/>
                    </a:cubicBezTo>
                    <a:cubicBezTo>
                      <a:pt x="840486" y="199796"/>
                      <a:pt x="841972" y="195796"/>
                      <a:pt x="844944" y="192824"/>
                    </a:cubicBezTo>
                    <a:cubicBezTo>
                      <a:pt x="847915" y="189852"/>
                      <a:pt x="851459" y="188366"/>
                      <a:pt x="855574" y="188366"/>
                    </a:cubicBezTo>
                    <a:cubicBezTo>
                      <a:pt x="858622" y="188366"/>
                      <a:pt x="861593" y="189357"/>
                      <a:pt x="864489" y="191338"/>
                    </a:cubicBezTo>
                    <a:cubicBezTo>
                      <a:pt x="867385" y="193319"/>
                      <a:pt x="868832" y="196520"/>
                      <a:pt x="868832" y="200939"/>
                    </a:cubicBezTo>
                    <a:cubicBezTo>
                      <a:pt x="868832" y="202616"/>
                      <a:pt x="868528" y="204140"/>
                      <a:pt x="867918" y="205511"/>
                    </a:cubicBezTo>
                    <a:cubicBezTo>
                      <a:pt x="867766" y="205968"/>
                      <a:pt x="867575" y="206426"/>
                      <a:pt x="867346" y="206883"/>
                    </a:cubicBezTo>
                    <a:cubicBezTo>
                      <a:pt x="867118" y="207340"/>
                      <a:pt x="866927" y="207797"/>
                      <a:pt x="866775" y="208254"/>
                    </a:cubicBezTo>
                    <a:cubicBezTo>
                      <a:pt x="866318" y="209169"/>
                      <a:pt x="866089" y="210083"/>
                      <a:pt x="866089" y="210998"/>
                    </a:cubicBezTo>
                    <a:cubicBezTo>
                      <a:pt x="866089" y="211302"/>
                      <a:pt x="866242" y="212141"/>
                      <a:pt x="866546" y="213512"/>
                    </a:cubicBezTo>
                    <a:cubicBezTo>
                      <a:pt x="866851" y="214884"/>
                      <a:pt x="868070" y="215570"/>
                      <a:pt x="870204" y="215570"/>
                    </a:cubicBezTo>
                    <a:cubicBezTo>
                      <a:pt x="873100" y="215570"/>
                      <a:pt x="875690" y="214465"/>
                      <a:pt x="877976" y="212255"/>
                    </a:cubicBezTo>
                    <a:cubicBezTo>
                      <a:pt x="880262" y="210045"/>
                      <a:pt x="882320" y="207111"/>
                      <a:pt x="884149" y="203454"/>
                    </a:cubicBezTo>
                    <a:cubicBezTo>
                      <a:pt x="885977" y="199796"/>
                      <a:pt x="887654" y="195643"/>
                      <a:pt x="889178" y="190995"/>
                    </a:cubicBezTo>
                    <a:cubicBezTo>
                      <a:pt x="890702" y="186347"/>
                      <a:pt x="892074" y="181661"/>
                      <a:pt x="893293" y="176936"/>
                    </a:cubicBezTo>
                    <a:lnTo>
                      <a:pt x="873633" y="176936"/>
                    </a:lnTo>
                    <a:lnTo>
                      <a:pt x="850087" y="91440"/>
                    </a:lnTo>
                    <a:cubicBezTo>
                      <a:pt x="848868" y="87173"/>
                      <a:pt x="847877" y="83896"/>
                      <a:pt x="847116" y="81610"/>
                    </a:cubicBezTo>
                    <a:cubicBezTo>
                      <a:pt x="846354" y="79324"/>
                      <a:pt x="845515" y="77610"/>
                      <a:pt x="844601" y="76467"/>
                    </a:cubicBezTo>
                    <a:cubicBezTo>
                      <a:pt x="843686" y="75324"/>
                      <a:pt x="842696" y="74562"/>
                      <a:pt x="841629" y="74181"/>
                    </a:cubicBezTo>
                    <a:cubicBezTo>
                      <a:pt x="840562" y="73800"/>
                      <a:pt x="839191" y="73457"/>
                      <a:pt x="837514" y="73152"/>
                    </a:cubicBezTo>
                    <a:close/>
                    <a:moveTo>
                      <a:pt x="332689" y="64922"/>
                    </a:moveTo>
                    <a:cubicBezTo>
                      <a:pt x="337414" y="65227"/>
                      <a:pt x="341757" y="65418"/>
                      <a:pt x="345720" y="65494"/>
                    </a:cubicBezTo>
                    <a:cubicBezTo>
                      <a:pt x="349682" y="65570"/>
                      <a:pt x="354330" y="65608"/>
                      <a:pt x="359664" y="65608"/>
                    </a:cubicBezTo>
                    <a:cubicBezTo>
                      <a:pt x="362407" y="65608"/>
                      <a:pt x="364884" y="65608"/>
                      <a:pt x="367094" y="65608"/>
                    </a:cubicBezTo>
                    <a:cubicBezTo>
                      <a:pt x="369303" y="65608"/>
                      <a:pt x="371475" y="65570"/>
                      <a:pt x="373609" y="65494"/>
                    </a:cubicBezTo>
                    <a:cubicBezTo>
                      <a:pt x="375742" y="65418"/>
                      <a:pt x="377914" y="65341"/>
                      <a:pt x="380124" y="65265"/>
                    </a:cubicBezTo>
                    <a:cubicBezTo>
                      <a:pt x="382334" y="65189"/>
                      <a:pt x="384963" y="65075"/>
                      <a:pt x="388010" y="64922"/>
                    </a:cubicBezTo>
                    <a:lnTo>
                      <a:pt x="388010" y="73380"/>
                    </a:lnTo>
                    <a:cubicBezTo>
                      <a:pt x="386791" y="73685"/>
                      <a:pt x="385496" y="74142"/>
                      <a:pt x="384124" y="74752"/>
                    </a:cubicBezTo>
                    <a:cubicBezTo>
                      <a:pt x="382753" y="75362"/>
                      <a:pt x="382067" y="76886"/>
                      <a:pt x="382067" y="79324"/>
                    </a:cubicBezTo>
                    <a:cubicBezTo>
                      <a:pt x="382067" y="79781"/>
                      <a:pt x="382067" y="80200"/>
                      <a:pt x="382067" y="80581"/>
                    </a:cubicBezTo>
                    <a:cubicBezTo>
                      <a:pt x="382067" y="80962"/>
                      <a:pt x="382143" y="81496"/>
                      <a:pt x="382295" y="82182"/>
                    </a:cubicBezTo>
                    <a:cubicBezTo>
                      <a:pt x="382448" y="82867"/>
                      <a:pt x="382638" y="83782"/>
                      <a:pt x="382867" y="84925"/>
                    </a:cubicBezTo>
                    <a:cubicBezTo>
                      <a:pt x="383096" y="86068"/>
                      <a:pt x="383438" y="87706"/>
                      <a:pt x="383896" y="89840"/>
                    </a:cubicBezTo>
                    <a:lnTo>
                      <a:pt x="397840" y="149047"/>
                    </a:lnTo>
                    <a:lnTo>
                      <a:pt x="412699" y="90475"/>
                    </a:lnTo>
                    <a:cubicBezTo>
                      <a:pt x="414223" y="84853"/>
                      <a:pt x="414985" y="80978"/>
                      <a:pt x="414985" y="78849"/>
                    </a:cubicBezTo>
                    <a:cubicBezTo>
                      <a:pt x="414985" y="76268"/>
                      <a:pt x="414223" y="74711"/>
                      <a:pt x="412699" y="74179"/>
                    </a:cubicBezTo>
                    <a:cubicBezTo>
                      <a:pt x="411175" y="73647"/>
                      <a:pt x="409651" y="73380"/>
                      <a:pt x="408127" y="73380"/>
                    </a:cubicBezTo>
                    <a:lnTo>
                      <a:pt x="408127" y="64922"/>
                    </a:lnTo>
                    <a:cubicBezTo>
                      <a:pt x="410718" y="65075"/>
                      <a:pt x="413195" y="65189"/>
                      <a:pt x="415557" y="65265"/>
                    </a:cubicBezTo>
                    <a:cubicBezTo>
                      <a:pt x="417919" y="65341"/>
                      <a:pt x="420395" y="65379"/>
                      <a:pt x="422986" y="65379"/>
                    </a:cubicBezTo>
                    <a:cubicBezTo>
                      <a:pt x="425425" y="65379"/>
                      <a:pt x="427863" y="65341"/>
                      <a:pt x="430301" y="65265"/>
                    </a:cubicBezTo>
                    <a:cubicBezTo>
                      <a:pt x="432740" y="65189"/>
                      <a:pt x="435178" y="65075"/>
                      <a:pt x="437617" y="64922"/>
                    </a:cubicBezTo>
                    <a:lnTo>
                      <a:pt x="437617" y="73152"/>
                    </a:lnTo>
                    <a:cubicBezTo>
                      <a:pt x="435483" y="73152"/>
                      <a:pt x="433730" y="73380"/>
                      <a:pt x="432359" y="73836"/>
                    </a:cubicBezTo>
                    <a:cubicBezTo>
                      <a:pt x="430987" y="74292"/>
                      <a:pt x="429806" y="75166"/>
                      <a:pt x="428816" y="76459"/>
                    </a:cubicBezTo>
                    <a:cubicBezTo>
                      <a:pt x="427825" y="77752"/>
                      <a:pt x="426910" y="79691"/>
                      <a:pt x="426072" y="82276"/>
                    </a:cubicBezTo>
                    <a:cubicBezTo>
                      <a:pt x="425234" y="84861"/>
                      <a:pt x="424205" y="88359"/>
                      <a:pt x="422986" y="92769"/>
                    </a:cubicBezTo>
                    <a:lnTo>
                      <a:pt x="398983" y="176936"/>
                    </a:lnTo>
                    <a:lnTo>
                      <a:pt x="368580" y="176936"/>
                    </a:lnTo>
                    <a:lnTo>
                      <a:pt x="344119" y="88664"/>
                    </a:lnTo>
                    <a:cubicBezTo>
                      <a:pt x="343052" y="85166"/>
                      <a:pt x="342176" y="82429"/>
                      <a:pt x="341490" y="80453"/>
                    </a:cubicBezTo>
                    <a:cubicBezTo>
                      <a:pt x="340804" y="78476"/>
                      <a:pt x="340081" y="76993"/>
                      <a:pt x="339319" y="76004"/>
                    </a:cubicBezTo>
                    <a:cubicBezTo>
                      <a:pt x="338557" y="75015"/>
                      <a:pt x="337680" y="74368"/>
                      <a:pt x="336690" y="74064"/>
                    </a:cubicBezTo>
                    <a:cubicBezTo>
                      <a:pt x="335699" y="73761"/>
                      <a:pt x="334366" y="73609"/>
                      <a:pt x="332689" y="73609"/>
                    </a:cubicBezTo>
                    <a:close/>
                    <a:moveTo>
                      <a:pt x="2657390" y="64236"/>
                    </a:moveTo>
                    <a:lnTo>
                      <a:pt x="2668295" y="64236"/>
                    </a:lnTo>
                    <a:cubicBezTo>
                      <a:pt x="2668143" y="65913"/>
                      <a:pt x="2668029" y="67323"/>
                      <a:pt x="2667952" y="68466"/>
                    </a:cubicBezTo>
                    <a:cubicBezTo>
                      <a:pt x="2667876" y="69609"/>
                      <a:pt x="2667838" y="70637"/>
                      <a:pt x="2667838" y="71552"/>
                    </a:cubicBezTo>
                    <a:cubicBezTo>
                      <a:pt x="2667838" y="72466"/>
                      <a:pt x="2667800" y="73457"/>
                      <a:pt x="2667724" y="74523"/>
                    </a:cubicBezTo>
                    <a:cubicBezTo>
                      <a:pt x="2667648" y="75590"/>
                      <a:pt x="2667609" y="76886"/>
                      <a:pt x="2667609" y="78410"/>
                    </a:cubicBezTo>
                    <a:cubicBezTo>
                      <a:pt x="2670669" y="75514"/>
                      <a:pt x="2673500" y="73190"/>
                      <a:pt x="2676102" y="71437"/>
                    </a:cubicBezTo>
                    <a:cubicBezTo>
                      <a:pt x="2678703" y="69685"/>
                      <a:pt x="2681228" y="68313"/>
                      <a:pt x="2683676" y="67323"/>
                    </a:cubicBezTo>
                    <a:cubicBezTo>
                      <a:pt x="2686124" y="66332"/>
                      <a:pt x="2688495" y="65646"/>
                      <a:pt x="2690791" y="65265"/>
                    </a:cubicBezTo>
                    <a:cubicBezTo>
                      <a:pt x="2693087" y="64884"/>
                      <a:pt x="2695458" y="64694"/>
                      <a:pt x="2697906" y="64694"/>
                    </a:cubicBezTo>
                    <a:cubicBezTo>
                      <a:pt x="2702345" y="64694"/>
                      <a:pt x="2706094" y="65265"/>
                      <a:pt x="2709154" y="66408"/>
                    </a:cubicBezTo>
                    <a:cubicBezTo>
                      <a:pt x="2712214" y="67551"/>
                      <a:pt x="2714739" y="68923"/>
                      <a:pt x="2716728" y="70523"/>
                    </a:cubicBezTo>
                    <a:cubicBezTo>
                      <a:pt x="2718718" y="72123"/>
                      <a:pt x="2720286" y="73800"/>
                      <a:pt x="2721434" y="75552"/>
                    </a:cubicBezTo>
                    <a:cubicBezTo>
                      <a:pt x="2722582" y="77305"/>
                      <a:pt x="2723462" y="78714"/>
                      <a:pt x="2724074" y="79781"/>
                    </a:cubicBezTo>
                    <a:cubicBezTo>
                      <a:pt x="2727717" y="75819"/>
                      <a:pt x="2732196" y="72276"/>
                      <a:pt x="2737509" y="69151"/>
                    </a:cubicBezTo>
                    <a:cubicBezTo>
                      <a:pt x="2742823" y="66027"/>
                      <a:pt x="2748820" y="64465"/>
                      <a:pt x="2755499" y="64465"/>
                    </a:cubicBezTo>
                    <a:cubicBezTo>
                      <a:pt x="2758535" y="64465"/>
                      <a:pt x="2761685" y="64922"/>
                      <a:pt x="2764949" y="65837"/>
                    </a:cubicBezTo>
                    <a:cubicBezTo>
                      <a:pt x="2768212" y="66751"/>
                      <a:pt x="2771362" y="68504"/>
                      <a:pt x="2774398" y="71094"/>
                    </a:cubicBezTo>
                    <a:cubicBezTo>
                      <a:pt x="2778648" y="75066"/>
                      <a:pt x="2781153" y="79306"/>
                      <a:pt x="2781913" y="83812"/>
                    </a:cubicBezTo>
                    <a:cubicBezTo>
                      <a:pt x="2782673" y="88319"/>
                      <a:pt x="2783052" y="92557"/>
                      <a:pt x="2783052" y="96526"/>
                    </a:cubicBezTo>
                    <a:lnTo>
                      <a:pt x="2783052" y="152205"/>
                    </a:lnTo>
                    <a:cubicBezTo>
                      <a:pt x="2783052" y="157553"/>
                      <a:pt x="2783129" y="161181"/>
                      <a:pt x="2783281" y="163090"/>
                    </a:cubicBezTo>
                    <a:cubicBezTo>
                      <a:pt x="2783433" y="164998"/>
                      <a:pt x="2783967" y="166487"/>
                      <a:pt x="2784881" y="167557"/>
                    </a:cubicBezTo>
                    <a:cubicBezTo>
                      <a:pt x="2785643" y="168780"/>
                      <a:pt x="2786634" y="169507"/>
                      <a:pt x="2787853" y="169735"/>
                    </a:cubicBezTo>
                    <a:cubicBezTo>
                      <a:pt x="2789072" y="169964"/>
                      <a:pt x="2790063" y="170078"/>
                      <a:pt x="2790825" y="170078"/>
                    </a:cubicBezTo>
                    <a:lnTo>
                      <a:pt x="2790825" y="178308"/>
                    </a:lnTo>
                    <a:cubicBezTo>
                      <a:pt x="2788539" y="178155"/>
                      <a:pt x="2786445" y="178041"/>
                      <a:pt x="2784542" y="177965"/>
                    </a:cubicBezTo>
                    <a:cubicBezTo>
                      <a:pt x="2782639" y="177889"/>
                      <a:pt x="2780742" y="177851"/>
                      <a:pt x="2778849" y="177851"/>
                    </a:cubicBezTo>
                    <a:cubicBezTo>
                      <a:pt x="2776955" y="177851"/>
                      <a:pt x="2774949" y="177851"/>
                      <a:pt x="2772828" y="177851"/>
                    </a:cubicBezTo>
                    <a:cubicBezTo>
                      <a:pt x="2770708" y="177851"/>
                      <a:pt x="2768284" y="177851"/>
                      <a:pt x="2765558" y="177851"/>
                    </a:cubicBezTo>
                    <a:cubicBezTo>
                      <a:pt x="2762829" y="177851"/>
                      <a:pt x="2760479" y="177851"/>
                      <a:pt x="2758510" y="177851"/>
                    </a:cubicBezTo>
                    <a:cubicBezTo>
                      <a:pt x="2756541" y="177851"/>
                      <a:pt x="2754610" y="177851"/>
                      <a:pt x="2752716" y="177851"/>
                    </a:cubicBezTo>
                    <a:cubicBezTo>
                      <a:pt x="2750824" y="177851"/>
                      <a:pt x="2748891" y="177889"/>
                      <a:pt x="2746919" y="177965"/>
                    </a:cubicBezTo>
                    <a:cubicBezTo>
                      <a:pt x="2744948" y="178041"/>
                      <a:pt x="2742666" y="178155"/>
                      <a:pt x="2740076" y="178308"/>
                    </a:cubicBezTo>
                    <a:lnTo>
                      <a:pt x="2740076" y="169850"/>
                    </a:lnTo>
                    <a:cubicBezTo>
                      <a:pt x="2742514" y="169088"/>
                      <a:pt x="2743962" y="167983"/>
                      <a:pt x="2744419" y="166535"/>
                    </a:cubicBezTo>
                    <a:cubicBezTo>
                      <a:pt x="2744876" y="165087"/>
                      <a:pt x="2745105" y="162763"/>
                      <a:pt x="2745105" y="159563"/>
                    </a:cubicBezTo>
                    <a:lnTo>
                      <a:pt x="2745105" y="102870"/>
                    </a:lnTo>
                    <a:cubicBezTo>
                      <a:pt x="2745105" y="100431"/>
                      <a:pt x="2745066" y="98222"/>
                      <a:pt x="2744989" y="96240"/>
                    </a:cubicBezTo>
                    <a:cubicBezTo>
                      <a:pt x="2744911" y="94259"/>
                      <a:pt x="2744603" y="92583"/>
                      <a:pt x="2744064" y="91211"/>
                    </a:cubicBezTo>
                    <a:cubicBezTo>
                      <a:pt x="2743524" y="89840"/>
                      <a:pt x="2742637" y="88773"/>
                      <a:pt x="2741403" y="88011"/>
                    </a:cubicBezTo>
                    <a:cubicBezTo>
                      <a:pt x="2740168" y="87249"/>
                      <a:pt x="2738471" y="86868"/>
                      <a:pt x="2736311" y="86868"/>
                    </a:cubicBezTo>
                    <a:cubicBezTo>
                      <a:pt x="2734151" y="86868"/>
                      <a:pt x="2732339" y="87211"/>
                      <a:pt x="2730874" y="87897"/>
                    </a:cubicBezTo>
                    <a:cubicBezTo>
                      <a:pt x="2729410" y="88582"/>
                      <a:pt x="2727829" y="89382"/>
                      <a:pt x="2726131" y="90297"/>
                    </a:cubicBezTo>
                    <a:lnTo>
                      <a:pt x="2726131" y="152019"/>
                    </a:lnTo>
                    <a:cubicBezTo>
                      <a:pt x="2726131" y="155372"/>
                      <a:pt x="2726169" y="158115"/>
                      <a:pt x="2726245" y="160248"/>
                    </a:cubicBezTo>
                    <a:cubicBezTo>
                      <a:pt x="2726322" y="162382"/>
                      <a:pt x="2726512" y="164097"/>
                      <a:pt x="2726817" y="165392"/>
                    </a:cubicBezTo>
                    <a:cubicBezTo>
                      <a:pt x="2727122" y="166687"/>
                      <a:pt x="2727655" y="167678"/>
                      <a:pt x="2728417" y="168364"/>
                    </a:cubicBezTo>
                    <a:cubicBezTo>
                      <a:pt x="2729179" y="169050"/>
                      <a:pt x="2730246" y="169621"/>
                      <a:pt x="2731617" y="170078"/>
                    </a:cubicBezTo>
                    <a:lnTo>
                      <a:pt x="2731617" y="178308"/>
                    </a:lnTo>
                    <a:cubicBezTo>
                      <a:pt x="2729332" y="178308"/>
                      <a:pt x="2727278" y="178270"/>
                      <a:pt x="2725456" y="178194"/>
                    </a:cubicBezTo>
                    <a:cubicBezTo>
                      <a:pt x="2723635" y="178117"/>
                      <a:pt x="2721776" y="178041"/>
                      <a:pt x="2719882" y="177965"/>
                    </a:cubicBezTo>
                    <a:cubicBezTo>
                      <a:pt x="2717988" y="177889"/>
                      <a:pt x="2715791" y="177851"/>
                      <a:pt x="2713292" y="177851"/>
                    </a:cubicBezTo>
                    <a:cubicBezTo>
                      <a:pt x="2710793" y="177851"/>
                      <a:pt x="2707650" y="177851"/>
                      <a:pt x="2703864" y="177851"/>
                    </a:cubicBezTo>
                    <a:cubicBezTo>
                      <a:pt x="2699471" y="177851"/>
                      <a:pt x="2695910" y="177889"/>
                      <a:pt x="2693182" y="177965"/>
                    </a:cubicBezTo>
                    <a:cubicBezTo>
                      <a:pt x="2690455" y="178041"/>
                      <a:pt x="2686959" y="178155"/>
                      <a:pt x="2682697" y="178308"/>
                    </a:cubicBezTo>
                    <a:lnTo>
                      <a:pt x="2682697" y="169850"/>
                    </a:lnTo>
                    <a:cubicBezTo>
                      <a:pt x="2684069" y="169392"/>
                      <a:pt x="2685136" y="168935"/>
                      <a:pt x="2685898" y="168478"/>
                    </a:cubicBezTo>
                    <a:cubicBezTo>
                      <a:pt x="2686659" y="168021"/>
                      <a:pt x="2687193" y="167297"/>
                      <a:pt x="2687498" y="166306"/>
                    </a:cubicBezTo>
                    <a:cubicBezTo>
                      <a:pt x="2687802" y="165316"/>
                      <a:pt x="2687993" y="163944"/>
                      <a:pt x="2688069" y="162192"/>
                    </a:cubicBezTo>
                    <a:cubicBezTo>
                      <a:pt x="2688145" y="160439"/>
                      <a:pt x="2688183" y="158039"/>
                      <a:pt x="2688183" y="154991"/>
                    </a:cubicBezTo>
                    <a:lnTo>
                      <a:pt x="2688183" y="101955"/>
                    </a:lnTo>
                    <a:cubicBezTo>
                      <a:pt x="2688029" y="98907"/>
                      <a:pt x="2687874" y="96545"/>
                      <a:pt x="2687721" y="94869"/>
                    </a:cubicBezTo>
                    <a:cubicBezTo>
                      <a:pt x="2687568" y="93192"/>
                      <a:pt x="2686950" y="91668"/>
                      <a:pt x="2685869" y="90297"/>
                    </a:cubicBezTo>
                    <a:cubicBezTo>
                      <a:pt x="2685097" y="89382"/>
                      <a:pt x="2684134" y="88620"/>
                      <a:pt x="2682977" y="88011"/>
                    </a:cubicBezTo>
                    <a:cubicBezTo>
                      <a:pt x="2681821" y="87401"/>
                      <a:pt x="2680394" y="87096"/>
                      <a:pt x="2678697" y="87096"/>
                    </a:cubicBezTo>
                    <a:cubicBezTo>
                      <a:pt x="2676692" y="87096"/>
                      <a:pt x="2674918" y="87477"/>
                      <a:pt x="2673375" y="88239"/>
                    </a:cubicBezTo>
                    <a:cubicBezTo>
                      <a:pt x="2671832" y="89001"/>
                      <a:pt x="2670443" y="89763"/>
                      <a:pt x="2669210" y="90525"/>
                    </a:cubicBezTo>
                    <a:lnTo>
                      <a:pt x="2669210" y="154991"/>
                    </a:lnTo>
                    <a:cubicBezTo>
                      <a:pt x="2669210" y="160477"/>
                      <a:pt x="2669438" y="164173"/>
                      <a:pt x="2669896" y="166078"/>
                    </a:cubicBezTo>
                    <a:cubicBezTo>
                      <a:pt x="2670353" y="167983"/>
                      <a:pt x="2671877" y="169240"/>
                      <a:pt x="2674467" y="169850"/>
                    </a:cubicBezTo>
                    <a:lnTo>
                      <a:pt x="2674467" y="178308"/>
                    </a:lnTo>
                    <a:cubicBezTo>
                      <a:pt x="2666267" y="178308"/>
                      <a:pt x="2660159" y="178232"/>
                      <a:pt x="2656144" y="178079"/>
                    </a:cubicBezTo>
                    <a:cubicBezTo>
                      <a:pt x="2652129" y="177927"/>
                      <a:pt x="2649441" y="177851"/>
                      <a:pt x="2648078" y="177851"/>
                    </a:cubicBezTo>
                    <a:cubicBezTo>
                      <a:pt x="2644745" y="177851"/>
                      <a:pt x="2641298" y="177889"/>
                      <a:pt x="2637738" y="177965"/>
                    </a:cubicBezTo>
                    <a:cubicBezTo>
                      <a:pt x="2634178" y="178041"/>
                      <a:pt x="2629276" y="178155"/>
                      <a:pt x="2623033" y="178308"/>
                    </a:cubicBezTo>
                    <a:lnTo>
                      <a:pt x="2623033" y="170307"/>
                    </a:lnTo>
                    <a:cubicBezTo>
                      <a:pt x="2625014" y="170154"/>
                      <a:pt x="2626576" y="169925"/>
                      <a:pt x="2627719" y="169619"/>
                    </a:cubicBezTo>
                    <a:cubicBezTo>
                      <a:pt x="2628862" y="169313"/>
                      <a:pt x="2629700" y="168664"/>
                      <a:pt x="2630234" y="167671"/>
                    </a:cubicBezTo>
                    <a:cubicBezTo>
                      <a:pt x="2630767" y="166678"/>
                      <a:pt x="2631072" y="165265"/>
                      <a:pt x="2631148" y="163431"/>
                    </a:cubicBezTo>
                    <a:cubicBezTo>
                      <a:pt x="2631224" y="161597"/>
                      <a:pt x="2631262" y="159077"/>
                      <a:pt x="2631262" y="155869"/>
                    </a:cubicBezTo>
                    <a:lnTo>
                      <a:pt x="2631262" y="95137"/>
                    </a:lnTo>
                    <a:cubicBezTo>
                      <a:pt x="2631262" y="92082"/>
                      <a:pt x="2631224" y="89561"/>
                      <a:pt x="2631148" y="87575"/>
                    </a:cubicBezTo>
                    <a:cubicBezTo>
                      <a:pt x="2631072" y="85589"/>
                      <a:pt x="2630767" y="84023"/>
                      <a:pt x="2630234" y="82876"/>
                    </a:cubicBezTo>
                    <a:cubicBezTo>
                      <a:pt x="2629700" y="81730"/>
                      <a:pt x="2628862" y="80889"/>
                      <a:pt x="2627719" y="80355"/>
                    </a:cubicBezTo>
                    <a:cubicBezTo>
                      <a:pt x="2626576" y="79820"/>
                      <a:pt x="2624938" y="79476"/>
                      <a:pt x="2622804" y="79324"/>
                    </a:cubicBezTo>
                    <a:lnTo>
                      <a:pt x="2622804" y="71094"/>
                    </a:lnTo>
                    <a:cubicBezTo>
                      <a:pt x="2626766" y="70790"/>
                      <a:pt x="2631136" y="70332"/>
                      <a:pt x="2635913" y="69723"/>
                    </a:cubicBezTo>
                    <a:cubicBezTo>
                      <a:pt x="2640690" y="69113"/>
                      <a:pt x="2646258" y="67818"/>
                      <a:pt x="2652619" y="65837"/>
                    </a:cubicBezTo>
                    <a:cubicBezTo>
                      <a:pt x="2653376" y="65532"/>
                      <a:pt x="2654171" y="65265"/>
                      <a:pt x="2655004" y="65037"/>
                    </a:cubicBezTo>
                    <a:cubicBezTo>
                      <a:pt x="2655838" y="64808"/>
                      <a:pt x="2656633" y="64541"/>
                      <a:pt x="2657390" y="64236"/>
                    </a:cubicBezTo>
                    <a:close/>
                    <a:moveTo>
                      <a:pt x="3620555" y="64008"/>
                    </a:moveTo>
                    <a:lnTo>
                      <a:pt x="3631006" y="64008"/>
                    </a:lnTo>
                    <a:cubicBezTo>
                      <a:pt x="3630701" y="66903"/>
                      <a:pt x="3630511" y="69266"/>
                      <a:pt x="3630435" y="71094"/>
                    </a:cubicBezTo>
                    <a:cubicBezTo>
                      <a:pt x="3630359" y="72923"/>
                      <a:pt x="3630244" y="75590"/>
                      <a:pt x="3630092" y="79095"/>
                    </a:cubicBezTo>
                    <a:cubicBezTo>
                      <a:pt x="3636671" y="73914"/>
                      <a:pt x="3642409" y="70180"/>
                      <a:pt x="3647305" y="67894"/>
                    </a:cubicBezTo>
                    <a:cubicBezTo>
                      <a:pt x="3652201" y="65608"/>
                      <a:pt x="3657632" y="64465"/>
                      <a:pt x="3663600" y="64465"/>
                    </a:cubicBezTo>
                    <a:cubicBezTo>
                      <a:pt x="3667424" y="64465"/>
                      <a:pt x="3670981" y="65265"/>
                      <a:pt x="3674270" y="66865"/>
                    </a:cubicBezTo>
                    <a:cubicBezTo>
                      <a:pt x="3677560" y="68466"/>
                      <a:pt x="3680275" y="70561"/>
                      <a:pt x="3682416" y="73152"/>
                    </a:cubicBezTo>
                    <a:cubicBezTo>
                      <a:pt x="3685171" y="76657"/>
                      <a:pt x="3686817" y="80619"/>
                      <a:pt x="3687352" y="85039"/>
                    </a:cubicBezTo>
                    <a:cubicBezTo>
                      <a:pt x="3687888" y="89459"/>
                      <a:pt x="3688232" y="93878"/>
                      <a:pt x="3688385" y="98298"/>
                    </a:cubicBezTo>
                    <a:lnTo>
                      <a:pt x="3688385" y="152247"/>
                    </a:lnTo>
                    <a:cubicBezTo>
                      <a:pt x="3688385" y="156057"/>
                      <a:pt x="3688423" y="159105"/>
                      <a:pt x="3688499" y="161391"/>
                    </a:cubicBezTo>
                    <a:cubicBezTo>
                      <a:pt x="3688575" y="163677"/>
                      <a:pt x="3688880" y="165468"/>
                      <a:pt x="3689413" y="166764"/>
                    </a:cubicBezTo>
                    <a:cubicBezTo>
                      <a:pt x="3689947" y="168059"/>
                      <a:pt x="3690747" y="168935"/>
                      <a:pt x="3691814" y="169392"/>
                    </a:cubicBezTo>
                    <a:cubicBezTo>
                      <a:pt x="3692881" y="169850"/>
                      <a:pt x="3694405" y="170154"/>
                      <a:pt x="3696386" y="170307"/>
                    </a:cubicBezTo>
                    <a:lnTo>
                      <a:pt x="3696386" y="178079"/>
                    </a:lnTo>
                    <a:cubicBezTo>
                      <a:pt x="3691966" y="177927"/>
                      <a:pt x="3688263" y="177813"/>
                      <a:pt x="3685276" y="177736"/>
                    </a:cubicBezTo>
                    <a:cubicBezTo>
                      <a:pt x="3682288" y="177660"/>
                      <a:pt x="3678572" y="177622"/>
                      <a:pt x="3674126" y="177622"/>
                    </a:cubicBezTo>
                    <a:cubicBezTo>
                      <a:pt x="3670447" y="177622"/>
                      <a:pt x="3667265" y="177622"/>
                      <a:pt x="3664582" y="177622"/>
                    </a:cubicBezTo>
                    <a:cubicBezTo>
                      <a:pt x="3661898" y="177622"/>
                      <a:pt x="3659445" y="177660"/>
                      <a:pt x="3657222" y="177736"/>
                    </a:cubicBezTo>
                    <a:cubicBezTo>
                      <a:pt x="3654999" y="177813"/>
                      <a:pt x="3652855" y="177889"/>
                      <a:pt x="3650791" y="177965"/>
                    </a:cubicBezTo>
                    <a:cubicBezTo>
                      <a:pt x="3648726" y="178041"/>
                      <a:pt x="3646475" y="178079"/>
                      <a:pt x="3644036" y="178079"/>
                    </a:cubicBezTo>
                    <a:lnTo>
                      <a:pt x="3644036" y="170307"/>
                    </a:lnTo>
                    <a:cubicBezTo>
                      <a:pt x="3645560" y="170002"/>
                      <a:pt x="3646780" y="169583"/>
                      <a:pt x="3647694" y="169050"/>
                    </a:cubicBezTo>
                    <a:cubicBezTo>
                      <a:pt x="3648608" y="168516"/>
                      <a:pt x="3649256" y="167678"/>
                      <a:pt x="3649637" y="166535"/>
                    </a:cubicBezTo>
                    <a:cubicBezTo>
                      <a:pt x="3650018" y="165392"/>
                      <a:pt x="3650247" y="163792"/>
                      <a:pt x="3650323" y="161734"/>
                    </a:cubicBezTo>
                    <a:cubicBezTo>
                      <a:pt x="3650399" y="159677"/>
                      <a:pt x="3650437" y="156896"/>
                      <a:pt x="3650437" y="153390"/>
                    </a:cubicBezTo>
                    <a:lnTo>
                      <a:pt x="3650437" y="103327"/>
                    </a:lnTo>
                    <a:cubicBezTo>
                      <a:pt x="3650437" y="99365"/>
                      <a:pt x="3650399" y="96431"/>
                      <a:pt x="3650323" y="94526"/>
                    </a:cubicBezTo>
                    <a:cubicBezTo>
                      <a:pt x="3650247" y="92621"/>
                      <a:pt x="3649827" y="91059"/>
                      <a:pt x="3649066" y="89840"/>
                    </a:cubicBezTo>
                    <a:cubicBezTo>
                      <a:pt x="3648608" y="89078"/>
                      <a:pt x="3647808" y="88316"/>
                      <a:pt x="3646665" y="87554"/>
                    </a:cubicBezTo>
                    <a:cubicBezTo>
                      <a:pt x="3645522" y="86792"/>
                      <a:pt x="3644036" y="86411"/>
                      <a:pt x="3642208" y="86411"/>
                    </a:cubicBezTo>
                    <a:cubicBezTo>
                      <a:pt x="3640683" y="86411"/>
                      <a:pt x="3639198" y="86677"/>
                      <a:pt x="3637750" y="87211"/>
                    </a:cubicBezTo>
                    <a:cubicBezTo>
                      <a:pt x="3636302" y="87744"/>
                      <a:pt x="3634054" y="88697"/>
                      <a:pt x="3631006" y="90068"/>
                    </a:cubicBezTo>
                    <a:lnTo>
                      <a:pt x="3631006" y="153619"/>
                    </a:lnTo>
                    <a:cubicBezTo>
                      <a:pt x="3631006" y="159867"/>
                      <a:pt x="3631273" y="164097"/>
                      <a:pt x="3631806" y="166306"/>
                    </a:cubicBezTo>
                    <a:cubicBezTo>
                      <a:pt x="3632340" y="168516"/>
                      <a:pt x="3634054" y="169773"/>
                      <a:pt x="3636950" y="170078"/>
                    </a:cubicBezTo>
                    <a:lnTo>
                      <a:pt x="3636950" y="178079"/>
                    </a:lnTo>
                    <a:cubicBezTo>
                      <a:pt x="3634359" y="178079"/>
                      <a:pt x="3632077" y="178041"/>
                      <a:pt x="3630104" y="177965"/>
                    </a:cubicBezTo>
                    <a:cubicBezTo>
                      <a:pt x="3628131" y="177889"/>
                      <a:pt x="3626236" y="177813"/>
                      <a:pt x="3624418" y="177736"/>
                    </a:cubicBezTo>
                    <a:cubicBezTo>
                      <a:pt x="3622600" y="177660"/>
                      <a:pt x="3620782" y="177622"/>
                      <a:pt x="3618964" y="177622"/>
                    </a:cubicBezTo>
                    <a:cubicBezTo>
                      <a:pt x="3617145" y="177622"/>
                      <a:pt x="3615100" y="177622"/>
                      <a:pt x="3612829" y="177622"/>
                    </a:cubicBezTo>
                    <a:cubicBezTo>
                      <a:pt x="3610102" y="177622"/>
                      <a:pt x="3607678" y="177622"/>
                      <a:pt x="3605557" y="177622"/>
                    </a:cubicBezTo>
                    <a:cubicBezTo>
                      <a:pt x="3603435" y="177622"/>
                      <a:pt x="3601352" y="177660"/>
                      <a:pt x="3599308" y="177736"/>
                    </a:cubicBezTo>
                    <a:cubicBezTo>
                      <a:pt x="3597263" y="177813"/>
                      <a:pt x="3595139" y="177889"/>
                      <a:pt x="3592935" y="177965"/>
                    </a:cubicBezTo>
                    <a:cubicBezTo>
                      <a:pt x="3590731" y="178041"/>
                      <a:pt x="3588182" y="178079"/>
                      <a:pt x="3585286" y="178079"/>
                    </a:cubicBezTo>
                    <a:lnTo>
                      <a:pt x="3585286" y="170307"/>
                    </a:lnTo>
                    <a:cubicBezTo>
                      <a:pt x="3587267" y="170154"/>
                      <a:pt x="3588791" y="169811"/>
                      <a:pt x="3589858" y="169276"/>
                    </a:cubicBezTo>
                    <a:cubicBezTo>
                      <a:pt x="3590925" y="168742"/>
                      <a:pt x="3591687" y="167901"/>
                      <a:pt x="3592144" y="166755"/>
                    </a:cubicBezTo>
                    <a:cubicBezTo>
                      <a:pt x="3592601" y="165608"/>
                      <a:pt x="3592868" y="164042"/>
                      <a:pt x="3592944" y="162056"/>
                    </a:cubicBezTo>
                    <a:cubicBezTo>
                      <a:pt x="3593020" y="160070"/>
                      <a:pt x="3593058" y="157397"/>
                      <a:pt x="3593058" y="154037"/>
                    </a:cubicBezTo>
                    <a:lnTo>
                      <a:pt x="3593058" y="95140"/>
                    </a:lnTo>
                    <a:cubicBezTo>
                      <a:pt x="3593058" y="91778"/>
                      <a:pt x="3593020" y="89028"/>
                      <a:pt x="3592944" y="86889"/>
                    </a:cubicBezTo>
                    <a:cubicBezTo>
                      <a:pt x="3592868" y="84751"/>
                      <a:pt x="3592601" y="83032"/>
                      <a:pt x="3592144" y="81733"/>
                    </a:cubicBezTo>
                    <a:cubicBezTo>
                      <a:pt x="3591687" y="80434"/>
                      <a:pt x="3590925" y="79556"/>
                      <a:pt x="3589858" y="79097"/>
                    </a:cubicBezTo>
                    <a:cubicBezTo>
                      <a:pt x="3588791" y="78639"/>
                      <a:pt x="3587343" y="78333"/>
                      <a:pt x="3585515" y="78181"/>
                    </a:cubicBezTo>
                    <a:lnTo>
                      <a:pt x="3585515" y="69951"/>
                    </a:lnTo>
                    <a:cubicBezTo>
                      <a:pt x="3589172" y="69799"/>
                      <a:pt x="3592367" y="69570"/>
                      <a:pt x="3595098" y="69266"/>
                    </a:cubicBezTo>
                    <a:cubicBezTo>
                      <a:pt x="3597829" y="68961"/>
                      <a:pt x="3600483" y="68580"/>
                      <a:pt x="3603058" y="68123"/>
                    </a:cubicBezTo>
                    <a:cubicBezTo>
                      <a:pt x="3605633" y="67665"/>
                      <a:pt x="3608284" y="67132"/>
                      <a:pt x="3611011" y="66522"/>
                    </a:cubicBezTo>
                    <a:cubicBezTo>
                      <a:pt x="3613737" y="65913"/>
                      <a:pt x="3616919" y="65075"/>
                      <a:pt x="3620555" y="64008"/>
                    </a:cubicBezTo>
                    <a:close/>
                    <a:moveTo>
                      <a:pt x="1610780" y="64008"/>
                    </a:moveTo>
                    <a:lnTo>
                      <a:pt x="1621231" y="64008"/>
                    </a:lnTo>
                    <a:cubicBezTo>
                      <a:pt x="1620926" y="66903"/>
                      <a:pt x="1620736" y="69266"/>
                      <a:pt x="1620660" y="71094"/>
                    </a:cubicBezTo>
                    <a:cubicBezTo>
                      <a:pt x="1620583" y="72923"/>
                      <a:pt x="1620469" y="75590"/>
                      <a:pt x="1620317" y="79095"/>
                    </a:cubicBezTo>
                    <a:cubicBezTo>
                      <a:pt x="1626896" y="73914"/>
                      <a:pt x="1632634" y="70180"/>
                      <a:pt x="1637530" y="67894"/>
                    </a:cubicBezTo>
                    <a:cubicBezTo>
                      <a:pt x="1642426" y="65608"/>
                      <a:pt x="1647857" y="64465"/>
                      <a:pt x="1653825" y="64465"/>
                    </a:cubicBezTo>
                    <a:cubicBezTo>
                      <a:pt x="1657649" y="64465"/>
                      <a:pt x="1661206" y="65265"/>
                      <a:pt x="1664495" y="66865"/>
                    </a:cubicBezTo>
                    <a:cubicBezTo>
                      <a:pt x="1667785" y="68466"/>
                      <a:pt x="1670500" y="70561"/>
                      <a:pt x="1672641" y="73152"/>
                    </a:cubicBezTo>
                    <a:cubicBezTo>
                      <a:pt x="1675396" y="76657"/>
                      <a:pt x="1677042" y="80619"/>
                      <a:pt x="1677578" y="85039"/>
                    </a:cubicBezTo>
                    <a:cubicBezTo>
                      <a:pt x="1678113" y="89459"/>
                      <a:pt x="1678457" y="93878"/>
                      <a:pt x="1678610" y="98298"/>
                    </a:cubicBezTo>
                    <a:lnTo>
                      <a:pt x="1678610" y="152247"/>
                    </a:lnTo>
                    <a:cubicBezTo>
                      <a:pt x="1678610" y="156057"/>
                      <a:pt x="1678648" y="159105"/>
                      <a:pt x="1678724" y="161391"/>
                    </a:cubicBezTo>
                    <a:cubicBezTo>
                      <a:pt x="1678800" y="163677"/>
                      <a:pt x="1679105" y="165468"/>
                      <a:pt x="1679638" y="166764"/>
                    </a:cubicBezTo>
                    <a:cubicBezTo>
                      <a:pt x="1680172" y="168059"/>
                      <a:pt x="1680972" y="168935"/>
                      <a:pt x="1682039" y="169392"/>
                    </a:cubicBezTo>
                    <a:cubicBezTo>
                      <a:pt x="1683106" y="169850"/>
                      <a:pt x="1684630" y="170154"/>
                      <a:pt x="1686611" y="170307"/>
                    </a:cubicBezTo>
                    <a:lnTo>
                      <a:pt x="1686611" y="178079"/>
                    </a:lnTo>
                    <a:cubicBezTo>
                      <a:pt x="1682191" y="177927"/>
                      <a:pt x="1678488" y="177813"/>
                      <a:pt x="1675500" y="177736"/>
                    </a:cubicBezTo>
                    <a:cubicBezTo>
                      <a:pt x="1672513" y="177660"/>
                      <a:pt x="1668797" y="177622"/>
                      <a:pt x="1664351" y="177622"/>
                    </a:cubicBezTo>
                    <a:cubicBezTo>
                      <a:pt x="1660672" y="177622"/>
                      <a:pt x="1657491" y="177622"/>
                      <a:pt x="1654807" y="177622"/>
                    </a:cubicBezTo>
                    <a:cubicBezTo>
                      <a:pt x="1652123" y="177622"/>
                      <a:pt x="1649670" y="177660"/>
                      <a:pt x="1647447" y="177736"/>
                    </a:cubicBezTo>
                    <a:cubicBezTo>
                      <a:pt x="1645224" y="177813"/>
                      <a:pt x="1643080" y="177889"/>
                      <a:pt x="1641016" y="177965"/>
                    </a:cubicBezTo>
                    <a:cubicBezTo>
                      <a:pt x="1638951" y="178041"/>
                      <a:pt x="1636700" y="178079"/>
                      <a:pt x="1634261" y="178079"/>
                    </a:cubicBezTo>
                    <a:lnTo>
                      <a:pt x="1634261" y="170307"/>
                    </a:lnTo>
                    <a:cubicBezTo>
                      <a:pt x="1635785" y="170002"/>
                      <a:pt x="1637005" y="169583"/>
                      <a:pt x="1637919" y="169050"/>
                    </a:cubicBezTo>
                    <a:cubicBezTo>
                      <a:pt x="1638833" y="168516"/>
                      <a:pt x="1639481" y="167678"/>
                      <a:pt x="1639862" y="166535"/>
                    </a:cubicBezTo>
                    <a:cubicBezTo>
                      <a:pt x="1640243" y="165392"/>
                      <a:pt x="1640472" y="163792"/>
                      <a:pt x="1640548" y="161734"/>
                    </a:cubicBezTo>
                    <a:cubicBezTo>
                      <a:pt x="1640624" y="159677"/>
                      <a:pt x="1640662" y="156896"/>
                      <a:pt x="1640662" y="153390"/>
                    </a:cubicBezTo>
                    <a:lnTo>
                      <a:pt x="1640662" y="103327"/>
                    </a:lnTo>
                    <a:cubicBezTo>
                      <a:pt x="1640662" y="99365"/>
                      <a:pt x="1640624" y="96431"/>
                      <a:pt x="1640548" y="94526"/>
                    </a:cubicBezTo>
                    <a:cubicBezTo>
                      <a:pt x="1640472" y="92621"/>
                      <a:pt x="1640053" y="91059"/>
                      <a:pt x="1639291" y="89840"/>
                    </a:cubicBezTo>
                    <a:cubicBezTo>
                      <a:pt x="1638833" y="89078"/>
                      <a:pt x="1638033" y="88316"/>
                      <a:pt x="1636890" y="87554"/>
                    </a:cubicBezTo>
                    <a:cubicBezTo>
                      <a:pt x="1635747" y="86792"/>
                      <a:pt x="1634261" y="86411"/>
                      <a:pt x="1632433" y="86411"/>
                    </a:cubicBezTo>
                    <a:cubicBezTo>
                      <a:pt x="1630909" y="86411"/>
                      <a:pt x="1629423" y="86677"/>
                      <a:pt x="1627975" y="87211"/>
                    </a:cubicBezTo>
                    <a:cubicBezTo>
                      <a:pt x="1626527" y="87744"/>
                      <a:pt x="1624279" y="88697"/>
                      <a:pt x="1621231" y="90068"/>
                    </a:cubicBezTo>
                    <a:lnTo>
                      <a:pt x="1621231" y="153619"/>
                    </a:lnTo>
                    <a:cubicBezTo>
                      <a:pt x="1621231" y="159867"/>
                      <a:pt x="1621498" y="164097"/>
                      <a:pt x="1622031" y="166306"/>
                    </a:cubicBezTo>
                    <a:cubicBezTo>
                      <a:pt x="1622565" y="168516"/>
                      <a:pt x="1624279" y="169773"/>
                      <a:pt x="1627175" y="170078"/>
                    </a:cubicBezTo>
                    <a:lnTo>
                      <a:pt x="1627175" y="178079"/>
                    </a:lnTo>
                    <a:cubicBezTo>
                      <a:pt x="1624584" y="178079"/>
                      <a:pt x="1622302" y="178041"/>
                      <a:pt x="1620329" y="177965"/>
                    </a:cubicBezTo>
                    <a:cubicBezTo>
                      <a:pt x="1618356" y="177889"/>
                      <a:pt x="1616461" y="177813"/>
                      <a:pt x="1614643" y="177736"/>
                    </a:cubicBezTo>
                    <a:cubicBezTo>
                      <a:pt x="1612825" y="177660"/>
                      <a:pt x="1611007" y="177622"/>
                      <a:pt x="1609189" y="177622"/>
                    </a:cubicBezTo>
                    <a:cubicBezTo>
                      <a:pt x="1607370" y="177622"/>
                      <a:pt x="1605326" y="177622"/>
                      <a:pt x="1603054" y="177622"/>
                    </a:cubicBezTo>
                    <a:cubicBezTo>
                      <a:pt x="1600327" y="177622"/>
                      <a:pt x="1597903" y="177622"/>
                      <a:pt x="1595782" y="177622"/>
                    </a:cubicBezTo>
                    <a:cubicBezTo>
                      <a:pt x="1593660" y="177622"/>
                      <a:pt x="1591577" y="177660"/>
                      <a:pt x="1589533" y="177736"/>
                    </a:cubicBezTo>
                    <a:cubicBezTo>
                      <a:pt x="1587488" y="177813"/>
                      <a:pt x="1585364" y="177889"/>
                      <a:pt x="1583160" y="177965"/>
                    </a:cubicBezTo>
                    <a:cubicBezTo>
                      <a:pt x="1580957" y="178041"/>
                      <a:pt x="1578407" y="178079"/>
                      <a:pt x="1575511" y="178079"/>
                    </a:cubicBezTo>
                    <a:lnTo>
                      <a:pt x="1575511" y="170307"/>
                    </a:lnTo>
                    <a:cubicBezTo>
                      <a:pt x="1577492" y="170154"/>
                      <a:pt x="1579016" y="169811"/>
                      <a:pt x="1580083" y="169276"/>
                    </a:cubicBezTo>
                    <a:cubicBezTo>
                      <a:pt x="1581150" y="168742"/>
                      <a:pt x="1581912" y="167901"/>
                      <a:pt x="1582369" y="166755"/>
                    </a:cubicBezTo>
                    <a:cubicBezTo>
                      <a:pt x="1582826" y="165608"/>
                      <a:pt x="1583093" y="164042"/>
                      <a:pt x="1583169" y="162056"/>
                    </a:cubicBezTo>
                    <a:cubicBezTo>
                      <a:pt x="1583245" y="160070"/>
                      <a:pt x="1583284" y="157397"/>
                      <a:pt x="1583284" y="154037"/>
                    </a:cubicBezTo>
                    <a:lnTo>
                      <a:pt x="1583284" y="95140"/>
                    </a:lnTo>
                    <a:cubicBezTo>
                      <a:pt x="1583284" y="91778"/>
                      <a:pt x="1583245" y="89028"/>
                      <a:pt x="1583169" y="86889"/>
                    </a:cubicBezTo>
                    <a:cubicBezTo>
                      <a:pt x="1583093" y="84751"/>
                      <a:pt x="1582826" y="83032"/>
                      <a:pt x="1582369" y="81733"/>
                    </a:cubicBezTo>
                    <a:cubicBezTo>
                      <a:pt x="1581912" y="80434"/>
                      <a:pt x="1581150" y="79556"/>
                      <a:pt x="1580083" y="79097"/>
                    </a:cubicBezTo>
                    <a:cubicBezTo>
                      <a:pt x="1579016" y="78639"/>
                      <a:pt x="1577569" y="78333"/>
                      <a:pt x="1575740" y="78181"/>
                    </a:cubicBezTo>
                    <a:lnTo>
                      <a:pt x="1575740" y="69951"/>
                    </a:lnTo>
                    <a:cubicBezTo>
                      <a:pt x="1579397" y="69799"/>
                      <a:pt x="1582592" y="69570"/>
                      <a:pt x="1585323" y="69266"/>
                    </a:cubicBezTo>
                    <a:cubicBezTo>
                      <a:pt x="1588054" y="68961"/>
                      <a:pt x="1590708" y="68580"/>
                      <a:pt x="1593283" y="68123"/>
                    </a:cubicBezTo>
                    <a:cubicBezTo>
                      <a:pt x="1595858" y="67665"/>
                      <a:pt x="1598509" y="67132"/>
                      <a:pt x="1601236" y="66522"/>
                    </a:cubicBezTo>
                    <a:cubicBezTo>
                      <a:pt x="1603962" y="65913"/>
                      <a:pt x="1607144" y="65075"/>
                      <a:pt x="1610780" y="64008"/>
                    </a:cubicBezTo>
                    <a:close/>
                    <a:moveTo>
                      <a:pt x="607238" y="64008"/>
                    </a:moveTo>
                    <a:cubicBezTo>
                      <a:pt x="609371" y="64008"/>
                      <a:pt x="611314" y="64579"/>
                      <a:pt x="613067" y="65722"/>
                    </a:cubicBezTo>
                    <a:cubicBezTo>
                      <a:pt x="614820" y="66865"/>
                      <a:pt x="616153" y="68275"/>
                      <a:pt x="617067" y="69951"/>
                    </a:cubicBezTo>
                    <a:cubicBezTo>
                      <a:pt x="617677" y="70868"/>
                      <a:pt x="618211" y="72243"/>
                      <a:pt x="618668" y="74075"/>
                    </a:cubicBezTo>
                    <a:cubicBezTo>
                      <a:pt x="619125" y="75908"/>
                      <a:pt x="619354" y="78581"/>
                      <a:pt x="619354" y="82096"/>
                    </a:cubicBezTo>
                    <a:cubicBezTo>
                      <a:pt x="619354" y="83775"/>
                      <a:pt x="619201" y="85874"/>
                      <a:pt x="618896" y="88395"/>
                    </a:cubicBezTo>
                    <a:cubicBezTo>
                      <a:pt x="618592" y="90915"/>
                      <a:pt x="617830" y="93321"/>
                      <a:pt x="616610" y="95612"/>
                    </a:cubicBezTo>
                    <a:cubicBezTo>
                      <a:pt x="615239" y="98057"/>
                      <a:pt x="613562" y="99739"/>
                      <a:pt x="611581" y="100655"/>
                    </a:cubicBezTo>
                    <a:cubicBezTo>
                      <a:pt x="609600" y="101572"/>
                      <a:pt x="607924" y="102030"/>
                      <a:pt x="606552" y="102030"/>
                    </a:cubicBezTo>
                    <a:cubicBezTo>
                      <a:pt x="605333" y="102030"/>
                      <a:pt x="604037" y="101763"/>
                      <a:pt x="602666" y="101229"/>
                    </a:cubicBezTo>
                    <a:cubicBezTo>
                      <a:pt x="601294" y="100694"/>
                      <a:pt x="600227" y="100273"/>
                      <a:pt x="599465" y="99966"/>
                    </a:cubicBezTo>
                    <a:cubicBezTo>
                      <a:pt x="599008" y="99661"/>
                      <a:pt x="598551" y="99394"/>
                      <a:pt x="598094" y="99164"/>
                    </a:cubicBezTo>
                    <a:cubicBezTo>
                      <a:pt x="597637" y="98934"/>
                      <a:pt x="597179" y="98667"/>
                      <a:pt x="596722" y="98362"/>
                    </a:cubicBezTo>
                    <a:cubicBezTo>
                      <a:pt x="595198" y="97598"/>
                      <a:pt x="593827" y="97216"/>
                      <a:pt x="592608" y="97216"/>
                    </a:cubicBezTo>
                    <a:cubicBezTo>
                      <a:pt x="591541" y="97216"/>
                      <a:pt x="590398" y="97483"/>
                      <a:pt x="589178" y="98017"/>
                    </a:cubicBezTo>
                    <a:cubicBezTo>
                      <a:pt x="587959" y="98552"/>
                      <a:pt x="586893" y="99431"/>
                      <a:pt x="585978" y="100655"/>
                    </a:cubicBezTo>
                    <a:cubicBezTo>
                      <a:pt x="584607" y="102182"/>
                      <a:pt x="583768" y="103862"/>
                      <a:pt x="583463" y="105695"/>
                    </a:cubicBezTo>
                    <a:cubicBezTo>
                      <a:pt x="583159" y="107529"/>
                      <a:pt x="583006" y="109896"/>
                      <a:pt x="583006" y="112796"/>
                    </a:cubicBezTo>
                    <a:lnTo>
                      <a:pt x="583006" y="152437"/>
                    </a:lnTo>
                    <a:cubicBezTo>
                      <a:pt x="583006" y="156561"/>
                      <a:pt x="583082" y="159769"/>
                      <a:pt x="583235" y="162059"/>
                    </a:cubicBezTo>
                    <a:cubicBezTo>
                      <a:pt x="583387" y="164350"/>
                      <a:pt x="583845" y="166068"/>
                      <a:pt x="584607" y="167214"/>
                    </a:cubicBezTo>
                    <a:cubicBezTo>
                      <a:pt x="585368" y="168359"/>
                      <a:pt x="586512" y="169085"/>
                      <a:pt x="588036" y="169391"/>
                    </a:cubicBezTo>
                    <a:cubicBezTo>
                      <a:pt x="589560" y="169697"/>
                      <a:pt x="591693" y="169850"/>
                      <a:pt x="594436" y="169850"/>
                    </a:cubicBezTo>
                    <a:lnTo>
                      <a:pt x="594436" y="178079"/>
                    </a:lnTo>
                    <a:cubicBezTo>
                      <a:pt x="591388" y="177927"/>
                      <a:pt x="588759" y="177813"/>
                      <a:pt x="586549" y="177736"/>
                    </a:cubicBezTo>
                    <a:cubicBezTo>
                      <a:pt x="584340" y="177660"/>
                      <a:pt x="582206" y="177584"/>
                      <a:pt x="580149" y="177508"/>
                    </a:cubicBezTo>
                    <a:cubicBezTo>
                      <a:pt x="578091" y="177432"/>
                      <a:pt x="575881" y="177393"/>
                      <a:pt x="573519" y="177393"/>
                    </a:cubicBezTo>
                    <a:cubicBezTo>
                      <a:pt x="571157" y="177393"/>
                      <a:pt x="568299" y="177393"/>
                      <a:pt x="564947" y="177393"/>
                    </a:cubicBezTo>
                    <a:cubicBezTo>
                      <a:pt x="562051" y="177393"/>
                      <a:pt x="559460" y="177393"/>
                      <a:pt x="557174" y="177393"/>
                    </a:cubicBezTo>
                    <a:cubicBezTo>
                      <a:pt x="554888" y="177393"/>
                      <a:pt x="552679" y="177432"/>
                      <a:pt x="550545" y="177508"/>
                    </a:cubicBezTo>
                    <a:cubicBezTo>
                      <a:pt x="548411" y="177584"/>
                      <a:pt x="546278" y="177660"/>
                      <a:pt x="544144" y="177736"/>
                    </a:cubicBezTo>
                    <a:cubicBezTo>
                      <a:pt x="542011" y="177813"/>
                      <a:pt x="539648" y="177927"/>
                      <a:pt x="537058" y="178079"/>
                    </a:cubicBezTo>
                    <a:lnTo>
                      <a:pt x="537058" y="170078"/>
                    </a:lnTo>
                    <a:cubicBezTo>
                      <a:pt x="539039" y="169926"/>
                      <a:pt x="540563" y="169659"/>
                      <a:pt x="541629" y="169276"/>
                    </a:cubicBezTo>
                    <a:cubicBezTo>
                      <a:pt x="542696" y="168894"/>
                      <a:pt x="543496" y="168092"/>
                      <a:pt x="544030" y="166869"/>
                    </a:cubicBezTo>
                    <a:cubicBezTo>
                      <a:pt x="544563" y="165646"/>
                      <a:pt x="544868" y="163889"/>
                      <a:pt x="544944" y="161599"/>
                    </a:cubicBezTo>
                    <a:cubicBezTo>
                      <a:pt x="545021" y="159308"/>
                      <a:pt x="545059" y="156099"/>
                      <a:pt x="545059" y="151972"/>
                    </a:cubicBezTo>
                    <a:lnTo>
                      <a:pt x="545059" y="97887"/>
                    </a:lnTo>
                    <a:cubicBezTo>
                      <a:pt x="545059" y="91012"/>
                      <a:pt x="544716" y="86238"/>
                      <a:pt x="544030" y="83564"/>
                    </a:cubicBezTo>
                    <a:cubicBezTo>
                      <a:pt x="543344" y="80890"/>
                      <a:pt x="541173" y="79476"/>
                      <a:pt x="537515" y="79324"/>
                    </a:cubicBezTo>
                    <a:lnTo>
                      <a:pt x="537515" y="71094"/>
                    </a:lnTo>
                    <a:cubicBezTo>
                      <a:pt x="540106" y="70942"/>
                      <a:pt x="542468" y="70752"/>
                      <a:pt x="544601" y="70523"/>
                    </a:cubicBezTo>
                    <a:cubicBezTo>
                      <a:pt x="546735" y="70294"/>
                      <a:pt x="549021" y="69951"/>
                      <a:pt x="551459" y="69494"/>
                    </a:cubicBezTo>
                    <a:cubicBezTo>
                      <a:pt x="553898" y="69037"/>
                      <a:pt x="556527" y="68389"/>
                      <a:pt x="559346" y="67551"/>
                    </a:cubicBezTo>
                    <a:cubicBezTo>
                      <a:pt x="562165" y="66713"/>
                      <a:pt x="565556" y="65608"/>
                      <a:pt x="569519" y="64236"/>
                    </a:cubicBezTo>
                    <a:lnTo>
                      <a:pt x="579349" y="64236"/>
                    </a:lnTo>
                    <a:cubicBezTo>
                      <a:pt x="579349" y="66827"/>
                      <a:pt x="579349" y="68923"/>
                      <a:pt x="579349" y="70523"/>
                    </a:cubicBezTo>
                    <a:cubicBezTo>
                      <a:pt x="579349" y="72123"/>
                      <a:pt x="579387" y="73723"/>
                      <a:pt x="579463" y="75324"/>
                    </a:cubicBezTo>
                    <a:cubicBezTo>
                      <a:pt x="579539" y="76924"/>
                      <a:pt x="579691" y="78676"/>
                      <a:pt x="579920" y="80581"/>
                    </a:cubicBezTo>
                    <a:cubicBezTo>
                      <a:pt x="580149" y="82486"/>
                      <a:pt x="580415" y="84963"/>
                      <a:pt x="580720" y="88011"/>
                    </a:cubicBezTo>
                    <a:cubicBezTo>
                      <a:pt x="581787" y="86182"/>
                      <a:pt x="583197" y="83934"/>
                      <a:pt x="584949" y="81267"/>
                    </a:cubicBezTo>
                    <a:cubicBezTo>
                      <a:pt x="586702" y="78600"/>
                      <a:pt x="588721" y="75971"/>
                      <a:pt x="591007" y="73380"/>
                    </a:cubicBezTo>
                    <a:cubicBezTo>
                      <a:pt x="593293" y="70790"/>
                      <a:pt x="595808" y="68580"/>
                      <a:pt x="598551" y="66751"/>
                    </a:cubicBezTo>
                    <a:cubicBezTo>
                      <a:pt x="601294" y="64922"/>
                      <a:pt x="604190" y="64008"/>
                      <a:pt x="607238" y="64008"/>
                    </a:cubicBezTo>
                    <a:close/>
                    <a:moveTo>
                      <a:pt x="191555" y="64008"/>
                    </a:moveTo>
                    <a:lnTo>
                      <a:pt x="202006" y="64008"/>
                    </a:lnTo>
                    <a:cubicBezTo>
                      <a:pt x="201702" y="66903"/>
                      <a:pt x="201511" y="69266"/>
                      <a:pt x="201435" y="71094"/>
                    </a:cubicBezTo>
                    <a:cubicBezTo>
                      <a:pt x="201359" y="72923"/>
                      <a:pt x="201244" y="75590"/>
                      <a:pt x="201092" y="79095"/>
                    </a:cubicBezTo>
                    <a:cubicBezTo>
                      <a:pt x="207671" y="73914"/>
                      <a:pt x="213409" y="70180"/>
                      <a:pt x="218305" y="67894"/>
                    </a:cubicBezTo>
                    <a:cubicBezTo>
                      <a:pt x="223201" y="65608"/>
                      <a:pt x="228632" y="64465"/>
                      <a:pt x="234600" y="64465"/>
                    </a:cubicBezTo>
                    <a:cubicBezTo>
                      <a:pt x="238424" y="64465"/>
                      <a:pt x="241981" y="65265"/>
                      <a:pt x="245271" y="66865"/>
                    </a:cubicBezTo>
                    <a:cubicBezTo>
                      <a:pt x="248560" y="68466"/>
                      <a:pt x="251276" y="70561"/>
                      <a:pt x="253416" y="73152"/>
                    </a:cubicBezTo>
                    <a:cubicBezTo>
                      <a:pt x="256171" y="76657"/>
                      <a:pt x="257817" y="80619"/>
                      <a:pt x="258353" y="85039"/>
                    </a:cubicBezTo>
                    <a:cubicBezTo>
                      <a:pt x="258888" y="89459"/>
                      <a:pt x="259233" y="93878"/>
                      <a:pt x="259385" y="98298"/>
                    </a:cubicBezTo>
                    <a:lnTo>
                      <a:pt x="259385" y="152247"/>
                    </a:lnTo>
                    <a:cubicBezTo>
                      <a:pt x="259385" y="156057"/>
                      <a:pt x="259423" y="159105"/>
                      <a:pt x="259499" y="161391"/>
                    </a:cubicBezTo>
                    <a:cubicBezTo>
                      <a:pt x="259575" y="163677"/>
                      <a:pt x="259880" y="165468"/>
                      <a:pt x="260414" y="166764"/>
                    </a:cubicBezTo>
                    <a:cubicBezTo>
                      <a:pt x="260947" y="168059"/>
                      <a:pt x="261747" y="168935"/>
                      <a:pt x="262814" y="169392"/>
                    </a:cubicBezTo>
                    <a:cubicBezTo>
                      <a:pt x="263881" y="169850"/>
                      <a:pt x="265405" y="170154"/>
                      <a:pt x="267386" y="170307"/>
                    </a:cubicBezTo>
                    <a:lnTo>
                      <a:pt x="267386" y="178079"/>
                    </a:lnTo>
                    <a:cubicBezTo>
                      <a:pt x="262966" y="177927"/>
                      <a:pt x="259263" y="177813"/>
                      <a:pt x="256276" y="177736"/>
                    </a:cubicBezTo>
                    <a:cubicBezTo>
                      <a:pt x="253288" y="177660"/>
                      <a:pt x="249572" y="177622"/>
                      <a:pt x="245126" y="177622"/>
                    </a:cubicBezTo>
                    <a:cubicBezTo>
                      <a:pt x="241447" y="177622"/>
                      <a:pt x="238266" y="177622"/>
                      <a:pt x="235582" y="177622"/>
                    </a:cubicBezTo>
                    <a:cubicBezTo>
                      <a:pt x="232898" y="177622"/>
                      <a:pt x="230445" y="177660"/>
                      <a:pt x="228222" y="177736"/>
                    </a:cubicBezTo>
                    <a:cubicBezTo>
                      <a:pt x="225999" y="177813"/>
                      <a:pt x="223855" y="177889"/>
                      <a:pt x="221791" y="177965"/>
                    </a:cubicBezTo>
                    <a:cubicBezTo>
                      <a:pt x="219726" y="178041"/>
                      <a:pt x="217475" y="178079"/>
                      <a:pt x="215037" y="178079"/>
                    </a:cubicBezTo>
                    <a:lnTo>
                      <a:pt x="215037" y="170307"/>
                    </a:lnTo>
                    <a:cubicBezTo>
                      <a:pt x="216560" y="170002"/>
                      <a:pt x="217780" y="169583"/>
                      <a:pt x="218694" y="169050"/>
                    </a:cubicBezTo>
                    <a:cubicBezTo>
                      <a:pt x="219609" y="168516"/>
                      <a:pt x="220256" y="167678"/>
                      <a:pt x="220637" y="166535"/>
                    </a:cubicBezTo>
                    <a:cubicBezTo>
                      <a:pt x="221018" y="165392"/>
                      <a:pt x="221247" y="163792"/>
                      <a:pt x="221323" y="161734"/>
                    </a:cubicBezTo>
                    <a:cubicBezTo>
                      <a:pt x="221399" y="159677"/>
                      <a:pt x="221437" y="156896"/>
                      <a:pt x="221437" y="153390"/>
                    </a:cubicBezTo>
                    <a:lnTo>
                      <a:pt x="221437" y="103327"/>
                    </a:lnTo>
                    <a:cubicBezTo>
                      <a:pt x="221437" y="99365"/>
                      <a:pt x="221399" y="96431"/>
                      <a:pt x="221323" y="94526"/>
                    </a:cubicBezTo>
                    <a:cubicBezTo>
                      <a:pt x="221247" y="92621"/>
                      <a:pt x="220828" y="91059"/>
                      <a:pt x="220066" y="89840"/>
                    </a:cubicBezTo>
                    <a:cubicBezTo>
                      <a:pt x="219609" y="89078"/>
                      <a:pt x="218808" y="88316"/>
                      <a:pt x="217665" y="87554"/>
                    </a:cubicBezTo>
                    <a:cubicBezTo>
                      <a:pt x="216522" y="86792"/>
                      <a:pt x="215037" y="86411"/>
                      <a:pt x="213208" y="86411"/>
                    </a:cubicBezTo>
                    <a:cubicBezTo>
                      <a:pt x="211684" y="86411"/>
                      <a:pt x="210198" y="86677"/>
                      <a:pt x="208750" y="87211"/>
                    </a:cubicBezTo>
                    <a:cubicBezTo>
                      <a:pt x="207302" y="87744"/>
                      <a:pt x="205054" y="88697"/>
                      <a:pt x="202006" y="90068"/>
                    </a:cubicBezTo>
                    <a:lnTo>
                      <a:pt x="202006" y="153619"/>
                    </a:lnTo>
                    <a:cubicBezTo>
                      <a:pt x="202006" y="159867"/>
                      <a:pt x="202273" y="164097"/>
                      <a:pt x="202806" y="166306"/>
                    </a:cubicBezTo>
                    <a:cubicBezTo>
                      <a:pt x="203340" y="168516"/>
                      <a:pt x="205054" y="169773"/>
                      <a:pt x="207950" y="170078"/>
                    </a:cubicBezTo>
                    <a:lnTo>
                      <a:pt x="207950" y="178079"/>
                    </a:lnTo>
                    <a:cubicBezTo>
                      <a:pt x="205359" y="178079"/>
                      <a:pt x="203077" y="178041"/>
                      <a:pt x="201104" y="177965"/>
                    </a:cubicBezTo>
                    <a:cubicBezTo>
                      <a:pt x="199131" y="177889"/>
                      <a:pt x="197236" y="177813"/>
                      <a:pt x="195418" y="177736"/>
                    </a:cubicBezTo>
                    <a:cubicBezTo>
                      <a:pt x="193600" y="177660"/>
                      <a:pt x="191782" y="177622"/>
                      <a:pt x="189964" y="177622"/>
                    </a:cubicBezTo>
                    <a:cubicBezTo>
                      <a:pt x="188146" y="177622"/>
                      <a:pt x="186101" y="177622"/>
                      <a:pt x="183829" y="177622"/>
                    </a:cubicBezTo>
                    <a:cubicBezTo>
                      <a:pt x="181103" y="177622"/>
                      <a:pt x="178678" y="177622"/>
                      <a:pt x="176557" y="177622"/>
                    </a:cubicBezTo>
                    <a:cubicBezTo>
                      <a:pt x="174435" y="177622"/>
                      <a:pt x="172352" y="177660"/>
                      <a:pt x="170308" y="177736"/>
                    </a:cubicBezTo>
                    <a:cubicBezTo>
                      <a:pt x="168263" y="177813"/>
                      <a:pt x="166139" y="177889"/>
                      <a:pt x="163935" y="177965"/>
                    </a:cubicBezTo>
                    <a:cubicBezTo>
                      <a:pt x="161732" y="178041"/>
                      <a:pt x="159182" y="178079"/>
                      <a:pt x="156286" y="178079"/>
                    </a:cubicBezTo>
                    <a:lnTo>
                      <a:pt x="156286" y="170307"/>
                    </a:lnTo>
                    <a:cubicBezTo>
                      <a:pt x="158268" y="170154"/>
                      <a:pt x="159792" y="169811"/>
                      <a:pt x="160858" y="169276"/>
                    </a:cubicBezTo>
                    <a:cubicBezTo>
                      <a:pt x="161925" y="168742"/>
                      <a:pt x="162687" y="167901"/>
                      <a:pt x="163144" y="166755"/>
                    </a:cubicBezTo>
                    <a:cubicBezTo>
                      <a:pt x="163602" y="165608"/>
                      <a:pt x="163868" y="164042"/>
                      <a:pt x="163944" y="162056"/>
                    </a:cubicBezTo>
                    <a:cubicBezTo>
                      <a:pt x="164021" y="160070"/>
                      <a:pt x="164059" y="157397"/>
                      <a:pt x="164059" y="154037"/>
                    </a:cubicBezTo>
                    <a:lnTo>
                      <a:pt x="164059" y="95140"/>
                    </a:lnTo>
                    <a:cubicBezTo>
                      <a:pt x="164059" y="91778"/>
                      <a:pt x="164021" y="89028"/>
                      <a:pt x="163944" y="86889"/>
                    </a:cubicBezTo>
                    <a:cubicBezTo>
                      <a:pt x="163868" y="84751"/>
                      <a:pt x="163602" y="83032"/>
                      <a:pt x="163144" y="81733"/>
                    </a:cubicBezTo>
                    <a:cubicBezTo>
                      <a:pt x="162687" y="80434"/>
                      <a:pt x="161925" y="79556"/>
                      <a:pt x="160858" y="79097"/>
                    </a:cubicBezTo>
                    <a:cubicBezTo>
                      <a:pt x="159792" y="78639"/>
                      <a:pt x="158344" y="78333"/>
                      <a:pt x="156515" y="78181"/>
                    </a:cubicBezTo>
                    <a:lnTo>
                      <a:pt x="156515" y="69951"/>
                    </a:lnTo>
                    <a:cubicBezTo>
                      <a:pt x="160173" y="69799"/>
                      <a:pt x="163367" y="69570"/>
                      <a:pt x="166098" y="69266"/>
                    </a:cubicBezTo>
                    <a:cubicBezTo>
                      <a:pt x="168830" y="68961"/>
                      <a:pt x="171483" y="68580"/>
                      <a:pt x="174058" y="68123"/>
                    </a:cubicBezTo>
                    <a:cubicBezTo>
                      <a:pt x="176634" y="67665"/>
                      <a:pt x="179284" y="67132"/>
                      <a:pt x="182011" y="66522"/>
                    </a:cubicBezTo>
                    <a:cubicBezTo>
                      <a:pt x="184737" y="65913"/>
                      <a:pt x="187919" y="65075"/>
                      <a:pt x="191555" y="64008"/>
                    </a:cubicBezTo>
                    <a:close/>
                    <a:moveTo>
                      <a:pt x="3458859" y="63779"/>
                    </a:moveTo>
                    <a:lnTo>
                      <a:pt x="3469310" y="63779"/>
                    </a:lnTo>
                    <a:lnTo>
                      <a:pt x="3469310" y="153883"/>
                    </a:lnTo>
                    <a:cubicBezTo>
                      <a:pt x="3469310" y="156467"/>
                      <a:pt x="3469310" y="158520"/>
                      <a:pt x="3469310" y="160041"/>
                    </a:cubicBezTo>
                    <a:cubicBezTo>
                      <a:pt x="3469310" y="161563"/>
                      <a:pt x="3469386" y="162818"/>
                      <a:pt x="3469538" y="163806"/>
                    </a:cubicBezTo>
                    <a:cubicBezTo>
                      <a:pt x="3469691" y="164794"/>
                      <a:pt x="3469881" y="165554"/>
                      <a:pt x="3470110" y="166087"/>
                    </a:cubicBezTo>
                    <a:cubicBezTo>
                      <a:pt x="3470338" y="166619"/>
                      <a:pt x="3470681" y="167114"/>
                      <a:pt x="3471139" y="167571"/>
                    </a:cubicBezTo>
                    <a:cubicBezTo>
                      <a:pt x="3472053" y="168785"/>
                      <a:pt x="3473082" y="169507"/>
                      <a:pt x="3474225" y="169735"/>
                    </a:cubicBezTo>
                    <a:cubicBezTo>
                      <a:pt x="3475368" y="169964"/>
                      <a:pt x="3476320" y="170078"/>
                      <a:pt x="3477082" y="170078"/>
                    </a:cubicBezTo>
                    <a:lnTo>
                      <a:pt x="3477082" y="178308"/>
                    </a:lnTo>
                    <a:cubicBezTo>
                      <a:pt x="3474491" y="178155"/>
                      <a:pt x="3472207" y="178041"/>
                      <a:pt x="3470229" y="177965"/>
                    </a:cubicBezTo>
                    <a:cubicBezTo>
                      <a:pt x="3468252" y="177889"/>
                      <a:pt x="3466392" y="177813"/>
                      <a:pt x="3464650" y="177736"/>
                    </a:cubicBezTo>
                    <a:cubicBezTo>
                      <a:pt x="3462908" y="177660"/>
                      <a:pt x="3461167" y="177622"/>
                      <a:pt x="3459424" y="177622"/>
                    </a:cubicBezTo>
                    <a:cubicBezTo>
                      <a:pt x="3457683" y="177622"/>
                      <a:pt x="3455676" y="177622"/>
                      <a:pt x="3453404" y="177622"/>
                    </a:cubicBezTo>
                    <a:cubicBezTo>
                      <a:pt x="3449768" y="177622"/>
                      <a:pt x="3446700" y="177622"/>
                      <a:pt x="3444201" y="177622"/>
                    </a:cubicBezTo>
                    <a:cubicBezTo>
                      <a:pt x="3441702" y="177622"/>
                      <a:pt x="3439392" y="177660"/>
                      <a:pt x="3437270" y="177736"/>
                    </a:cubicBezTo>
                    <a:cubicBezTo>
                      <a:pt x="3435148" y="177813"/>
                      <a:pt x="3433024" y="177889"/>
                      <a:pt x="3430896" y="177965"/>
                    </a:cubicBezTo>
                    <a:cubicBezTo>
                      <a:pt x="3428768" y="178041"/>
                      <a:pt x="3426333" y="178155"/>
                      <a:pt x="3423590" y="178308"/>
                    </a:cubicBezTo>
                    <a:lnTo>
                      <a:pt x="3423590" y="170307"/>
                    </a:lnTo>
                    <a:cubicBezTo>
                      <a:pt x="3425571" y="170154"/>
                      <a:pt x="3427095" y="169774"/>
                      <a:pt x="3428162" y="169166"/>
                    </a:cubicBezTo>
                    <a:cubicBezTo>
                      <a:pt x="3429229" y="168557"/>
                      <a:pt x="3429991" y="167683"/>
                      <a:pt x="3430448" y="166544"/>
                    </a:cubicBezTo>
                    <a:cubicBezTo>
                      <a:pt x="3430905" y="165404"/>
                      <a:pt x="3431172" y="163808"/>
                      <a:pt x="3431248" y="161756"/>
                    </a:cubicBezTo>
                    <a:cubicBezTo>
                      <a:pt x="3431324" y="159703"/>
                      <a:pt x="3431362" y="157080"/>
                      <a:pt x="3431362" y="153887"/>
                    </a:cubicBezTo>
                    <a:lnTo>
                      <a:pt x="3431362" y="94830"/>
                    </a:lnTo>
                    <a:cubicBezTo>
                      <a:pt x="3431362" y="91941"/>
                      <a:pt x="3431286" y="89509"/>
                      <a:pt x="3431133" y="87532"/>
                    </a:cubicBezTo>
                    <a:cubicBezTo>
                      <a:pt x="3430981" y="85556"/>
                      <a:pt x="3430676" y="83960"/>
                      <a:pt x="3430219" y="82744"/>
                    </a:cubicBezTo>
                    <a:cubicBezTo>
                      <a:pt x="3429762" y="81528"/>
                      <a:pt x="3429000" y="80616"/>
                      <a:pt x="3427933" y="80008"/>
                    </a:cubicBezTo>
                    <a:cubicBezTo>
                      <a:pt x="3426866" y="79400"/>
                      <a:pt x="3425418" y="79019"/>
                      <a:pt x="3423590" y="78867"/>
                    </a:cubicBezTo>
                    <a:lnTo>
                      <a:pt x="3423590" y="70637"/>
                    </a:lnTo>
                    <a:cubicBezTo>
                      <a:pt x="3427400" y="70332"/>
                      <a:pt x="3430708" y="70028"/>
                      <a:pt x="3433514" y="69723"/>
                    </a:cubicBezTo>
                    <a:cubicBezTo>
                      <a:pt x="3436320" y="69418"/>
                      <a:pt x="3438974" y="68999"/>
                      <a:pt x="3441474" y="68466"/>
                    </a:cubicBezTo>
                    <a:cubicBezTo>
                      <a:pt x="3443975" y="67932"/>
                      <a:pt x="3446588" y="67323"/>
                      <a:pt x="3449314" y="66637"/>
                    </a:cubicBezTo>
                    <a:cubicBezTo>
                      <a:pt x="3452041" y="65951"/>
                      <a:pt x="3455222" y="64998"/>
                      <a:pt x="3458859" y="63779"/>
                    </a:cubicBezTo>
                    <a:close/>
                    <a:moveTo>
                      <a:pt x="1553858" y="63779"/>
                    </a:moveTo>
                    <a:lnTo>
                      <a:pt x="1564310" y="63779"/>
                    </a:lnTo>
                    <a:lnTo>
                      <a:pt x="1564310" y="153883"/>
                    </a:lnTo>
                    <a:cubicBezTo>
                      <a:pt x="1564310" y="156467"/>
                      <a:pt x="1564310" y="158520"/>
                      <a:pt x="1564310" y="160041"/>
                    </a:cubicBezTo>
                    <a:cubicBezTo>
                      <a:pt x="1564310" y="161563"/>
                      <a:pt x="1564386" y="162818"/>
                      <a:pt x="1564538" y="163806"/>
                    </a:cubicBezTo>
                    <a:cubicBezTo>
                      <a:pt x="1564691" y="164794"/>
                      <a:pt x="1564881" y="165554"/>
                      <a:pt x="1565110" y="166087"/>
                    </a:cubicBezTo>
                    <a:cubicBezTo>
                      <a:pt x="1565339" y="166619"/>
                      <a:pt x="1565682" y="167114"/>
                      <a:pt x="1566138" y="167571"/>
                    </a:cubicBezTo>
                    <a:cubicBezTo>
                      <a:pt x="1567053" y="168785"/>
                      <a:pt x="1568082" y="169507"/>
                      <a:pt x="1569225" y="169735"/>
                    </a:cubicBezTo>
                    <a:cubicBezTo>
                      <a:pt x="1570367" y="169964"/>
                      <a:pt x="1571320" y="170078"/>
                      <a:pt x="1572082" y="170078"/>
                    </a:cubicBezTo>
                    <a:lnTo>
                      <a:pt x="1572082" y="178308"/>
                    </a:lnTo>
                    <a:cubicBezTo>
                      <a:pt x="1569491" y="178155"/>
                      <a:pt x="1567207" y="178041"/>
                      <a:pt x="1565229" y="177965"/>
                    </a:cubicBezTo>
                    <a:cubicBezTo>
                      <a:pt x="1563252" y="177889"/>
                      <a:pt x="1561392" y="177813"/>
                      <a:pt x="1559650" y="177736"/>
                    </a:cubicBezTo>
                    <a:cubicBezTo>
                      <a:pt x="1557908" y="177660"/>
                      <a:pt x="1556167" y="177622"/>
                      <a:pt x="1554425" y="177622"/>
                    </a:cubicBezTo>
                    <a:cubicBezTo>
                      <a:pt x="1552683" y="177622"/>
                      <a:pt x="1550676" y="177622"/>
                      <a:pt x="1548404" y="177622"/>
                    </a:cubicBezTo>
                    <a:cubicBezTo>
                      <a:pt x="1544768" y="177622"/>
                      <a:pt x="1541701" y="177622"/>
                      <a:pt x="1539201" y="177622"/>
                    </a:cubicBezTo>
                    <a:cubicBezTo>
                      <a:pt x="1536702" y="177622"/>
                      <a:pt x="1534392" y="177660"/>
                      <a:pt x="1532270" y="177736"/>
                    </a:cubicBezTo>
                    <a:cubicBezTo>
                      <a:pt x="1530148" y="177813"/>
                      <a:pt x="1528024" y="177889"/>
                      <a:pt x="1525896" y="177965"/>
                    </a:cubicBezTo>
                    <a:cubicBezTo>
                      <a:pt x="1523768" y="178041"/>
                      <a:pt x="1521333" y="178155"/>
                      <a:pt x="1518590" y="178308"/>
                    </a:cubicBezTo>
                    <a:lnTo>
                      <a:pt x="1518590" y="170307"/>
                    </a:lnTo>
                    <a:cubicBezTo>
                      <a:pt x="1520571" y="170154"/>
                      <a:pt x="1522095" y="169774"/>
                      <a:pt x="1523162" y="169166"/>
                    </a:cubicBezTo>
                    <a:cubicBezTo>
                      <a:pt x="1524229" y="168557"/>
                      <a:pt x="1524991" y="167683"/>
                      <a:pt x="1525448" y="166544"/>
                    </a:cubicBezTo>
                    <a:cubicBezTo>
                      <a:pt x="1525905" y="165404"/>
                      <a:pt x="1526172" y="163808"/>
                      <a:pt x="1526248" y="161756"/>
                    </a:cubicBezTo>
                    <a:cubicBezTo>
                      <a:pt x="1526324" y="159703"/>
                      <a:pt x="1526362" y="157080"/>
                      <a:pt x="1526362" y="153887"/>
                    </a:cubicBezTo>
                    <a:lnTo>
                      <a:pt x="1526362" y="94830"/>
                    </a:lnTo>
                    <a:cubicBezTo>
                      <a:pt x="1526362" y="91941"/>
                      <a:pt x="1526286" y="89509"/>
                      <a:pt x="1526134" y="87532"/>
                    </a:cubicBezTo>
                    <a:cubicBezTo>
                      <a:pt x="1525981" y="85556"/>
                      <a:pt x="1525676" y="83960"/>
                      <a:pt x="1525219" y="82744"/>
                    </a:cubicBezTo>
                    <a:cubicBezTo>
                      <a:pt x="1524762" y="81528"/>
                      <a:pt x="1524000" y="80616"/>
                      <a:pt x="1522933" y="80008"/>
                    </a:cubicBezTo>
                    <a:cubicBezTo>
                      <a:pt x="1521866" y="79400"/>
                      <a:pt x="1520419" y="79019"/>
                      <a:pt x="1518590" y="78867"/>
                    </a:cubicBezTo>
                    <a:lnTo>
                      <a:pt x="1518590" y="70637"/>
                    </a:lnTo>
                    <a:cubicBezTo>
                      <a:pt x="1522400" y="70332"/>
                      <a:pt x="1525708" y="70028"/>
                      <a:pt x="1528514" y="69723"/>
                    </a:cubicBezTo>
                    <a:cubicBezTo>
                      <a:pt x="1531321" y="69418"/>
                      <a:pt x="1533974" y="68999"/>
                      <a:pt x="1536474" y="68466"/>
                    </a:cubicBezTo>
                    <a:cubicBezTo>
                      <a:pt x="1538975" y="67932"/>
                      <a:pt x="1541588" y="67323"/>
                      <a:pt x="1544314" y="66637"/>
                    </a:cubicBezTo>
                    <a:cubicBezTo>
                      <a:pt x="1547041" y="65951"/>
                      <a:pt x="1550223" y="64998"/>
                      <a:pt x="1553858" y="63779"/>
                    </a:cubicBezTo>
                    <a:close/>
                    <a:moveTo>
                      <a:pt x="753758" y="63779"/>
                    </a:moveTo>
                    <a:lnTo>
                      <a:pt x="764210" y="63779"/>
                    </a:lnTo>
                    <a:lnTo>
                      <a:pt x="764210" y="153883"/>
                    </a:lnTo>
                    <a:cubicBezTo>
                      <a:pt x="764210" y="156467"/>
                      <a:pt x="764210" y="158520"/>
                      <a:pt x="764210" y="160041"/>
                    </a:cubicBezTo>
                    <a:cubicBezTo>
                      <a:pt x="764210" y="161563"/>
                      <a:pt x="764286" y="162818"/>
                      <a:pt x="764438" y="163806"/>
                    </a:cubicBezTo>
                    <a:cubicBezTo>
                      <a:pt x="764591" y="164794"/>
                      <a:pt x="764781" y="165554"/>
                      <a:pt x="765010" y="166087"/>
                    </a:cubicBezTo>
                    <a:cubicBezTo>
                      <a:pt x="765238" y="166619"/>
                      <a:pt x="765581" y="167114"/>
                      <a:pt x="766039" y="167571"/>
                    </a:cubicBezTo>
                    <a:cubicBezTo>
                      <a:pt x="766953" y="168785"/>
                      <a:pt x="767982" y="169507"/>
                      <a:pt x="769125" y="169735"/>
                    </a:cubicBezTo>
                    <a:cubicBezTo>
                      <a:pt x="770268" y="169964"/>
                      <a:pt x="771220" y="170078"/>
                      <a:pt x="771982" y="170078"/>
                    </a:cubicBezTo>
                    <a:lnTo>
                      <a:pt x="771982" y="178308"/>
                    </a:lnTo>
                    <a:cubicBezTo>
                      <a:pt x="769391" y="178155"/>
                      <a:pt x="767107" y="178041"/>
                      <a:pt x="765130" y="177965"/>
                    </a:cubicBezTo>
                    <a:cubicBezTo>
                      <a:pt x="763152" y="177889"/>
                      <a:pt x="761292" y="177813"/>
                      <a:pt x="759550" y="177736"/>
                    </a:cubicBezTo>
                    <a:cubicBezTo>
                      <a:pt x="757809" y="177660"/>
                      <a:pt x="756066" y="177622"/>
                      <a:pt x="754325" y="177622"/>
                    </a:cubicBezTo>
                    <a:cubicBezTo>
                      <a:pt x="752583" y="177622"/>
                      <a:pt x="750576" y="177622"/>
                      <a:pt x="748304" y="177622"/>
                    </a:cubicBezTo>
                    <a:cubicBezTo>
                      <a:pt x="744668" y="177622"/>
                      <a:pt x="741600" y="177622"/>
                      <a:pt x="739101" y="177622"/>
                    </a:cubicBezTo>
                    <a:cubicBezTo>
                      <a:pt x="736602" y="177622"/>
                      <a:pt x="734292" y="177660"/>
                      <a:pt x="732170" y="177736"/>
                    </a:cubicBezTo>
                    <a:cubicBezTo>
                      <a:pt x="730048" y="177813"/>
                      <a:pt x="727924" y="177889"/>
                      <a:pt x="725796" y="177965"/>
                    </a:cubicBezTo>
                    <a:cubicBezTo>
                      <a:pt x="723668" y="178041"/>
                      <a:pt x="721233" y="178155"/>
                      <a:pt x="718490" y="178308"/>
                    </a:cubicBezTo>
                    <a:lnTo>
                      <a:pt x="718490" y="170307"/>
                    </a:lnTo>
                    <a:cubicBezTo>
                      <a:pt x="720471" y="170154"/>
                      <a:pt x="721995" y="169774"/>
                      <a:pt x="723062" y="169166"/>
                    </a:cubicBezTo>
                    <a:cubicBezTo>
                      <a:pt x="724128" y="168557"/>
                      <a:pt x="724891" y="167683"/>
                      <a:pt x="725348" y="166544"/>
                    </a:cubicBezTo>
                    <a:cubicBezTo>
                      <a:pt x="725805" y="165404"/>
                      <a:pt x="726072" y="163808"/>
                      <a:pt x="726148" y="161756"/>
                    </a:cubicBezTo>
                    <a:cubicBezTo>
                      <a:pt x="726224" y="159703"/>
                      <a:pt x="726262" y="157080"/>
                      <a:pt x="726262" y="153887"/>
                    </a:cubicBezTo>
                    <a:lnTo>
                      <a:pt x="726262" y="94830"/>
                    </a:lnTo>
                    <a:cubicBezTo>
                      <a:pt x="726262" y="91941"/>
                      <a:pt x="726186" y="89509"/>
                      <a:pt x="726034" y="87532"/>
                    </a:cubicBezTo>
                    <a:cubicBezTo>
                      <a:pt x="725881" y="85556"/>
                      <a:pt x="725577" y="83960"/>
                      <a:pt x="725119" y="82744"/>
                    </a:cubicBezTo>
                    <a:cubicBezTo>
                      <a:pt x="724662" y="81528"/>
                      <a:pt x="723900" y="80616"/>
                      <a:pt x="722833" y="80008"/>
                    </a:cubicBezTo>
                    <a:cubicBezTo>
                      <a:pt x="721767" y="79400"/>
                      <a:pt x="720319" y="79019"/>
                      <a:pt x="718490" y="78867"/>
                    </a:cubicBezTo>
                    <a:lnTo>
                      <a:pt x="718490" y="70637"/>
                    </a:lnTo>
                    <a:cubicBezTo>
                      <a:pt x="722300" y="70332"/>
                      <a:pt x="725608" y="70028"/>
                      <a:pt x="728414" y="69723"/>
                    </a:cubicBezTo>
                    <a:cubicBezTo>
                      <a:pt x="731220" y="69418"/>
                      <a:pt x="733874" y="68999"/>
                      <a:pt x="736374" y="68466"/>
                    </a:cubicBezTo>
                    <a:cubicBezTo>
                      <a:pt x="738874" y="67932"/>
                      <a:pt x="741488" y="67323"/>
                      <a:pt x="744215" y="66637"/>
                    </a:cubicBezTo>
                    <a:cubicBezTo>
                      <a:pt x="746941" y="65951"/>
                      <a:pt x="750122" y="64998"/>
                      <a:pt x="753758" y="63779"/>
                    </a:cubicBezTo>
                    <a:close/>
                    <a:moveTo>
                      <a:pt x="315609" y="63779"/>
                    </a:moveTo>
                    <a:lnTo>
                      <a:pt x="326060" y="63779"/>
                    </a:lnTo>
                    <a:lnTo>
                      <a:pt x="326060" y="153883"/>
                    </a:lnTo>
                    <a:cubicBezTo>
                      <a:pt x="326060" y="156467"/>
                      <a:pt x="326060" y="158520"/>
                      <a:pt x="326060" y="160041"/>
                    </a:cubicBezTo>
                    <a:cubicBezTo>
                      <a:pt x="326060" y="161563"/>
                      <a:pt x="326136" y="162818"/>
                      <a:pt x="326288" y="163806"/>
                    </a:cubicBezTo>
                    <a:cubicBezTo>
                      <a:pt x="326441" y="164794"/>
                      <a:pt x="326631" y="165554"/>
                      <a:pt x="326860" y="166087"/>
                    </a:cubicBezTo>
                    <a:cubicBezTo>
                      <a:pt x="327089" y="166619"/>
                      <a:pt x="327432" y="167114"/>
                      <a:pt x="327889" y="167571"/>
                    </a:cubicBezTo>
                    <a:cubicBezTo>
                      <a:pt x="328803" y="168785"/>
                      <a:pt x="329832" y="169507"/>
                      <a:pt x="330975" y="169735"/>
                    </a:cubicBezTo>
                    <a:cubicBezTo>
                      <a:pt x="332118" y="169964"/>
                      <a:pt x="333070" y="170078"/>
                      <a:pt x="333832" y="170078"/>
                    </a:cubicBezTo>
                    <a:lnTo>
                      <a:pt x="333832" y="178308"/>
                    </a:lnTo>
                    <a:cubicBezTo>
                      <a:pt x="331241" y="178155"/>
                      <a:pt x="328957" y="178041"/>
                      <a:pt x="326980" y="177965"/>
                    </a:cubicBezTo>
                    <a:cubicBezTo>
                      <a:pt x="325002" y="177889"/>
                      <a:pt x="323142" y="177813"/>
                      <a:pt x="321400" y="177736"/>
                    </a:cubicBezTo>
                    <a:cubicBezTo>
                      <a:pt x="319658" y="177660"/>
                      <a:pt x="317917" y="177622"/>
                      <a:pt x="316175" y="177622"/>
                    </a:cubicBezTo>
                    <a:cubicBezTo>
                      <a:pt x="314433" y="177622"/>
                      <a:pt x="312426" y="177622"/>
                      <a:pt x="310154" y="177622"/>
                    </a:cubicBezTo>
                    <a:cubicBezTo>
                      <a:pt x="306518" y="177622"/>
                      <a:pt x="303451" y="177622"/>
                      <a:pt x="300951" y="177622"/>
                    </a:cubicBezTo>
                    <a:cubicBezTo>
                      <a:pt x="298452" y="177622"/>
                      <a:pt x="296142" y="177660"/>
                      <a:pt x="294020" y="177736"/>
                    </a:cubicBezTo>
                    <a:cubicBezTo>
                      <a:pt x="291899" y="177813"/>
                      <a:pt x="289774" y="177889"/>
                      <a:pt x="287646" y="177965"/>
                    </a:cubicBezTo>
                    <a:cubicBezTo>
                      <a:pt x="285519" y="178041"/>
                      <a:pt x="283083" y="178155"/>
                      <a:pt x="280340" y="178308"/>
                    </a:cubicBezTo>
                    <a:lnTo>
                      <a:pt x="280340" y="170307"/>
                    </a:lnTo>
                    <a:cubicBezTo>
                      <a:pt x="282321" y="170154"/>
                      <a:pt x="283845" y="169774"/>
                      <a:pt x="284912" y="169166"/>
                    </a:cubicBezTo>
                    <a:cubicBezTo>
                      <a:pt x="285979" y="168557"/>
                      <a:pt x="286741" y="167683"/>
                      <a:pt x="287198" y="166544"/>
                    </a:cubicBezTo>
                    <a:cubicBezTo>
                      <a:pt x="287655" y="165404"/>
                      <a:pt x="287922" y="163808"/>
                      <a:pt x="287998" y="161756"/>
                    </a:cubicBezTo>
                    <a:cubicBezTo>
                      <a:pt x="288074" y="159703"/>
                      <a:pt x="288112" y="157080"/>
                      <a:pt x="288112" y="153887"/>
                    </a:cubicBezTo>
                    <a:lnTo>
                      <a:pt x="288112" y="94830"/>
                    </a:lnTo>
                    <a:cubicBezTo>
                      <a:pt x="288112" y="91941"/>
                      <a:pt x="288036" y="89509"/>
                      <a:pt x="287884" y="87532"/>
                    </a:cubicBezTo>
                    <a:cubicBezTo>
                      <a:pt x="287731" y="85556"/>
                      <a:pt x="287427" y="83960"/>
                      <a:pt x="286969" y="82744"/>
                    </a:cubicBezTo>
                    <a:cubicBezTo>
                      <a:pt x="286512" y="81528"/>
                      <a:pt x="285750" y="80616"/>
                      <a:pt x="284683" y="80008"/>
                    </a:cubicBezTo>
                    <a:cubicBezTo>
                      <a:pt x="283616" y="79400"/>
                      <a:pt x="282169" y="79019"/>
                      <a:pt x="280340" y="78867"/>
                    </a:cubicBezTo>
                    <a:lnTo>
                      <a:pt x="280340" y="70637"/>
                    </a:lnTo>
                    <a:cubicBezTo>
                      <a:pt x="284150" y="70332"/>
                      <a:pt x="287458" y="70028"/>
                      <a:pt x="290264" y="69723"/>
                    </a:cubicBezTo>
                    <a:cubicBezTo>
                      <a:pt x="293071" y="69418"/>
                      <a:pt x="295724" y="68999"/>
                      <a:pt x="298224" y="68466"/>
                    </a:cubicBezTo>
                    <a:cubicBezTo>
                      <a:pt x="300725" y="67932"/>
                      <a:pt x="303338" y="67323"/>
                      <a:pt x="306065" y="66637"/>
                    </a:cubicBezTo>
                    <a:cubicBezTo>
                      <a:pt x="308791" y="65951"/>
                      <a:pt x="311972" y="64998"/>
                      <a:pt x="315609" y="63779"/>
                    </a:cubicBezTo>
                    <a:close/>
                    <a:moveTo>
                      <a:pt x="3854653" y="63093"/>
                    </a:moveTo>
                    <a:cubicBezTo>
                      <a:pt x="3862578" y="63093"/>
                      <a:pt x="3869360" y="64541"/>
                      <a:pt x="3874999" y="67437"/>
                    </a:cubicBezTo>
                    <a:cubicBezTo>
                      <a:pt x="3880637" y="70332"/>
                      <a:pt x="3885324" y="74295"/>
                      <a:pt x="3889058" y="79324"/>
                    </a:cubicBezTo>
                    <a:cubicBezTo>
                      <a:pt x="3892791" y="84353"/>
                      <a:pt x="3895573" y="90144"/>
                      <a:pt x="3897401" y="96698"/>
                    </a:cubicBezTo>
                    <a:cubicBezTo>
                      <a:pt x="3899230" y="103251"/>
                      <a:pt x="3900221" y="110185"/>
                      <a:pt x="3900373" y="117500"/>
                    </a:cubicBezTo>
                    <a:lnTo>
                      <a:pt x="3843909" y="117500"/>
                    </a:lnTo>
                    <a:cubicBezTo>
                      <a:pt x="3844061" y="120548"/>
                      <a:pt x="3844480" y="124625"/>
                      <a:pt x="3845166" y="129730"/>
                    </a:cubicBezTo>
                    <a:cubicBezTo>
                      <a:pt x="3845852" y="134836"/>
                      <a:pt x="3847566" y="139674"/>
                      <a:pt x="3850310" y="144246"/>
                    </a:cubicBezTo>
                    <a:cubicBezTo>
                      <a:pt x="3850767" y="145008"/>
                      <a:pt x="3851453" y="145999"/>
                      <a:pt x="3852367" y="147218"/>
                    </a:cubicBezTo>
                    <a:cubicBezTo>
                      <a:pt x="3853282" y="148437"/>
                      <a:pt x="3854463" y="149619"/>
                      <a:pt x="3855910" y="150762"/>
                    </a:cubicBezTo>
                    <a:cubicBezTo>
                      <a:pt x="3857358" y="151905"/>
                      <a:pt x="3859035" y="152857"/>
                      <a:pt x="3860940" y="153619"/>
                    </a:cubicBezTo>
                    <a:cubicBezTo>
                      <a:pt x="3862845" y="154381"/>
                      <a:pt x="3865092" y="154762"/>
                      <a:pt x="3867683" y="154762"/>
                    </a:cubicBezTo>
                    <a:cubicBezTo>
                      <a:pt x="3870884" y="154762"/>
                      <a:pt x="3873741" y="154114"/>
                      <a:pt x="3876256" y="152819"/>
                    </a:cubicBezTo>
                    <a:cubicBezTo>
                      <a:pt x="3878770" y="151524"/>
                      <a:pt x="3881018" y="149847"/>
                      <a:pt x="3883000" y="147790"/>
                    </a:cubicBezTo>
                    <a:cubicBezTo>
                      <a:pt x="3884981" y="145732"/>
                      <a:pt x="3886733" y="143523"/>
                      <a:pt x="3888257" y="141160"/>
                    </a:cubicBezTo>
                    <a:cubicBezTo>
                      <a:pt x="3889781" y="138798"/>
                      <a:pt x="3891153" y="136474"/>
                      <a:pt x="3892372" y="134188"/>
                    </a:cubicBezTo>
                    <a:lnTo>
                      <a:pt x="3900602" y="137388"/>
                    </a:lnTo>
                    <a:cubicBezTo>
                      <a:pt x="3898468" y="143180"/>
                      <a:pt x="3896373" y="148285"/>
                      <a:pt x="3894315" y="152705"/>
                    </a:cubicBezTo>
                    <a:cubicBezTo>
                      <a:pt x="3892258" y="157124"/>
                      <a:pt x="3889553" y="161315"/>
                      <a:pt x="3886200" y="165278"/>
                    </a:cubicBezTo>
                    <a:cubicBezTo>
                      <a:pt x="3882085" y="170154"/>
                      <a:pt x="3877094" y="173812"/>
                      <a:pt x="3871227" y="176250"/>
                    </a:cubicBezTo>
                    <a:cubicBezTo>
                      <a:pt x="3865359" y="178689"/>
                      <a:pt x="3859225" y="179908"/>
                      <a:pt x="3852824" y="179908"/>
                    </a:cubicBezTo>
                    <a:cubicBezTo>
                      <a:pt x="3851453" y="179908"/>
                      <a:pt x="3849662" y="179794"/>
                      <a:pt x="3847452" y="179565"/>
                    </a:cubicBezTo>
                    <a:cubicBezTo>
                      <a:pt x="3845243" y="179337"/>
                      <a:pt x="3842804" y="178841"/>
                      <a:pt x="3840137" y="178079"/>
                    </a:cubicBezTo>
                    <a:cubicBezTo>
                      <a:pt x="3837470" y="177317"/>
                      <a:pt x="3834613" y="176098"/>
                      <a:pt x="3831565" y="174422"/>
                    </a:cubicBezTo>
                    <a:cubicBezTo>
                      <a:pt x="3828516" y="172745"/>
                      <a:pt x="3825468" y="170459"/>
                      <a:pt x="3822421" y="167564"/>
                    </a:cubicBezTo>
                    <a:cubicBezTo>
                      <a:pt x="3816325" y="162077"/>
                      <a:pt x="3812133" y="155448"/>
                      <a:pt x="3809848" y="147675"/>
                    </a:cubicBezTo>
                    <a:cubicBezTo>
                      <a:pt x="3807562" y="139903"/>
                      <a:pt x="3806418" y="131902"/>
                      <a:pt x="3806418" y="123672"/>
                    </a:cubicBezTo>
                    <a:cubicBezTo>
                      <a:pt x="3806418" y="113462"/>
                      <a:pt x="3807676" y="104584"/>
                      <a:pt x="3810191" y="97041"/>
                    </a:cubicBezTo>
                    <a:cubicBezTo>
                      <a:pt x="3812705" y="89497"/>
                      <a:pt x="3816134" y="83210"/>
                      <a:pt x="3820477" y="78181"/>
                    </a:cubicBezTo>
                    <a:cubicBezTo>
                      <a:pt x="3824821" y="73152"/>
                      <a:pt x="3829926" y="69380"/>
                      <a:pt x="3835794" y="66865"/>
                    </a:cubicBezTo>
                    <a:cubicBezTo>
                      <a:pt x="3841661" y="64351"/>
                      <a:pt x="3847948" y="63093"/>
                      <a:pt x="3854653" y="63093"/>
                    </a:cubicBezTo>
                    <a:close/>
                    <a:moveTo>
                      <a:pt x="3530803" y="63093"/>
                    </a:moveTo>
                    <a:cubicBezTo>
                      <a:pt x="3538728" y="63093"/>
                      <a:pt x="3545510" y="64541"/>
                      <a:pt x="3551149" y="67437"/>
                    </a:cubicBezTo>
                    <a:cubicBezTo>
                      <a:pt x="3556787" y="70332"/>
                      <a:pt x="3561473" y="74295"/>
                      <a:pt x="3565208" y="79324"/>
                    </a:cubicBezTo>
                    <a:cubicBezTo>
                      <a:pt x="3568941" y="84353"/>
                      <a:pt x="3571723" y="90144"/>
                      <a:pt x="3573551" y="96698"/>
                    </a:cubicBezTo>
                    <a:cubicBezTo>
                      <a:pt x="3575380" y="103251"/>
                      <a:pt x="3576371" y="110185"/>
                      <a:pt x="3576523" y="117500"/>
                    </a:cubicBezTo>
                    <a:lnTo>
                      <a:pt x="3520059" y="117500"/>
                    </a:lnTo>
                    <a:cubicBezTo>
                      <a:pt x="3520211" y="120548"/>
                      <a:pt x="3520630" y="124625"/>
                      <a:pt x="3521316" y="129730"/>
                    </a:cubicBezTo>
                    <a:cubicBezTo>
                      <a:pt x="3522002" y="134836"/>
                      <a:pt x="3523716" y="139674"/>
                      <a:pt x="3526460" y="144246"/>
                    </a:cubicBezTo>
                    <a:cubicBezTo>
                      <a:pt x="3526917" y="145008"/>
                      <a:pt x="3527603" y="145999"/>
                      <a:pt x="3528517" y="147218"/>
                    </a:cubicBezTo>
                    <a:cubicBezTo>
                      <a:pt x="3529432" y="148437"/>
                      <a:pt x="3530613" y="149619"/>
                      <a:pt x="3532060" y="150762"/>
                    </a:cubicBezTo>
                    <a:cubicBezTo>
                      <a:pt x="3533508" y="151905"/>
                      <a:pt x="3535185" y="152857"/>
                      <a:pt x="3537090" y="153619"/>
                    </a:cubicBezTo>
                    <a:cubicBezTo>
                      <a:pt x="3538995" y="154381"/>
                      <a:pt x="3541242" y="154762"/>
                      <a:pt x="3543833" y="154762"/>
                    </a:cubicBezTo>
                    <a:cubicBezTo>
                      <a:pt x="3547034" y="154762"/>
                      <a:pt x="3549891" y="154114"/>
                      <a:pt x="3552406" y="152819"/>
                    </a:cubicBezTo>
                    <a:cubicBezTo>
                      <a:pt x="3554920" y="151524"/>
                      <a:pt x="3557168" y="149847"/>
                      <a:pt x="3559150" y="147790"/>
                    </a:cubicBezTo>
                    <a:cubicBezTo>
                      <a:pt x="3561131" y="145732"/>
                      <a:pt x="3562883" y="143523"/>
                      <a:pt x="3564407" y="141160"/>
                    </a:cubicBezTo>
                    <a:cubicBezTo>
                      <a:pt x="3565931" y="138798"/>
                      <a:pt x="3567303" y="136474"/>
                      <a:pt x="3568522" y="134188"/>
                    </a:cubicBezTo>
                    <a:lnTo>
                      <a:pt x="3576752" y="137388"/>
                    </a:lnTo>
                    <a:cubicBezTo>
                      <a:pt x="3574618" y="143180"/>
                      <a:pt x="3572523" y="148285"/>
                      <a:pt x="3570465" y="152705"/>
                    </a:cubicBezTo>
                    <a:cubicBezTo>
                      <a:pt x="3568408" y="157124"/>
                      <a:pt x="3565703" y="161315"/>
                      <a:pt x="3562350" y="165278"/>
                    </a:cubicBezTo>
                    <a:cubicBezTo>
                      <a:pt x="3558235" y="170154"/>
                      <a:pt x="3553244" y="173812"/>
                      <a:pt x="3547377" y="176250"/>
                    </a:cubicBezTo>
                    <a:cubicBezTo>
                      <a:pt x="3541509" y="178689"/>
                      <a:pt x="3535375" y="179908"/>
                      <a:pt x="3528974" y="179908"/>
                    </a:cubicBezTo>
                    <a:cubicBezTo>
                      <a:pt x="3527603" y="179908"/>
                      <a:pt x="3525812" y="179794"/>
                      <a:pt x="3523602" y="179565"/>
                    </a:cubicBezTo>
                    <a:cubicBezTo>
                      <a:pt x="3521393" y="179337"/>
                      <a:pt x="3518954" y="178841"/>
                      <a:pt x="3516287" y="178079"/>
                    </a:cubicBezTo>
                    <a:cubicBezTo>
                      <a:pt x="3513620" y="177317"/>
                      <a:pt x="3510763" y="176098"/>
                      <a:pt x="3507715" y="174422"/>
                    </a:cubicBezTo>
                    <a:cubicBezTo>
                      <a:pt x="3504666" y="172745"/>
                      <a:pt x="3501618" y="170459"/>
                      <a:pt x="3498571" y="167564"/>
                    </a:cubicBezTo>
                    <a:cubicBezTo>
                      <a:pt x="3492475" y="162077"/>
                      <a:pt x="3488283" y="155448"/>
                      <a:pt x="3485998" y="147675"/>
                    </a:cubicBezTo>
                    <a:cubicBezTo>
                      <a:pt x="3483712" y="139903"/>
                      <a:pt x="3482568" y="131902"/>
                      <a:pt x="3482568" y="123672"/>
                    </a:cubicBezTo>
                    <a:cubicBezTo>
                      <a:pt x="3482568" y="113462"/>
                      <a:pt x="3483826" y="104584"/>
                      <a:pt x="3486340" y="97041"/>
                    </a:cubicBezTo>
                    <a:cubicBezTo>
                      <a:pt x="3488855" y="89497"/>
                      <a:pt x="3492284" y="83210"/>
                      <a:pt x="3496627" y="78181"/>
                    </a:cubicBezTo>
                    <a:cubicBezTo>
                      <a:pt x="3500971" y="73152"/>
                      <a:pt x="3506076" y="69380"/>
                      <a:pt x="3511944" y="66865"/>
                    </a:cubicBezTo>
                    <a:cubicBezTo>
                      <a:pt x="3517811" y="64351"/>
                      <a:pt x="3524098" y="63093"/>
                      <a:pt x="3530803" y="63093"/>
                    </a:cubicBezTo>
                    <a:close/>
                    <a:moveTo>
                      <a:pt x="2568778" y="63093"/>
                    </a:moveTo>
                    <a:cubicBezTo>
                      <a:pt x="2576703" y="63093"/>
                      <a:pt x="2583485" y="64541"/>
                      <a:pt x="2589124" y="67437"/>
                    </a:cubicBezTo>
                    <a:cubicBezTo>
                      <a:pt x="2594762" y="70332"/>
                      <a:pt x="2599448" y="74295"/>
                      <a:pt x="2603183" y="79324"/>
                    </a:cubicBezTo>
                    <a:cubicBezTo>
                      <a:pt x="2606916" y="84353"/>
                      <a:pt x="2609698" y="90144"/>
                      <a:pt x="2611526" y="96698"/>
                    </a:cubicBezTo>
                    <a:cubicBezTo>
                      <a:pt x="2613355" y="103251"/>
                      <a:pt x="2614346" y="110185"/>
                      <a:pt x="2614498" y="117500"/>
                    </a:cubicBezTo>
                    <a:lnTo>
                      <a:pt x="2558034" y="117500"/>
                    </a:lnTo>
                    <a:cubicBezTo>
                      <a:pt x="2558186" y="120548"/>
                      <a:pt x="2558605" y="124625"/>
                      <a:pt x="2559291" y="129730"/>
                    </a:cubicBezTo>
                    <a:cubicBezTo>
                      <a:pt x="2559977" y="134836"/>
                      <a:pt x="2561691" y="139674"/>
                      <a:pt x="2564435" y="144246"/>
                    </a:cubicBezTo>
                    <a:cubicBezTo>
                      <a:pt x="2564892" y="145008"/>
                      <a:pt x="2565578" y="145999"/>
                      <a:pt x="2566492" y="147218"/>
                    </a:cubicBezTo>
                    <a:cubicBezTo>
                      <a:pt x="2567407" y="148437"/>
                      <a:pt x="2568588" y="149619"/>
                      <a:pt x="2570035" y="150762"/>
                    </a:cubicBezTo>
                    <a:cubicBezTo>
                      <a:pt x="2571483" y="151905"/>
                      <a:pt x="2573160" y="152857"/>
                      <a:pt x="2575065" y="153619"/>
                    </a:cubicBezTo>
                    <a:cubicBezTo>
                      <a:pt x="2576970" y="154381"/>
                      <a:pt x="2579217" y="154762"/>
                      <a:pt x="2581808" y="154762"/>
                    </a:cubicBezTo>
                    <a:cubicBezTo>
                      <a:pt x="2585009" y="154762"/>
                      <a:pt x="2587866" y="154114"/>
                      <a:pt x="2590381" y="152819"/>
                    </a:cubicBezTo>
                    <a:cubicBezTo>
                      <a:pt x="2592895" y="151524"/>
                      <a:pt x="2595143" y="149847"/>
                      <a:pt x="2597125" y="147790"/>
                    </a:cubicBezTo>
                    <a:cubicBezTo>
                      <a:pt x="2599106" y="145732"/>
                      <a:pt x="2600858" y="143523"/>
                      <a:pt x="2602382" y="141160"/>
                    </a:cubicBezTo>
                    <a:cubicBezTo>
                      <a:pt x="2603906" y="138798"/>
                      <a:pt x="2605278" y="136474"/>
                      <a:pt x="2606497" y="134188"/>
                    </a:cubicBezTo>
                    <a:lnTo>
                      <a:pt x="2614727" y="137388"/>
                    </a:lnTo>
                    <a:cubicBezTo>
                      <a:pt x="2612593" y="143180"/>
                      <a:pt x="2610498" y="148285"/>
                      <a:pt x="2608440" y="152705"/>
                    </a:cubicBezTo>
                    <a:cubicBezTo>
                      <a:pt x="2606383" y="157124"/>
                      <a:pt x="2603678" y="161315"/>
                      <a:pt x="2600325" y="165278"/>
                    </a:cubicBezTo>
                    <a:cubicBezTo>
                      <a:pt x="2596210" y="170154"/>
                      <a:pt x="2591219" y="173812"/>
                      <a:pt x="2585352" y="176250"/>
                    </a:cubicBezTo>
                    <a:cubicBezTo>
                      <a:pt x="2579484" y="178689"/>
                      <a:pt x="2573350" y="179908"/>
                      <a:pt x="2566949" y="179908"/>
                    </a:cubicBezTo>
                    <a:cubicBezTo>
                      <a:pt x="2565578" y="179908"/>
                      <a:pt x="2563787" y="179794"/>
                      <a:pt x="2561577" y="179565"/>
                    </a:cubicBezTo>
                    <a:cubicBezTo>
                      <a:pt x="2559368" y="179337"/>
                      <a:pt x="2556929" y="178841"/>
                      <a:pt x="2554262" y="178079"/>
                    </a:cubicBezTo>
                    <a:cubicBezTo>
                      <a:pt x="2551595" y="177317"/>
                      <a:pt x="2548738" y="176098"/>
                      <a:pt x="2545690" y="174422"/>
                    </a:cubicBezTo>
                    <a:cubicBezTo>
                      <a:pt x="2542641" y="172745"/>
                      <a:pt x="2539593" y="170459"/>
                      <a:pt x="2536546" y="167564"/>
                    </a:cubicBezTo>
                    <a:cubicBezTo>
                      <a:pt x="2530450" y="162077"/>
                      <a:pt x="2526258" y="155448"/>
                      <a:pt x="2523973" y="147675"/>
                    </a:cubicBezTo>
                    <a:cubicBezTo>
                      <a:pt x="2521687" y="139903"/>
                      <a:pt x="2520543" y="131902"/>
                      <a:pt x="2520543" y="123672"/>
                    </a:cubicBezTo>
                    <a:cubicBezTo>
                      <a:pt x="2520543" y="113462"/>
                      <a:pt x="2521801" y="104584"/>
                      <a:pt x="2524316" y="97041"/>
                    </a:cubicBezTo>
                    <a:cubicBezTo>
                      <a:pt x="2526830" y="89497"/>
                      <a:pt x="2530259" y="83210"/>
                      <a:pt x="2534602" y="78181"/>
                    </a:cubicBezTo>
                    <a:cubicBezTo>
                      <a:pt x="2538946" y="73152"/>
                      <a:pt x="2544051" y="69380"/>
                      <a:pt x="2549919" y="66865"/>
                    </a:cubicBezTo>
                    <a:cubicBezTo>
                      <a:pt x="2555786" y="64351"/>
                      <a:pt x="2562073" y="63093"/>
                      <a:pt x="2568778" y="63093"/>
                    </a:cubicBezTo>
                    <a:close/>
                    <a:moveTo>
                      <a:pt x="1949653" y="63093"/>
                    </a:moveTo>
                    <a:cubicBezTo>
                      <a:pt x="1957578" y="63093"/>
                      <a:pt x="1964360" y="64541"/>
                      <a:pt x="1969999" y="67437"/>
                    </a:cubicBezTo>
                    <a:cubicBezTo>
                      <a:pt x="1975637" y="70332"/>
                      <a:pt x="1980324" y="74295"/>
                      <a:pt x="1984057" y="79324"/>
                    </a:cubicBezTo>
                    <a:cubicBezTo>
                      <a:pt x="1987791" y="84353"/>
                      <a:pt x="1990573" y="90144"/>
                      <a:pt x="1992401" y="96698"/>
                    </a:cubicBezTo>
                    <a:cubicBezTo>
                      <a:pt x="1994230" y="103251"/>
                      <a:pt x="1995221" y="110185"/>
                      <a:pt x="1995373" y="117500"/>
                    </a:cubicBezTo>
                    <a:lnTo>
                      <a:pt x="1938909" y="117500"/>
                    </a:lnTo>
                    <a:cubicBezTo>
                      <a:pt x="1939061" y="120548"/>
                      <a:pt x="1939481" y="124625"/>
                      <a:pt x="1940166" y="129730"/>
                    </a:cubicBezTo>
                    <a:cubicBezTo>
                      <a:pt x="1940852" y="134836"/>
                      <a:pt x="1942567" y="139674"/>
                      <a:pt x="1945310" y="144246"/>
                    </a:cubicBezTo>
                    <a:cubicBezTo>
                      <a:pt x="1945767" y="145008"/>
                      <a:pt x="1946453" y="145999"/>
                      <a:pt x="1947367" y="147218"/>
                    </a:cubicBezTo>
                    <a:cubicBezTo>
                      <a:pt x="1948282" y="148437"/>
                      <a:pt x="1949463" y="149619"/>
                      <a:pt x="1950911" y="150762"/>
                    </a:cubicBezTo>
                    <a:cubicBezTo>
                      <a:pt x="1952358" y="151905"/>
                      <a:pt x="1954035" y="152857"/>
                      <a:pt x="1955940" y="153619"/>
                    </a:cubicBezTo>
                    <a:cubicBezTo>
                      <a:pt x="1957845" y="154381"/>
                      <a:pt x="1960093" y="154762"/>
                      <a:pt x="1962683" y="154762"/>
                    </a:cubicBezTo>
                    <a:cubicBezTo>
                      <a:pt x="1965884" y="154762"/>
                      <a:pt x="1968741" y="154114"/>
                      <a:pt x="1971256" y="152819"/>
                    </a:cubicBezTo>
                    <a:cubicBezTo>
                      <a:pt x="1973770" y="151524"/>
                      <a:pt x="1976018" y="149847"/>
                      <a:pt x="1978000" y="147790"/>
                    </a:cubicBezTo>
                    <a:cubicBezTo>
                      <a:pt x="1979981" y="145732"/>
                      <a:pt x="1981733" y="143523"/>
                      <a:pt x="1983257" y="141160"/>
                    </a:cubicBezTo>
                    <a:cubicBezTo>
                      <a:pt x="1984781" y="138798"/>
                      <a:pt x="1986153" y="136474"/>
                      <a:pt x="1987372" y="134188"/>
                    </a:cubicBezTo>
                    <a:lnTo>
                      <a:pt x="1995602" y="137388"/>
                    </a:lnTo>
                    <a:cubicBezTo>
                      <a:pt x="1993468" y="143180"/>
                      <a:pt x="1991373" y="148285"/>
                      <a:pt x="1989315" y="152705"/>
                    </a:cubicBezTo>
                    <a:cubicBezTo>
                      <a:pt x="1987258" y="157124"/>
                      <a:pt x="1984553" y="161315"/>
                      <a:pt x="1981200" y="165278"/>
                    </a:cubicBezTo>
                    <a:cubicBezTo>
                      <a:pt x="1977085" y="170154"/>
                      <a:pt x="1972094" y="173812"/>
                      <a:pt x="1966227" y="176250"/>
                    </a:cubicBezTo>
                    <a:cubicBezTo>
                      <a:pt x="1960359" y="178689"/>
                      <a:pt x="1954225" y="179908"/>
                      <a:pt x="1947824" y="179908"/>
                    </a:cubicBezTo>
                    <a:cubicBezTo>
                      <a:pt x="1946453" y="179908"/>
                      <a:pt x="1944662" y="179794"/>
                      <a:pt x="1942452" y="179565"/>
                    </a:cubicBezTo>
                    <a:cubicBezTo>
                      <a:pt x="1940243" y="179337"/>
                      <a:pt x="1937804" y="178841"/>
                      <a:pt x="1935137" y="178079"/>
                    </a:cubicBezTo>
                    <a:cubicBezTo>
                      <a:pt x="1932470" y="177317"/>
                      <a:pt x="1929613" y="176098"/>
                      <a:pt x="1926565" y="174422"/>
                    </a:cubicBezTo>
                    <a:cubicBezTo>
                      <a:pt x="1923517" y="172745"/>
                      <a:pt x="1920469" y="170459"/>
                      <a:pt x="1917421" y="167564"/>
                    </a:cubicBezTo>
                    <a:cubicBezTo>
                      <a:pt x="1911325" y="162077"/>
                      <a:pt x="1907134" y="155448"/>
                      <a:pt x="1904848" y="147675"/>
                    </a:cubicBezTo>
                    <a:cubicBezTo>
                      <a:pt x="1902562" y="139903"/>
                      <a:pt x="1901419" y="131902"/>
                      <a:pt x="1901419" y="123672"/>
                    </a:cubicBezTo>
                    <a:cubicBezTo>
                      <a:pt x="1901419" y="113462"/>
                      <a:pt x="1902676" y="104584"/>
                      <a:pt x="1905191" y="97041"/>
                    </a:cubicBezTo>
                    <a:cubicBezTo>
                      <a:pt x="1907705" y="89497"/>
                      <a:pt x="1911134" y="83210"/>
                      <a:pt x="1915478" y="78181"/>
                    </a:cubicBezTo>
                    <a:cubicBezTo>
                      <a:pt x="1919821" y="73152"/>
                      <a:pt x="1924926" y="69380"/>
                      <a:pt x="1930794" y="66865"/>
                    </a:cubicBezTo>
                    <a:cubicBezTo>
                      <a:pt x="1936661" y="64351"/>
                      <a:pt x="1942948" y="63093"/>
                      <a:pt x="1949653" y="63093"/>
                    </a:cubicBezTo>
                    <a:close/>
                    <a:moveTo>
                      <a:pt x="1843888" y="63093"/>
                    </a:moveTo>
                    <a:cubicBezTo>
                      <a:pt x="1849374" y="63093"/>
                      <a:pt x="1854365" y="63589"/>
                      <a:pt x="1858861" y="64579"/>
                    </a:cubicBezTo>
                    <a:cubicBezTo>
                      <a:pt x="1863357" y="65570"/>
                      <a:pt x="1868729" y="66827"/>
                      <a:pt x="1874977" y="68351"/>
                    </a:cubicBezTo>
                    <a:lnTo>
                      <a:pt x="1874520" y="95097"/>
                    </a:lnTo>
                    <a:lnTo>
                      <a:pt x="1864004" y="95097"/>
                    </a:lnTo>
                    <a:cubicBezTo>
                      <a:pt x="1864004" y="92811"/>
                      <a:pt x="1863776" y="90068"/>
                      <a:pt x="1863319" y="86868"/>
                    </a:cubicBezTo>
                    <a:cubicBezTo>
                      <a:pt x="1862861" y="83667"/>
                      <a:pt x="1861414" y="80619"/>
                      <a:pt x="1858975" y="77724"/>
                    </a:cubicBezTo>
                    <a:cubicBezTo>
                      <a:pt x="1857299" y="75743"/>
                      <a:pt x="1855318" y="74333"/>
                      <a:pt x="1853032" y="73495"/>
                    </a:cubicBezTo>
                    <a:cubicBezTo>
                      <a:pt x="1850746" y="72657"/>
                      <a:pt x="1848536" y="72237"/>
                      <a:pt x="1846402" y="72237"/>
                    </a:cubicBezTo>
                    <a:cubicBezTo>
                      <a:pt x="1843049" y="72237"/>
                      <a:pt x="1840382" y="72923"/>
                      <a:pt x="1838401" y="74295"/>
                    </a:cubicBezTo>
                    <a:cubicBezTo>
                      <a:pt x="1836877" y="75209"/>
                      <a:pt x="1835849" y="76352"/>
                      <a:pt x="1835315" y="77724"/>
                    </a:cubicBezTo>
                    <a:cubicBezTo>
                      <a:pt x="1834782" y="79095"/>
                      <a:pt x="1834515" y="80696"/>
                      <a:pt x="1834515" y="82524"/>
                    </a:cubicBezTo>
                    <a:cubicBezTo>
                      <a:pt x="1834515" y="84658"/>
                      <a:pt x="1835239" y="86677"/>
                      <a:pt x="1836687" y="88582"/>
                    </a:cubicBezTo>
                    <a:cubicBezTo>
                      <a:pt x="1838134" y="90487"/>
                      <a:pt x="1841525" y="93116"/>
                      <a:pt x="1846859" y="96469"/>
                    </a:cubicBezTo>
                    <a:lnTo>
                      <a:pt x="1861718" y="105842"/>
                    </a:lnTo>
                    <a:cubicBezTo>
                      <a:pt x="1863852" y="107518"/>
                      <a:pt x="1866138" y="109309"/>
                      <a:pt x="1868576" y="111214"/>
                    </a:cubicBezTo>
                    <a:cubicBezTo>
                      <a:pt x="1871015" y="113119"/>
                      <a:pt x="1873263" y="115443"/>
                      <a:pt x="1875320" y="118186"/>
                    </a:cubicBezTo>
                    <a:cubicBezTo>
                      <a:pt x="1877378" y="120929"/>
                      <a:pt x="1879054" y="124130"/>
                      <a:pt x="1880349" y="127787"/>
                    </a:cubicBezTo>
                    <a:cubicBezTo>
                      <a:pt x="1881645" y="131445"/>
                      <a:pt x="1882292" y="135788"/>
                      <a:pt x="1882292" y="140817"/>
                    </a:cubicBezTo>
                    <a:cubicBezTo>
                      <a:pt x="1882292" y="145694"/>
                      <a:pt x="1881530" y="150495"/>
                      <a:pt x="1880006" y="155219"/>
                    </a:cubicBezTo>
                    <a:cubicBezTo>
                      <a:pt x="1878482" y="159944"/>
                      <a:pt x="1876044" y="164135"/>
                      <a:pt x="1872691" y="167792"/>
                    </a:cubicBezTo>
                    <a:cubicBezTo>
                      <a:pt x="1869338" y="171450"/>
                      <a:pt x="1864881" y="174384"/>
                      <a:pt x="1859318" y="176593"/>
                    </a:cubicBezTo>
                    <a:cubicBezTo>
                      <a:pt x="1853755" y="178803"/>
                      <a:pt x="1847012" y="179908"/>
                      <a:pt x="1839087" y="179908"/>
                    </a:cubicBezTo>
                    <a:cubicBezTo>
                      <a:pt x="1834972" y="179908"/>
                      <a:pt x="1831162" y="179603"/>
                      <a:pt x="1827657" y="178994"/>
                    </a:cubicBezTo>
                    <a:cubicBezTo>
                      <a:pt x="1824152" y="178384"/>
                      <a:pt x="1820990" y="177622"/>
                      <a:pt x="1818170" y="176708"/>
                    </a:cubicBezTo>
                    <a:cubicBezTo>
                      <a:pt x="1815351" y="175793"/>
                      <a:pt x="1812912" y="174879"/>
                      <a:pt x="1810855" y="173964"/>
                    </a:cubicBezTo>
                    <a:cubicBezTo>
                      <a:pt x="1808798" y="173050"/>
                      <a:pt x="1807235" y="172288"/>
                      <a:pt x="1806169" y="171678"/>
                    </a:cubicBezTo>
                    <a:lnTo>
                      <a:pt x="1805711" y="139674"/>
                    </a:lnTo>
                    <a:lnTo>
                      <a:pt x="1817141" y="139674"/>
                    </a:lnTo>
                    <a:cubicBezTo>
                      <a:pt x="1817141" y="140894"/>
                      <a:pt x="1817218" y="142380"/>
                      <a:pt x="1817370" y="144132"/>
                    </a:cubicBezTo>
                    <a:cubicBezTo>
                      <a:pt x="1817522" y="145885"/>
                      <a:pt x="1817789" y="147752"/>
                      <a:pt x="1818170" y="149733"/>
                    </a:cubicBezTo>
                    <a:cubicBezTo>
                      <a:pt x="1818551" y="151714"/>
                      <a:pt x="1819046" y="153695"/>
                      <a:pt x="1819656" y="155676"/>
                    </a:cubicBezTo>
                    <a:cubicBezTo>
                      <a:pt x="1820266" y="157658"/>
                      <a:pt x="1821104" y="159563"/>
                      <a:pt x="1822171" y="161391"/>
                    </a:cubicBezTo>
                    <a:cubicBezTo>
                      <a:pt x="1823847" y="164439"/>
                      <a:pt x="1826095" y="166802"/>
                      <a:pt x="1828914" y="168478"/>
                    </a:cubicBezTo>
                    <a:cubicBezTo>
                      <a:pt x="1831734" y="170154"/>
                      <a:pt x="1834820" y="170993"/>
                      <a:pt x="1838173" y="170993"/>
                    </a:cubicBezTo>
                    <a:cubicBezTo>
                      <a:pt x="1842135" y="170993"/>
                      <a:pt x="1845450" y="169964"/>
                      <a:pt x="1848117" y="167907"/>
                    </a:cubicBezTo>
                    <a:cubicBezTo>
                      <a:pt x="1850784" y="165849"/>
                      <a:pt x="1852117" y="162839"/>
                      <a:pt x="1852117" y="158877"/>
                    </a:cubicBezTo>
                    <a:cubicBezTo>
                      <a:pt x="1852117" y="155219"/>
                      <a:pt x="1850974" y="152247"/>
                      <a:pt x="1848688" y="149961"/>
                    </a:cubicBezTo>
                    <a:cubicBezTo>
                      <a:pt x="1846402" y="147675"/>
                      <a:pt x="1842821" y="145008"/>
                      <a:pt x="1837944" y="141960"/>
                    </a:cubicBezTo>
                    <a:lnTo>
                      <a:pt x="1825828" y="134645"/>
                    </a:lnTo>
                    <a:cubicBezTo>
                      <a:pt x="1823085" y="132969"/>
                      <a:pt x="1820266" y="131064"/>
                      <a:pt x="1817370" y="128930"/>
                    </a:cubicBezTo>
                    <a:cubicBezTo>
                      <a:pt x="1814474" y="126797"/>
                      <a:pt x="1812036" y="124206"/>
                      <a:pt x="1810055" y="121158"/>
                    </a:cubicBezTo>
                    <a:cubicBezTo>
                      <a:pt x="1808226" y="118415"/>
                      <a:pt x="1806854" y="115100"/>
                      <a:pt x="1805940" y="111214"/>
                    </a:cubicBezTo>
                    <a:cubicBezTo>
                      <a:pt x="1805026" y="107328"/>
                      <a:pt x="1804568" y="103632"/>
                      <a:pt x="1804568" y="100127"/>
                    </a:cubicBezTo>
                    <a:cubicBezTo>
                      <a:pt x="1804568" y="95859"/>
                      <a:pt x="1805140" y="91668"/>
                      <a:pt x="1806283" y="87554"/>
                    </a:cubicBezTo>
                    <a:cubicBezTo>
                      <a:pt x="1807426" y="83439"/>
                      <a:pt x="1809217" y="79781"/>
                      <a:pt x="1811655" y="76581"/>
                    </a:cubicBezTo>
                    <a:cubicBezTo>
                      <a:pt x="1814093" y="73228"/>
                      <a:pt x="1816951" y="70637"/>
                      <a:pt x="1820228" y="68808"/>
                    </a:cubicBezTo>
                    <a:cubicBezTo>
                      <a:pt x="1823504" y="66980"/>
                      <a:pt x="1826666" y="65646"/>
                      <a:pt x="1829714" y="64808"/>
                    </a:cubicBezTo>
                    <a:cubicBezTo>
                      <a:pt x="1832762" y="63970"/>
                      <a:pt x="1835582" y="63474"/>
                      <a:pt x="1838173" y="63322"/>
                    </a:cubicBezTo>
                    <a:cubicBezTo>
                      <a:pt x="1840763" y="63170"/>
                      <a:pt x="1842668" y="63093"/>
                      <a:pt x="1843888" y="63093"/>
                    </a:cubicBezTo>
                    <a:close/>
                    <a:moveTo>
                      <a:pt x="1749628" y="63093"/>
                    </a:moveTo>
                    <a:cubicBezTo>
                      <a:pt x="1757553" y="63093"/>
                      <a:pt x="1764335" y="64541"/>
                      <a:pt x="1769974" y="67437"/>
                    </a:cubicBezTo>
                    <a:cubicBezTo>
                      <a:pt x="1775612" y="70332"/>
                      <a:pt x="1780299" y="74295"/>
                      <a:pt x="1784032" y="79324"/>
                    </a:cubicBezTo>
                    <a:cubicBezTo>
                      <a:pt x="1787766" y="84353"/>
                      <a:pt x="1790548" y="90144"/>
                      <a:pt x="1792376" y="96698"/>
                    </a:cubicBezTo>
                    <a:cubicBezTo>
                      <a:pt x="1794205" y="103251"/>
                      <a:pt x="1795196" y="110185"/>
                      <a:pt x="1795348" y="117500"/>
                    </a:cubicBezTo>
                    <a:lnTo>
                      <a:pt x="1738884" y="117500"/>
                    </a:lnTo>
                    <a:cubicBezTo>
                      <a:pt x="1739036" y="120548"/>
                      <a:pt x="1739455" y="124625"/>
                      <a:pt x="1740141" y="129730"/>
                    </a:cubicBezTo>
                    <a:cubicBezTo>
                      <a:pt x="1740827" y="134836"/>
                      <a:pt x="1742542" y="139674"/>
                      <a:pt x="1745285" y="144246"/>
                    </a:cubicBezTo>
                    <a:cubicBezTo>
                      <a:pt x="1745742" y="145008"/>
                      <a:pt x="1746428" y="145999"/>
                      <a:pt x="1747342" y="147218"/>
                    </a:cubicBezTo>
                    <a:cubicBezTo>
                      <a:pt x="1748257" y="148437"/>
                      <a:pt x="1749438" y="149619"/>
                      <a:pt x="1750886" y="150762"/>
                    </a:cubicBezTo>
                    <a:cubicBezTo>
                      <a:pt x="1752333" y="151905"/>
                      <a:pt x="1754010" y="152857"/>
                      <a:pt x="1755915" y="153619"/>
                    </a:cubicBezTo>
                    <a:cubicBezTo>
                      <a:pt x="1757820" y="154381"/>
                      <a:pt x="1760068" y="154762"/>
                      <a:pt x="1762658" y="154762"/>
                    </a:cubicBezTo>
                    <a:cubicBezTo>
                      <a:pt x="1765859" y="154762"/>
                      <a:pt x="1768716" y="154114"/>
                      <a:pt x="1771231" y="152819"/>
                    </a:cubicBezTo>
                    <a:cubicBezTo>
                      <a:pt x="1773745" y="151524"/>
                      <a:pt x="1775993" y="149847"/>
                      <a:pt x="1777975" y="147790"/>
                    </a:cubicBezTo>
                    <a:cubicBezTo>
                      <a:pt x="1779956" y="145732"/>
                      <a:pt x="1781708" y="143523"/>
                      <a:pt x="1783232" y="141160"/>
                    </a:cubicBezTo>
                    <a:cubicBezTo>
                      <a:pt x="1784756" y="138798"/>
                      <a:pt x="1786128" y="136474"/>
                      <a:pt x="1787347" y="134188"/>
                    </a:cubicBezTo>
                    <a:lnTo>
                      <a:pt x="1795577" y="137388"/>
                    </a:lnTo>
                    <a:cubicBezTo>
                      <a:pt x="1793443" y="143180"/>
                      <a:pt x="1791348" y="148285"/>
                      <a:pt x="1789290" y="152705"/>
                    </a:cubicBezTo>
                    <a:cubicBezTo>
                      <a:pt x="1787233" y="157124"/>
                      <a:pt x="1784528" y="161315"/>
                      <a:pt x="1781175" y="165278"/>
                    </a:cubicBezTo>
                    <a:cubicBezTo>
                      <a:pt x="1777060" y="170154"/>
                      <a:pt x="1772069" y="173812"/>
                      <a:pt x="1766202" y="176250"/>
                    </a:cubicBezTo>
                    <a:cubicBezTo>
                      <a:pt x="1760334" y="178689"/>
                      <a:pt x="1754200" y="179908"/>
                      <a:pt x="1747799" y="179908"/>
                    </a:cubicBezTo>
                    <a:cubicBezTo>
                      <a:pt x="1746428" y="179908"/>
                      <a:pt x="1744637" y="179794"/>
                      <a:pt x="1742427" y="179565"/>
                    </a:cubicBezTo>
                    <a:cubicBezTo>
                      <a:pt x="1740218" y="179337"/>
                      <a:pt x="1737779" y="178841"/>
                      <a:pt x="1735112" y="178079"/>
                    </a:cubicBezTo>
                    <a:cubicBezTo>
                      <a:pt x="1732445" y="177317"/>
                      <a:pt x="1729588" y="176098"/>
                      <a:pt x="1726540" y="174422"/>
                    </a:cubicBezTo>
                    <a:cubicBezTo>
                      <a:pt x="1723492" y="172745"/>
                      <a:pt x="1720444" y="170459"/>
                      <a:pt x="1717396" y="167564"/>
                    </a:cubicBezTo>
                    <a:cubicBezTo>
                      <a:pt x="1711300" y="162077"/>
                      <a:pt x="1707109" y="155448"/>
                      <a:pt x="1704823" y="147675"/>
                    </a:cubicBezTo>
                    <a:cubicBezTo>
                      <a:pt x="1702537" y="139903"/>
                      <a:pt x="1701394" y="131902"/>
                      <a:pt x="1701394" y="123672"/>
                    </a:cubicBezTo>
                    <a:cubicBezTo>
                      <a:pt x="1701394" y="113462"/>
                      <a:pt x="1702651" y="104584"/>
                      <a:pt x="1705166" y="97041"/>
                    </a:cubicBezTo>
                    <a:cubicBezTo>
                      <a:pt x="1707680" y="89497"/>
                      <a:pt x="1711109" y="83210"/>
                      <a:pt x="1715453" y="78181"/>
                    </a:cubicBezTo>
                    <a:cubicBezTo>
                      <a:pt x="1719796" y="73152"/>
                      <a:pt x="1724901" y="69380"/>
                      <a:pt x="1730769" y="66865"/>
                    </a:cubicBezTo>
                    <a:cubicBezTo>
                      <a:pt x="1736636" y="64351"/>
                      <a:pt x="1742923" y="63093"/>
                      <a:pt x="1749628" y="63093"/>
                    </a:cubicBezTo>
                    <a:close/>
                    <a:moveTo>
                      <a:pt x="662788" y="63093"/>
                    </a:moveTo>
                    <a:cubicBezTo>
                      <a:pt x="668274" y="63093"/>
                      <a:pt x="673265" y="63589"/>
                      <a:pt x="677761" y="64579"/>
                    </a:cubicBezTo>
                    <a:cubicBezTo>
                      <a:pt x="682257" y="65570"/>
                      <a:pt x="687629" y="66827"/>
                      <a:pt x="693877" y="68351"/>
                    </a:cubicBezTo>
                    <a:lnTo>
                      <a:pt x="693420" y="95097"/>
                    </a:lnTo>
                    <a:lnTo>
                      <a:pt x="682905" y="95097"/>
                    </a:lnTo>
                    <a:cubicBezTo>
                      <a:pt x="682905" y="92811"/>
                      <a:pt x="682676" y="90068"/>
                      <a:pt x="682219" y="86868"/>
                    </a:cubicBezTo>
                    <a:cubicBezTo>
                      <a:pt x="681761" y="83667"/>
                      <a:pt x="680314" y="80619"/>
                      <a:pt x="677875" y="77724"/>
                    </a:cubicBezTo>
                    <a:cubicBezTo>
                      <a:pt x="676199" y="75743"/>
                      <a:pt x="674217" y="74333"/>
                      <a:pt x="671932" y="73495"/>
                    </a:cubicBezTo>
                    <a:cubicBezTo>
                      <a:pt x="669645" y="72657"/>
                      <a:pt x="667436" y="72237"/>
                      <a:pt x="665302" y="72237"/>
                    </a:cubicBezTo>
                    <a:cubicBezTo>
                      <a:pt x="661949" y="72237"/>
                      <a:pt x="659283" y="72923"/>
                      <a:pt x="657301" y="74295"/>
                    </a:cubicBezTo>
                    <a:cubicBezTo>
                      <a:pt x="655777" y="75209"/>
                      <a:pt x="654748" y="76352"/>
                      <a:pt x="654215" y="77724"/>
                    </a:cubicBezTo>
                    <a:cubicBezTo>
                      <a:pt x="653682" y="79095"/>
                      <a:pt x="653415" y="80696"/>
                      <a:pt x="653415" y="82524"/>
                    </a:cubicBezTo>
                    <a:cubicBezTo>
                      <a:pt x="653415" y="84658"/>
                      <a:pt x="654139" y="86677"/>
                      <a:pt x="655587" y="88582"/>
                    </a:cubicBezTo>
                    <a:cubicBezTo>
                      <a:pt x="657034" y="90487"/>
                      <a:pt x="660425" y="93116"/>
                      <a:pt x="665759" y="96469"/>
                    </a:cubicBezTo>
                    <a:lnTo>
                      <a:pt x="680618" y="105842"/>
                    </a:lnTo>
                    <a:cubicBezTo>
                      <a:pt x="682752" y="107518"/>
                      <a:pt x="685038" y="109309"/>
                      <a:pt x="687476" y="111214"/>
                    </a:cubicBezTo>
                    <a:cubicBezTo>
                      <a:pt x="689915" y="113119"/>
                      <a:pt x="692163" y="115443"/>
                      <a:pt x="694220" y="118186"/>
                    </a:cubicBezTo>
                    <a:cubicBezTo>
                      <a:pt x="696277" y="120929"/>
                      <a:pt x="697954" y="124130"/>
                      <a:pt x="699249" y="127787"/>
                    </a:cubicBezTo>
                    <a:cubicBezTo>
                      <a:pt x="700545" y="131445"/>
                      <a:pt x="701192" y="135788"/>
                      <a:pt x="701192" y="140817"/>
                    </a:cubicBezTo>
                    <a:cubicBezTo>
                      <a:pt x="701192" y="145694"/>
                      <a:pt x="700430" y="150495"/>
                      <a:pt x="698906" y="155219"/>
                    </a:cubicBezTo>
                    <a:cubicBezTo>
                      <a:pt x="697382" y="159944"/>
                      <a:pt x="694944" y="164135"/>
                      <a:pt x="691591" y="167792"/>
                    </a:cubicBezTo>
                    <a:cubicBezTo>
                      <a:pt x="688238" y="171450"/>
                      <a:pt x="683781" y="174384"/>
                      <a:pt x="678218" y="176593"/>
                    </a:cubicBezTo>
                    <a:cubicBezTo>
                      <a:pt x="672655" y="178803"/>
                      <a:pt x="665912" y="179908"/>
                      <a:pt x="657987" y="179908"/>
                    </a:cubicBezTo>
                    <a:cubicBezTo>
                      <a:pt x="653872" y="179908"/>
                      <a:pt x="650062" y="179603"/>
                      <a:pt x="646557" y="178994"/>
                    </a:cubicBezTo>
                    <a:cubicBezTo>
                      <a:pt x="643052" y="178384"/>
                      <a:pt x="639890" y="177622"/>
                      <a:pt x="637070" y="176708"/>
                    </a:cubicBezTo>
                    <a:cubicBezTo>
                      <a:pt x="634251" y="175793"/>
                      <a:pt x="631812" y="174879"/>
                      <a:pt x="629755" y="173964"/>
                    </a:cubicBezTo>
                    <a:cubicBezTo>
                      <a:pt x="627697" y="173050"/>
                      <a:pt x="626136" y="172288"/>
                      <a:pt x="625069" y="171678"/>
                    </a:cubicBezTo>
                    <a:lnTo>
                      <a:pt x="624611" y="139674"/>
                    </a:lnTo>
                    <a:lnTo>
                      <a:pt x="636042" y="139674"/>
                    </a:lnTo>
                    <a:cubicBezTo>
                      <a:pt x="636042" y="140894"/>
                      <a:pt x="636118" y="142380"/>
                      <a:pt x="636270" y="144132"/>
                    </a:cubicBezTo>
                    <a:cubicBezTo>
                      <a:pt x="636423" y="145885"/>
                      <a:pt x="636689" y="147752"/>
                      <a:pt x="637070" y="149733"/>
                    </a:cubicBezTo>
                    <a:cubicBezTo>
                      <a:pt x="637451" y="151714"/>
                      <a:pt x="637946" y="153695"/>
                      <a:pt x="638556" y="155676"/>
                    </a:cubicBezTo>
                    <a:cubicBezTo>
                      <a:pt x="639166" y="157658"/>
                      <a:pt x="640004" y="159563"/>
                      <a:pt x="641071" y="161391"/>
                    </a:cubicBezTo>
                    <a:cubicBezTo>
                      <a:pt x="642747" y="164439"/>
                      <a:pt x="644995" y="166802"/>
                      <a:pt x="647814" y="168478"/>
                    </a:cubicBezTo>
                    <a:cubicBezTo>
                      <a:pt x="650634" y="170154"/>
                      <a:pt x="653720" y="170993"/>
                      <a:pt x="657073" y="170993"/>
                    </a:cubicBezTo>
                    <a:cubicBezTo>
                      <a:pt x="661035" y="170993"/>
                      <a:pt x="664350" y="169964"/>
                      <a:pt x="667017" y="167907"/>
                    </a:cubicBezTo>
                    <a:cubicBezTo>
                      <a:pt x="669684" y="165849"/>
                      <a:pt x="671017" y="162839"/>
                      <a:pt x="671017" y="158877"/>
                    </a:cubicBezTo>
                    <a:cubicBezTo>
                      <a:pt x="671017" y="155219"/>
                      <a:pt x="669874" y="152247"/>
                      <a:pt x="667588" y="149961"/>
                    </a:cubicBezTo>
                    <a:cubicBezTo>
                      <a:pt x="665302" y="147675"/>
                      <a:pt x="661721" y="145008"/>
                      <a:pt x="656844" y="141960"/>
                    </a:cubicBezTo>
                    <a:lnTo>
                      <a:pt x="644728" y="134645"/>
                    </a:lnTo>
                    <a:cubicBezTo>
                      <a:pt x="641985" y="132969"/>
                      <a:pt x="639166" y="131064"/>
                      <a:pt x="636270" y="128930"/>
                    </a:cubicBezTo>
                    <a:cubicBezTo>
                      <a:pt x="633375" y="126797"/>
                      <a:pt x="630936" y="124206"/>
                      <a:pt x="628955" y="121158"/>
                    </a:cubicBezTo>
                    <a:cubicBezTo>
                      <a:pt x="627126" y="118415"/>
                      <a:pt x="625755" y="115100"/>
                      <a:pt x="624840" y="111214"/>
                    </a:cubicBezTo>
                    <a:cubicBezTo>
                      <a:pt x="623925" y="107328"/>
                      <a:pt x="623469" y="103632"/>
                      <a:pt x="623469" y="100127"/>
                    </a:cubicBezTo>
                    <a:cubicBezTo>
                      <a:pt x="623469" y="95859"/>
                      <a:pt x="624040" y="91668"/>
                      <a:pt x="625183" y="87554"/>
                    </a:cubicBezTo>
                    <a:cubicBezTo>
                      <a:pt x="626326" y="83439"/>
                      <a:pt x="628117" y="79781"/>
                      <a:pt x="630555" y="76581"/>
                    </a:cubicBezTo>
                    <a:cubicBezTo>
                      <a:pt x="632993" y="73228"/>
                      <a:pt x="635851" y="70637"/>
                      <a:pt x="639127" y="68808"/>
                    </a:cubicBezTo>
                    <a:cubicBezTo>
                      <a:pt x="642404" y="66980"/>
                      <a:pt x="645566" y="65646"/>
                      <a:pt x="648614" y="64808"/>
                    </a:cubicBezTo>
                    <a:cubicBezTo>
                      <a:pt x="651662" y="63970"/>
                      <a:pt x="654482" y="63474"/>
                      <a:pt x="657073" y="63322"/>
                    </a:cubicBezTo>
                    <a:cubicBezTo>
                      <a:pt x="659663" y="63170"/>
                      <a:pt x="661569" y="63093"/>
                      <a:pt x="662788" y="63093"/>
                    </a:cubicBezTo>
                    <a:close/>
                    <a:moveTo>
                      <a:pt x="482803" y="63093"/>
                    </a:moveTo>
                    <a:cubicBezTo>
                      <a:pt x="490728" y="63093"/>
                      <a:pt x="497510" y="64541"/>
                      <a:pt x="503149" y="67437"/>
                    </a:cubicBezTo>
                    <a:cubicBezTo>
                      <a:pt x="508787" y="70332"/>
                      <a:pt x="513474" y="74295"/>
                      <a:pt x="517208" y="79324"/>
                    </a:cubicBezTo>
                    <a:cubicBezTo>
                      <a:pt x="520941" y="84353"/>
                      <a:pt x="523722" y="90144"/>
                      <a:pt x="525551" y="96698"/>
                    </a:cubicBezTo>
                    <a:cubicBezTo>
                      <a:pt x="527380" y="103251"/>
                      <a:pt x="528371" y="110185"/>
                      <a:pt x="528523" y="117500"/>
                    </a:cubicBezTo>
                    <a:lnTo>
                      <a:pt x="472059" y="117500"/>
                    </a:lnTo>
                    <a:cubicBezTo>
                      <a:pt x="472212" y="120548"/>
                      <a:pt x="472631" y="124625"/>
                      <a:pt x="473316" y="129730"/>
                    </a:cubicBezTo>
                    <a:cubicBezTo>
                      <a:pt x="474002" y="134836"/>
                      <a:pt x="475717" y="139674"/>
                      <a:pt x="478460" y="144246"/>
                    </a:cubicBezTo>
                    <a:cubicBezTo>
                      <a:pt x="478917" y="145008"/>
                      <a:pt x="479603" y="145999"/>
                      <a:pt x="480517" y="147218"/>
                    </a:cubicBezTo>
                    <a:cubicBezTo>
                      <a:pt x="481432" y="148437"/>
                      <a:pt x="482613" y="149619"/>
                      <a:pt x="484061" y="150762"/>
                    </a:cubicBezTo>
                    <a:cubicBezTo>
                      <a:pt x="485508" y="151905"/>
                      <a:pt x="487185" y="152857"/>
                      <a:pt x="489090" y="153619"/>
                    </a:cubicBezTo>
                    <a:cubicBezTo>
                      <a:pt x="490995" y="154381"/>
                      <a:pt x="493243" y="154762"/>
                      <a:pt x="495833" y="154762"/>
                    </a:cubicBezTo>
                    <a:cubicBezTo>
                      <a:pt x="499034" y="154762"/>
                      <a:pt x="501891" y="154114"/>
                      <a:pt x="504406" y="152819"/>
                    </a:cubicBezTo>
                    <a:cubicBezTo>
                      <a:pt x="506921" y="151524"/>
                      <a:pt x="509168" y="149847"/>
                      <a:pt x="511150" y="147790"/>
                    </a:cubicBezTo>
                    <a:cubicBezTo>
                      <a:pt x="513131" y="145732"/>
                      <a:pt x="514883" y="143523"/>
                      <a:pt x="516408" y="141160"/>
                    </a:cubicBezTo>
                    <a:cubicBezTo>
                      <a:pt x="517932" y="138798"/>
                      <a:pt x="519303" y="136474"/>
                      <a:pt x="520522" y="134188"/>
                    </a:cubicBezTo>
                    <a:lnTo>
                      <a:pt x="528752" y="137388"/>
                    </a:lnTo>
                    <a:cubicBezTo>
                      <a:pt x="526618" y="143180"/>
                      <a:pt x="524523" y="148285"/>
                      <a:pt x="522465" y="152705"/>
                    </a:cubicBezTo>
                    <a:cubicBezTo>
                      <a:pt x="520408" y="157124"/>
                      <a:pt x="517703" y="161315"/>
                      <a:pt x="514350" y="165278"/>
                    </a:cubicBezTo>
                    <a:cubicBezTo>
                      <a:pt x="510235" y="170154"/>
                      <a:pt x="505244" y="173812"/>
                      <a:pt x="499377" y="176250"/>
                    </a:cubicBezTo>
                    <a:cubicBezTo>
                      <a:pt x="493509" y="178689"/>
                      <a:pt x="487375" y="179908"/>
                      <a:pt x="480974" y="179908"/>
                    </a:cubicBezTo>
                    <a:cubicBezTo>
                      <a:pt x="479603" y="179908"/>
                      <a:pt x="477812" y="179794"/>
                      <a:pt x="475602" y="179565"/>
                    </a:cubicBezTo>
                    <a:cubicBezTo>
                      <a:pt x="473393" y="179337"/>
                      <a:pt x="470954" y="178841"/>
                      <a:pt x="468287" y="178079"/>
                    </a:cubicBezTo>
                    <a:cubicBezTo>
                      <a:pt x="465620" y="177317"/>
                      <a:pt x="462763" y="176098"/>
                      <a:pt x="459715" y="174422"/>
                    </a:cubicBezTo>
                    <a:cubicBezTo>
                      <a:pt x="456667" y="172745"/>
                      <a:pt x="453619" y="170459"/>
                      <a:pt x="450571" y="167564"/>
                    </a:cubicBezTo>
                    <a:cubicBezTo>
                      <a:pt x="444475" y="162077"/>
                      <a:pt x="440284" y="155448"/>
                      <a:pt x="437998" y="147675"/>
                    </a:cubicBezTo>
                    <a:cubicBezTo>
                      <a:pt x="435712" y="139903"/>
                      <a:pt x="434569" y="131902"/>
                      <a:pt x="434569" y="123672"/>
                    </a:cubicBezTo>
                    <a:cubicBezTo>
                      <a:pt x="434569" y="113462"/>
                      <a:pt x="435826" y="104584"/>
                      <a:pt x="438341" y="97041"/>
                    </a:cubicBezTo>
                    <a:cubicBezTo>
                      <a:pt x="440855" y="89497"/>
                      <a:pt x="444284" y="83210"/>
                      <a:pt x="448628" y="78181"/>
                    </a:cubicBezTo>
                    <a:cubicBezTo>
                      <a:pt x="452971" y="73152"/>
                      <a:pt x="458076" y="69380"/>
                      <a:pt x="463944" y="66865"/>
                    </a:cubicBezTo>
                    <a:cubicBezTo>
                      <a:pt x="469811" y="64351"/>
                      <a:pt x="476098" y="63093"/>
                      <a:pt x="482803" y="63093"/>
                    </a:cubicBezTo>
                    <a:close/>
                    <a:moveTo>
                      <a:pt x="2349932" y="62179"/>
                    </a:moveTo>
                    <a:cubicBezTo>
                      <a:pt x="2355266" y="62179"/>
                      <a:pt x="2360447" y="62674"/>
                      <a:pt x="2365476" y="63665"/>
                    </a:cubicBezTo>
                    <a:cubicBezTo>
                      <a:pt x="2370506" y="64656"/>
                      <a:pt x="2374925" y="66218"/>
                      <a:pt x="2378735" y="68351"/>
                    </a:cubicBezTo>
                    <a:cubicBezTo>
                      <a:pt x="2381936" y="70180"/>
                      <a:pt x="2384450" y="72199"/>
                      <a:pt x="2386279" y="74409"/>
                    </a:cubicBezTo>
                    <a:cubicBezTo>
                      <a:pt x="2388108" y="76619"/>
                      <a:pt x="2389442" y="78905"/>
                      <a:pt x="2390280" y="81267"/>
                    </a:cubicBezTo>
                    <a:cubicBezTo>
                      <a:pt x="2391118" y="83629"/>
                      <a:pt x="2391613" y="85992"/>
                      <a:pt x="2391766" y="88354"/>
                    </a:cubicBezTo>
                    <a:cubicBezTo>
                      <a:pt x="2391918" y="90716"/>
                      <a:pt x="2391994" y="93040"/>
                      <a:pt x="2391994" y="95326"/>
                    </a:cubicBezTo>
                    <a:lnTo>
                      <a:pt x="2391994" y="154305"/>
                    </a:lnTo>
                    <a:cubicBezTo>
                      <a:pt x="2391994" y="155067"/>
                      <a:pt x="2392109" y="156134"/>
                      <a:pt x="2392337" y="157505"/>
                    </a:cubicBezTo>
                    <a:cubicBezTo>
                      <a:pt x="2392566" y="158877"/>
                      <a:pt x="2393442" y="159563"/>
                      <a:pt x="2394966" y="159563"/>
                    </a:cubicBezTo>
                    <a:cubicBezTo>
                      <a:pt x="2395575" y="159563"/>
                      <a:pt x="2396147" y="159410"/>
                      <a:pt x="2396680" y="159105"/>
                    </a:cubicBezTo>
                    <a:cubicBezTo>
                      <a:pt x="2397214" y="158801"/>
                      <a:pt x="2397862" y="158420"/>
                      <a:pt x="2398624" y="157962"/>
                    </a:cubicBezTo>
                    <a:lnTo>
                      <a:pt x="2402281" y="165049"/>
                    </a:lnTo>
                    <a:cubicBezTo>
                      <a:pt x="2399538" y="167487"/>
                      <a:pt x="2397100" y="169621"/>
                      <a:pt x="2394966" y="171450"/>
                    </a:cubicBezTo>
                    <a:cubicBezTo>
                      <a:pt x="2392832" y="173279"/>
                      <a:pt x="2390775" y="174765"/>
                      <a:pt x="2388794" y="175908"/>
                    </a:cubicBezTo>
                    <a:cubicBezTo>
                      <a:pt x="2386813" y="177051"/>
                      <a:pt x="2384793" y="177889"/>
                      <a:pt x="2382736" y="178422"/>
                    </a:cubicBezTo>
                    <a:cubicBezTo>
                      <a:pt x="2380678" y="178956"/>
                      <a:pt x="2378278" y="179222"/>
                      <a:pt x="2375535" y="179222"/>
                    </a:cubicBezTo>
                    <a:cubicBezTo>
                      <a:pt x="2372030" y="179222"/>
                      <a:pt x="2369134" y="178613"/>
                      <a:pt x="2366848" y="177393"/>
                    </a:cubicBezTo>
                    <a:cubicBezTo>
                      <a:pt x="2364562" y="176174"/>
                      <a:pt x="2362695" y="174688"/>
                      <a:pt x="2361247" y="172936"/>
                    </a:cubicBezTo>
                    <a:cubicBezTo>
                      <a:pt x="2359800" y="171183"/>
                      <a:pt x="2358733" y="169316"/>
                      <a:pt x="2358047" y="167335"/>
                    </a:cubicBezTo>
                    <a:cubicBezTo>
                      <a:pt x="2357361" y="165354"/>
                      <a:pt x="2356790" y="163677"/>
                      <a:pt x="2356333" y="162306"/>
                    </a:cubicBezTo>
                    <a:cubicBezTo>
                      <a:pt x="2351303" y="168402"/>
                      <a:pt x="2346769" y="172821"/>
                      <a:pt x="2342731" y="175565"/>
                    </a:cubicBezTo>
                    <a:cubicBezTo>
                      <a:pt x="2338692" y="178308"/>
                      <a:pt x="2334006" y="179679"/>
                      <a:pt x="2328672" y="179679"/>
                    </a:cubicBezTo>
                    <a:cubicBezTo>
                      <a:pt x="2324252" y="179679"/>
                      <a:pt x="2320404" y="178841"/>
                      <a:pt x="2317128" y="177165"/>
                    </a:cubicBezTo>
                    <a:cubicBezTo>
                      <a:pt x="2313851" y="175488"/>
                      <a:pt x="2311108" y="173202"/>
                      <a:pt x="2308898" y="170307"/>
                    </a:cubicBezTo>
                    <a:cubicBezTo>
                      <a:pt x="2306688" y="167411"/>
                      <a:pt x="2305012" y="163982"/>
                      <a:pt x="2303869" y="160020"/>
                    </a:cubicBezTo>
                    <a:cubicBezTo>
                      <a:pt x="2302726" y="156057"/>
                      <a:pt x="2302154" y="151866"/>
                      <a:pt x="2302154" y="147447"/>
                    </a:cubicBezTo>
                    <a:cubicBezTo>
                      <a:pt x="2302154" y="140741"/>
                      <a:pt x="2303335" y="135217"/>
                      <a:pt x="2305698" y="130873"/>
                    </a:cubicBezTo>
                    <a:cubicBezTo>
                      <a:pt x="2308060" y="126530"/>
                      <a:pt x="2310994" y="123025"/>
                      <a:pt x="2314499" y="120358"/>
                    </a:cubicBezTo>
                    <a:cubicBezTo>
                      <a:pt x="2318004" y="117691"/>
                      <a:pt x="2321738" y="115595"/>
                      <a:pt x="2325700" y="114071"/>
                    </a:cubicBezTo>
                    <a:cubicBezTo>
                      <a:pt x="2329662" y="112547"/>
                      <a:pt x="2333244" y="111328"/>
                      <a:pt x="2336444" y="110414"/>
                    </a:cubicBezTo>
                    <a:lnTo>
                      <a:pt x="2355875" y="105156"/>
                    </a:lnTo>
                    <a:lnTo>
                      <a:pt x="2355875" y="83667"/>
                    </a:lnTo>
                    <a:cubicBezTo>
                      <a:pt x="2355875" y="82601"/>
                      <a:pt x="2355799" y="81381"/>
                      <a:pt x="2355647" y="80010"/>
                    </a:cubicBezTo>
                    <a:cubicBezTo>
                      <a:pt x="2355494" y="78638"/>
                      <a:pt x="2355151" y="77381"/>
                      <a:pt x="2354618" y="76238"/>
                    </a:cubicBezTo>
                    <a:cubicBezTo>
                      <a:pt x="2354085" y="75095"/>
                      <a:pt x="2353246" y="74142"/>
                      <a:pt x="2352103" y="73380"/>
                    </a:cubicBezTo>
                    <a:cubicBezTo>
                      <a:pt x="2350960" y="72618"/>
                      <a:pt x="2349398" y="72237"/>
                      <a:pt x="2347417" y="72237"/>
                    </a:cubicBezTo>
                    <a:cubicBezTo>
                      <a:pt x="2345436" y="72237"/>
                      <a:pt x="2343760" y="72695"/>
                      <a:pt x="2342388" y="73609"/>
                    </a:cubicBezTo>
                    <a:cubicBezTo>
                      <a:pt x="2340712" y="74828"/>
                      <a:pt x="2339683" y="76314"/>
                      <a:pt x="2339302" y="78067"/>
                    </a:cubicBezTo>
                    <a:cubicBezTo>
                      <a:pt x="2338921" y="79819"/>
                      <a:pt x="2338654" y="82524"/>
                      <a:pt x="2338502" y="86182"/>
                    </a:cubicBezTo>
                    <a:cubicBezTo>
                      <a:pt x="2338349" y="88163"/>
                      <a:pt x="2338159" y="90297"/>
                      <a:pt x="2337930" y="92583"/>
                    </a:cubicBezTo>
                    <a:cubicBezTo>
                      <a:pt x="2337702" y="94869"/>
                      <a:pt x="2337054" y="96964"/>
                      <a:pt x="2335987" y="98869"/>
                    </a:cubicBezTo>
                    <a:cubicBezTo>
                      <a:pt x="2334920" y="100774"/>
                      <a:pt x="2333358" y="102375"/>
                      <a:pt x="2331301" y="103670"/>
                    </a:cubicBezTo>
                    <a:cubicBezTo>
                      <a:pt x="2329243" y="104965"/>
                      <a:pt x="2326386" y="105613"/>
                      <a:pt x="2322728" y="105613"/>
                    </a:cubicBezTo>
                    <a:cubicBezTo>
                      <a:pt x="2319375" y="105613"/>
                      <a:pt x="2316670" y="105042"/>
                      <a:pt x="2314613" y="103899"/>
                    </a:cubicBezTo>
                    <a:cubicBezTo>
                      <a:pt x="2312556" y="102756"/>
                      <a:pt x="2310994" y="101384"/>
                      <a:pt x="2309927" y="99784"/>
                    </a:cubicBezTo>
                    <a:cubicBezTo>
                      <a:pt x="2308860" y="98184"/>
                      <a:pt x="2308136" y="96507"/>
                      <a:pt x="2307755" y="94755"/>
                    </a:cubicBezTo>
                    <a:cubicBezTo>
                      <a:pt x="2307374" y="93002"/>
                      <a:pt x="2307183" y="91592"/>
                      <a:pt x="2307183" y="90525"/>
                    </a:cubicBezTo>
                    <a:cubicBezTo>
                      <a:pt x="2307183" y="86715"/>
                      <a:pt x="2308365" y="82867"/>
                      <a:pt x="2310727" y="78981"/>
                    </a:cubicBezTo>
                    <a:cubicBezTo>
                      <a:pt x="2313089" y="75095"/>
                      <a:pt x="2316251" y="71856"/>
                      <a:pt x="2320214" y="69266"/>
                    </a:cubicBezTo>
                    <a:cubicBezTo>
                      <a:pt x="2322804" y="67589"/>
                      <a:pt x="2326462" y="65989"/>
                      <a:pt x="2331187" y="64465"/>
                    </a:cubicBezTo>
                    <a:cubicBezTo>
                      <a:pt x="2335911" y="62941"/>
                      <a:pt x="2342159" y="62179"/>
                      <a:pt x="2349932" y="62179"/>
                    </a:cubicBezTo>
                    <a:close/>
                    <a:moveTo>
                      <a:pt x="3761689" y="61493"/>
                    </a:moveTo>
                    <a:cubicBezTo>
                      <a:pt x="3766566" y="61493"/>
                      <a:pt x="3771138" y="62179"/>
                      <a:pt x="3775405" y="63551"/>
                    </a:cubicBezTo>
                    <a:cubicBezTo>
                      <a:pt x="3779672" y="64922"/>
                      <a:pt x="3783406" y="66865"/>
                      <a:pt x="3786607" y="69380"/>
                    </a:cubicBezTo>
                    <a:cubicBezTo>
                      <a:pt x="3789807" y="71895"/>
                      <a:pt x="3792322" y="74866"/>
                      <a:pt x="3794150" y="78295"/>
                    </a:cubicBezTo>
                    <a:cubicBezTo>
                      <a:pt x="3795979" y="81724"/>
                      <a:pt x="3796893" y="85420"/>
                      <a:pt x="3796893" y="89382"/>
                    </a:cubicBezTo>
                    <a:cubicBezTo>
                      <a:pt x="3796893" y="94869"/>
                      <a:pt x="3795293" y="98946"/>
                      <a:pt x="3792093" y="101613"/>
                    </a:cubicBezTo>
                    <a:cubicBezTo>
                      <a:pt x="3788892" y="104280"/>
                      <a:pt x="3785311" y="105613"/>
                      <a:pt x="3781349" y="105613"/>
                    </a:cubicBezTo>
                    <a:cubicBezTo>
                      <a:pt x="3779977" y="105613"/>
                      <a:pt x="3778415" y="105384"/>
                      <a:pt x="3776662" y="104927"/>
                    </a:cubicBezTo>
                    <a:cubicBezTo>
                      <a:pt x="3774910" y="104470"/>
                      <a:pt x="3773272" y="103632"/>
                      <a:pt x="3771748" y="102413"/>
                    </a:cubicBezTo>
                    <a:cubicBezTo>
                      <a:pt x="3770224" y="101193"/>
                      <a:pt x="3768966" y="99593"/>
                      <a:pt x="3767976" y="97612"/>
                    </a:cubicBezTo>
                    <a:cubicBezTo>
                      <a:pt x="3766985" y="95631"/>
                      <a:pt x="3766490" y="93040"/>
                      <a:pt x="3766490" y="89840"/>
                    </a:cubicBezTo>
                    <a:cubicBezTo>
                      <a:pt x="3766490" y="87706"/>
                      <a:pt x="3766718" y="85572"/>
                      <a:pt x="3767175" y="83439"/>
                    </a:cubicBezTo>
                    <a:cubicBezTo>
                      <a:pt x="3767328" y="82524"/>
                      <a:pt x="3767442" y="81648"/>
                      <a:pt x="3767518" y="80810"/>
                    </a:cubicBezTo>
                    <a:cubicBezTo>
                      <a:pt x="3767595" y="79972"/>
                      <a:pt x="3767633" y="79095"/>
                      <a:pt x="3767633" y="78181"/>
                    </a:cubicBezTo>
                    <a:cubicBezTo>
                      <a:pt x="3767633" y="76505"/>
                      <a:pt x="3767252" y="74904"/>
                      <a:pt x="3766490" y="73380"/>
                    </a:cubicBezTo>
                    <a:cubicBezTo>
                      <a:pt x="3765728" y="71856"/>
                      <a:pt x="3764432" y="71094"/>
                      <a:pt x="3762603" y="71094"/>
                    </a:cubicBezTo>
                    <a:cubicBezTo>
                      <a:pt x="3759556" y="71094"/>
                      <a:pt x="3756774" y="74371"/>
                      <a:pt x="3754260" y="80924"/>
                    </a:cubicBezTo>
                    <a:cubicBezTo>
                      <a:pt x="3751745" y="87477"/>
                      <a:pt x="3750488" y="97231"/>
                      <a:pt x="3750488" y="110185"/>
                    </a:cubicBezTo>
                    <a:cubicBezTo>
                      <a:pt x="3750488" y="115214"/>
                      <a:pt x="3750754" y="120243"/>
                      <a:pt x="3751288" y="125273"/>
                    </a:cubicBezTo>
                    <a:cubicBezTo>
                      <a:pt x="3751821" y="130302"/>
                      <a:pt x="3752888" y="134836"/>
                      <a:pt x="3754488" y="138874"/>
                    </a:cubicBezTo>
                    <a:cubicBezTo>
                      <a:pt x="3756088" y="142913"/>
                      <a:pt x="3758260" y="146228"/>
                      <a:pt x="3761003" y="148818"/>
                    </a:cubicBezTo>
                    <a:cubicBezTo>
                      <a:pt x="3763747" y="151409"/>
                      <a:pt x="3767404" y="152705"/>
                      <a:pt x="3771976" y="152705"/>
                    </a:cubicBezTo>
                    <a:cubicBezTo>
                      <a:pt x="3775176" y="152705"/>
                      <a:pt x="3777882" y="152057"/>
                      <a:pt x="3780092" y="150762"/>
                    </a:cubicBezTo>
                    <a:cubicBezTo>
                      <a:pt x="3782301" y="149466"/>
                      <a:pt x="3784168" y="147790"/>
                      <a:pt x="3785692" y="145732"/>
                    </a:cubicBezTo>
                    <a:cubicBezTo>
                      <a:pt x="3787216" y="143675"/>
                      <a:pt x="3788473" y="141351"/>
                      <a:pt x="3789464" y="138760"/>
                    </a:cubicBezTo>
                    <a:cubicBezTo>
                      <a:pt x="3790455" y="136169"/>
                      <a:pt x="3791331" y="133655"/>
                      <a:pt x="3792093" y="131216"/>
                    </a:cubicBezTo>
                    <a:lnTo>
                      <a:pt x="3800780" y="133502"/>
                    </a:lnTo>
                    <a:cubicBezTo>
                      <a:pt x="3799103" y="139903"/>
                      <a:pt x="3797160" y="145885"/>
                      <a:pt x="3794951" y="151447"/>
                    </a:cubicBezTo>
                    <a:cubicBezTo>
                      <a:pt x="3792741" y="157010"/>
                      <a:pt x="3788892" y="162382"/>
                      <a:pt x="3783406" y="167564"/>
                    </a:cubicBezTo>
                    <a:cubicBezTo>
                      <a:pt x="3775329" y="175184"/>
                      <a:pt x="3765804" y="178994"/>
                      <a:pt x="3754831" y="178994"/>
                    </a:cubicBezTo>
                    <a:cubicBezTo>
                      <a:pt x="3748125" y="178994"/>
                      <a:pt x="3742106" y="177660"/>
                      <a:pt x="3736772" y="174993"/>
                    </a:cubicBezTo>
                    <a:cubicBezTo>
                      <a:pt x="3731438" y="172326"/>
                      <a:pt x="3726828" y="168554"/>
                      <a:pt x="3722942" y="163677"/>
                    </a:cubicBezTo>
                    <a:cubicBezTo>
                      <a:pt x="3719055" y="158801"/>
                      <a:pt x="3716084" y="152933"/>
                      <a:pt x="3714026" y="146075"/>
                    </a:cubicBezTo>
                    <a:cubicBezTo>
                      <a:pt x="3711969" y="139217"/>
                      <a:pt x="3710940" y="131521"/>
                      <a:pt x="3710940" y="122987"/>
                    </a:cubicBezTo>
                    <a:cubicBezTo>
                      <a:pt x="3710940" y="117348"/>
                      <a:pt x="3711397" y="111785"/>
                      <a:pt x="3712311" y="106299"/>
                    </a:cubicBezTo>
                    <a:cubicBezTo>
                      <a:pt x="3713226" y="100812"/>
                      <a:pt x="3714712" y="95593"/>
                      <a:pt x="3716769" y="90640"/>
                    </a:cubicBezTo>
                    <a:cubicBezTo>
                      <a:pt x="3718827" y="85687"/>
                      <a:pt x="3721532" y="81229"/>
                      <a:pt x="3724884" y="77267"/>
                    </a:cubicBezTo>
                    <a:cubicBezTo>
                      <a:pt x="3728237" y="73304"/>
                      <a:pt x="3732352" y="70028"/>
                      <a:pt x="3737229" y="67437"/>
                    </a:cubicBezTo>
                    <a:cubicBezTo>
                      <a:pt x="3740734" y="65456"/>
                      <a:pt x="3744697" y="63970"/>
                      <a:pt x="3749116" y="62979"/>
                    </a:cubicBezTo>
                    <a:cubicBezTo>
                      <a:pt x="3753536" y="61989"/>
                      <a:pt x="3757727" y="61493"/>
                      <a:pt x="3761689" y="61493"/>
                    </a:cubicBezTo>
                    <a:close/>
                    <a:moveTo>
                      <a:pt x="3380689" y="61493"/>
                    </a:moveTo>
                    <a:cubicBezTo>
                      <a:pt x="3385566" y="61493"/>
                      <a:pt x="3390138" y="62179"/>
                      <a:pt x="3394405" y="63551"/>
                    </a:cubicBezTo>
                    <a:cubicBezTo>
                      <a:pt x="3398672" y="64922"/>
                      <a:pt x="3402406" y="66865"/>
                      <a:pt x="3405607" y="69380"/>
                    </a:cubicBezTo>
                    <a:cubicBezTo>
                      <a:pt x="3408807" y="71895"/>
                      <a:pt x="3411322" y="74866"/>
                      <a:pt x="3413150" y="78295"/>
                    </a:cubicBezTo>
                    <a:cubicBezTo>
                      <a:pt x="3414979" y="81724"/>
                      <a:pt x="3415893" y="85420"/>
                      <a:pt x="3415893" y="89382"/>
                    </a:cubicBezTo>
                    <a:cubicBezTo>
                      <a:pt x="3415893" y="94869"/>
                      <a:pt x="3414293" y="98946"/>
                      <a:pt x="3411093" y="101613"/>
                    </a:cubicBezTo>
                    <a:cubicBezTo>
                      <a:pt x="3407892" y="104280"/>
                      <a:pt x="3404311" y="105613"/>
                      <a:pt x="3400349" y="105613"/>
                    </a:cubicBezTo>
                    <a:cubicBezTo>
                      <a:pt x="3398977" y="105613"/>
                      <a:pt x="3397415" y="105384"/>
                      <a:pt x="3395662" y="104927"/>
                    </a:cubicBezTo>
                    <a:cubicBezTo>
                      <a:pt x="3393910" y="104470"/>
                      <a:pt x="3392272" y="103632"/>
                      <a:pt x="3390748" y="102413"/>
                    </a:cubicBezTo>
                    <a:cubicBezTo>
                      <a:pt x="3389224" y="101193"/>
                      <a:pt x="3387966" y="99593"/>
                      <a:pt x="3386976" y="97612"/>
                    </a:cubicBezTo>
                    <a:cubicBezTo>
                      <a:pt x="3385985" y="95631"/>
                      <a:pt x="3385490" y="93040"/>
                      <a:pt x="3385490" y="89840"/>
                    </a:cubicBezTo>
                    <a:cubicBezTo>
                      <a:pt x="3385490" y="87706"/>
                      <a:pt x="3385718" y="85572"/>
                      <a:pt x="3386175" y="83439"/>
                    </a:cubicBezTo>
                    <a:cubicBezTo>
                      <a:pt x="3386328" y="82524"/>
                      <a:pt x="3386442" y="81648"/>
                      <a:pt x="3386518" y="80810"/>
                    </a:cubicBezTo>
                    <a:cubicBezTo>
                      <a:pt x="3386595" y="79972"/>
                      <a:pt x="3386633" y="79095"/>
                      <a:pt x="3386633" y="78181"/>
                    </a:cubicBezTo>
                    <a:cubicBezTo>
                      <a:pt x="3386633" y="76505"/>
                      <a:pt x="3386252" y="74904"/>
                      <a:pt x="3385490" y="73380"/>
                    </a:cubicBezTo>
                    <a:cubicBezTo>
                      <a:pt x="3384728" y="71856"/>
                      <a:pt x="3383432" y="71094"/>
                      <a:pt x="3381604" y="71094"/>
                    </a:cubicBezTo>
                    <a:cubicBezTo>
                      <a:pt x="3378556" y="71094"/>
                      <a:pt x="3375774" y="74371"/>
                      <a:pt x="3373260" y="80924"/>
                    </a:cubicBezTo>
                    <a:cubicBezTo>
                      <a:pt x="3370745" y="87477"/>
                      <a:pt x="3369488" y="97231"/>
                      <a:pt x="3369488" y="110185"/>
                    </a:cubicBezTo>
                    <a:cubicBezTo>
                      <a:pt x="3369488" y="115214"/>
                      <a:pt x="3369754" y="120243"/>
                      <a:pt x="3370288" y="125273"/>
                    </a:cubicBezTo>
                    <a:cubicBezTo>
                      <a:pt x="3370821" y="130302"/>
                      <a:pt x="3371888" y="134836"/>
                      <a:pt x="3373488" y="138874"/>
                    </a:cubicBezTo>
                    <a:cubicBezTo>
                      <a:pt x="3375088" y="142913"/>
                      <a:pt x="3377260" y="146228"/>
                      <a:pt x="3380003" y="148818"/>
                    </a:cubicBezTo>
                    <a:cubicBezTo>
                      <a:pt x="3382747" y="151409"/>
                      <a:pt x="3386404" y="152705"/>
                      <a:pt x="3390976" y="152705"/>
                    </a:cubicBezTo>
                    <a:cubicBezTo>
                      <a:pt x="3394176" y="152705"/>
                      <a:pt x="3396882" y="152057"/>
                      <a:pt x="3399092" y="150762"/>
                    </a:cubicBezTo>
                    <a:cubicBezTo>
                      <a:pt x="3401301" y="149466"/>
                      <a:pt x="3403168" y="147790"/>
                      <a:pt x="3404692" y="145732"/>
                    </a:cubicBezTo>
                    <a:cubicBezTo>
                      <a:pt x="3406216" y="143675"/>
                      <a:pt x="3407473" y="141351"/>
                      <a:pt x="3408464" y="138760"/>
                    </a:cubicBezTo>
                    <a:cubicBezTo>
                      <a:pt x="3409455" y="136169"/>
                      <a:pt x="3410331" y="133655"/>
                      <a:pt x="3411093" y="131216"/>
                    </a:cubicBezTo>
                    <a:lnTo>
                      <a:pt x="3419780" y="133502"/>
                    </a:lnTo>
                    <a:cubicBezTo>
                      <a:pt x="3418103" y="139903"/>
                      <a:pt x="3416160" y="145885"/>
                      <a:pt x="3413951" y="151447"/>
                    </a:cubicBezTo>
                    <a:cubicBezTo>
                      <a:pt x="3411740" y="157010"/>
                      <a:pt x="3407892" y="162382"/>
                      <a:pt x="3402406" y="167564"/>
                    </a:cubicBezTo>
                    <a:cubicBezTo>
                      <a:pt x="3394329" y="175184"/>
                      <a:pt x="3384804" y="178994"/>
                      <a:pt x="3373831" y="178994"/>
                    </a:cubicBezTo>
                    <a:cubicBezTo>
                      <a:pt x="3367125" y="178994"/>
                      <a:pt x="3361106" y="177660"/>
                      <a:pt x="3355772" y="174993"/>
                    </a:cubicBezTo>
                    <a:cubicBezTo>
                      <a:pt x="3350438" y="172326"/>
                      <a:pt x="3345828" y="168554"/>
                      <a:pt x="3341942" y="163677"/>
                    </a:cubicBezTo>
                    <a:cubicBezTo>
                      <a:pt x="3338055" y="158801"/>
                      <a:pt x="3335084" y="152933"/>
                      <a:pt x="3333026" y="146075"/>
                    </a:cubicBezTo>
                    <a:cubicBezTo>
                      <a:pt x="3330969" y="139217"/>
                      <a:pt x="3329940" y="131521"/>
                      <a:pt x="3329940" y="122987"/>
                    </a:cubicBezTo>
                    <a:cubicBezTo>
                      <a:pt x="3329940" y="117348"/>
                      <a:pt x="3330397" y="111785"/>
                      <a:pt x="3331312" y="106299"/>
                    </a:cubicBezTo>
                    <a:cubicBezTo>
                      <a:pt x="3332226" y="100812"/>
                      <a:pt x="3333712" y="95593"/>
                      <a:pt x="3335769" y="90640"/>
                    </a:cubicBezTo>
                    <a:cubicBezTo>
                      <a:pt x="3337827" y="85687"/>
                      <a:pt x="3340532" y="81229"/>
                      <a:pt x="3343884" y="77267"/>
                    </a:cubicBezTo>
                    <a:cubicBezTo>
                      <a:pt x="3347237" y="73304"/>
                      <a:pt x="3351352" y="70028"/>
                      <a:pt x="3356229" y="67437"/>
                    </a:cubicBezTo>
                    <a:cubicBezTo>
                      <a:pt x="3359734" y="65456"/>
                      <a:pt x="3363697" y="63970"/>
                      <a:pt x="3368116" y="62979"/>
                    </a:cubicBezTo>
                    <a:cubicBezTo>
                      <a:pt x="3372536" y="61989"/>
                      <a:pt x="3376727" y="61493"/>
                      <a:pt x="3380689" y="61493"/>
                    </a:cubicBezTo>
                    <a:close/>
                    <a:moveTo>
                      <a:pt x="2256739" y="61493"/>
                    </a:moveTo>
                    <a:cubicBezTo>
                      <a:pt x="2261616" y="61493"/>
                      <a:pt x="2266188" y="62179"/>
                      <a:pt x="2270455" y="63551"/>
                    </a:cubicBezTo>
                    <a:cubicBezTo>
                      <a:pt x="2274722" y="64922"/>
                      <a:pt x="2278456" y="66865"/>
                      <a:pt x="2281657" y="69380"/>
                    </a:cubicBezTo>
                    <a:cubicBezTo>
                      <a:pt x="2284857" y="71895"/>
                      <a:pt x="2287371" y="74866"/>
                      <a:pt x="2289200" y="78295"/>
                    </a:cubicBezTo>
                    <a:cubicBezTo>
                      <a:pt x="2291029" y="81724"/>
                      <a:pt x="2291944" y="85420"/>
                      <a:pt x="2291944" y="89382"/>
                    </a:cubicBezTo>
                    <a:cubicBezTo>
                      <a:pt x="2291944" y="94869"/>
                      <a:pt x="2290343" y="98946"/>
                      <a:pt x="2287143" y="101613"/>
                    </a:cubicBezTo>
                    <a:cubicBezTo>
                      <a:pt x="2283942" y="104280"/>
                      <a:pt x="2280361" y="105613"/>
                      <a:pt x="2276399" y="105613"/>
                    </a:cubicBezTo>
                    <a:cubicBezTo>
                      <a:pt x="2275027" y="105613"/>
                      <a:pt x="2273465" y="105384"/>
                      <a:pt x="2271712" y="104927"/>
                    </a:cubicBezTo>
                    <a:cubicBezTo>
                      <a:pt x="2269960" y="104470"/>
                      <a:pt x="2268321" y="103632"/>
                      <a:pt x="2266798" y="102413"/>
                    </a:cubicBezTo>
                    <a:cubicBezTo>
                      <a:pt x="2265274" y="101193"/>
                      <a:pt x="2264016" y="99593"/>
                      <a:pt x="2263026" y="97612"/>
                    </a:cubicBezTo>
                    <a:cubicBezTo>
                      <a:pt x="2262035" y="95631"/>
                      <a:pt x="2261540" y="93040"/>
                      <a:pt x="2261540" y="89840"/>
                    </a:cubicBezTo>
                    <a:cubicBezTo>
                      <a:pt x="2261540" y="87706"/>
                      <a:pt x="2261768" y="85572"/>
                      <a:pt x="2262225" y="83439"/>
                    </a:cubicBezTo>
                    <a:cubicBezTo>
                      <a:pt x="2262378" y="82524"/>
                      <a:pt x="2262492" y="81648"/>
                      <a:pt x="2262568" y="80810"/>
                    </a:cubicBezTo>
                    <a:cubicBezTo>
                      <a:pt x="2262645" y="79972"/>
                      <a:pt x="2262683" y="79095"/>
                      <a:pt x="2262683" y="78181"/>
                    </a:cubicBezTo>
                    <a:cubicBezTo>
                      <a:pt x="2262683" y="76505"/>
                      <a:pt x="2262302" y="74904"/>
                      <a:pt x="2261540" y="73380"/>
                    </a:cubicBezTo>
                    <a:cubicBezTo>
                      <a:pt x="2260778" y="71856"/>
                      <a:pt x="2259482" y="71094"/>
                      <a:pt x="2257654" y="71094"/>
                    </a:cubicBezTo>
                    <a:cubicBezTo>
                      <a:pt x="2254605" y="71094"/>
                      <a:pt x="2251824" y="74371"/>
                      <a:pt x="2249310" y="80924"/>
                    </a:cubicBezTo>
                    <a:cubicBezTo>
                      <a:pt x="2246795" y="87477"/>
                      <a:pt x="2245538" y="97231"/>
                      <a:pt x="2245538" y="110185"/>
                    </a:cubicBezTo>
                    <a:cubicBezTo>
                      <a:pt x="2245538" y="115214"/>
                      <a:pt x="2245804" y="120243"/>
                      <a:pt x="2246338" y="125273"/>
                    </a:cubicBezTo>
                    <a:cubicBezTo>
                      <a:pt x="2246871" y="130302"/>
                      <a:pt x="2247938" y="134836"/>
                      <a:pt x="2249538" y="138874"/>
                    </a:cubicBezTo>
                    <a:cubicBezTo>
                      <a:pt x="2251139" y="142913"/>
                      <a:pt x="2253310" y="146228"/>
                      <a:pt x="2256053" y="148818"/>
                    </a:cubicBezTo>
                    <a:cubicBezTo>
                      <a:pt x="2258796" y="151409"/>
                      <a:pt x="2262454" y="152705"/>
                      <a:pt x="2267026" y="152705"/>
                    </a:cubicBezTo>
                    <a:cubicBezTo>
                      <a:pt x="2270227" y="152705"/>
                      <a:pt x="2272932" y="152057"/>
                      <a:pt x="2275141" y="150762"/>
                    </a:cubicBezTo>
                    <a:cubicBezTo>
                      <a:pt x="2277351" y="149466"/>
                      <a:pt x="2279218" y="147790"/>
                      <a:pt x="2280742" y="145732"/>
                    </a:cubicBezTo>
                    <a:cubicBezTo>
                      <a:pt x="2282266" y="143675"/>
                      <a:pt x="2283523" y="141351"/>
                      <a:pt x="2284514" y="138760"/>
                    </a:cubicBezTo>
                    <a:cubicBezTo>
                      <a:pt x="2285505" y="136169"/>
                      <a:pt x="2286381" y="133655"/>
                      <a:pt x="2287143" y="131216"/>
                    </a:cubicBezTo>
                    <a:lnTo>
                      <a:pt x="2295830" y="133502"/>
                    </a:lnTo>
                    <a:cubicBezTo>
                      <a:pt x="2294153" y="139903"/>
                      <a:pt x="2292210" y="145885"/>
                      <a:pt x="2290000" y="151447"/>
                    </a:cubicBezTo>
                    <a:cubicBezTo>
                      <a:pt x="2287791" y="157010"/>
                      <a:pt x="2283942" y="162382"/>
                      <a:pt x="2278456" y="167564"/>
                    </a:cubicBezTo>
                    <a:cubicBezTo>
                      <a:pt x="2270379" y="175184"/>
                      <a:pt x="2260854" y="178994"/>
                      <a:pt x="2249881" y="178994"/>
                    </a:cubicBezTo>
                    <a:cubicBezTo>
                      <a:pt x="2243175" y="178994"/>
                      <a:pt x="2237156" y="177660"/>
                      <a:pt x="2231822" y="174993"/>
                    </a:cubicBezTo>
                    <a:cubicBezTo>
                      <a:pt x="2226488" y="172326"/>
                      <a:pt x="2221878" y="168554"/>
                      <a:pt x="2217991" y="163677"/>
                    </a:cubicBezTo>
                    <a:cubicBezTo>
                      <a:pt x="2214105" y="158801"/>
                      <a:pt x="2211133" y="152933"/>
                      <a:pt x="2209076" y="146075"/>
                    </a:cubicBezTo>
                    <a:cubicBezTo>
                      <a:pt x="2207019" y="139217"/>
                      <a:pt x="2205990" y="131521"/>
                      <a:pt x="2205990" y="122987"/>
                    </a:cubicBezTo>
                    <a:cubicBezTo>
                      <a:pt x="2205990" y="117348"/>
                      <a:pt x="2206447" y="111785"/>
                      <a:pt x="2207362" y="106299"/>
                    </a:cubicBezTo>
                    <a:cubicBezTo>
                      <a:pt x="2208276" y="100812"/>
                      <a:pt x="2209762" y="95593"/>
                      <a:pt x="2211819" y="90640"/>
                    </a:cubicBezTo>
                    <a:cubicBezTo>
                      <a:pt x="2213877" y="85687"/>
                      <a:pt x="2216582" y="81229"/>
                      <a:pt x="2219935" y="77267"/>
                    </a:cubicBezTo>
                    <a:cubicBezTo>
                      <a:pt x="2223287" y="73304"/>
                      <a:pt x="2227402" y="70028"/>
                      <a:pt x="2232279" y="67437"/>
                    </a:cubicBezTo>
                    <a:cubicBezTo>
                      <a:pt x="2235784" y="65456"/>
                      <a:pt x="2239746" y="63970"/>
                      <a:pt x="2244166" y="62979"/>
                    </a:cubicBezTo>
                    <a:cubicBezTo>
                      <a:pt x="2248586" y="61989"/>
                      <a:pt x="2252777" y="61493"/>
                      <a:pt x="2256739" y="61493"/>
                    </a:cubicBezTo>
                    <a:close/>
                    <a:moveTo>
                      <a:pt x="3009900" y="61265"/>
                    </a:moveTo>
                    <a:cubicBezTo>
                      <a:pt x="3016301" y="61265"/>
                      <a:pt x="3022397" y="62408"/>
                      <a:pt x="3028188" y="64694"/>
                    </a:cubicBezTo>
                    <a:cubicBezTo>
                      <a:pt x="3033065" y="66827"/>
                      <a:pt x="3037598" y="69837"/>
                      <a:pt x="3041790" y="73723"/>
                    </a:cubicBezTo>
                    <a:cubicBezTo>
                      <a:pt x="3045981" y="77610"/>
                      <a:pt x="3049295" y="81915"/>
                      <a:pt x="3051734" y="86639"/>
                    </a:cubicBezTo>
                    <a:cubicBezTo>
                      <a:pt x="3054325" y="91211"/>
                      <a:pt x="3056268" y="96621"/>
                      <a:pt x="3057563" y="102870"/>
                    </a:cubicBezTo>
                    <a:cubicBezTo>
                      <a:pt x="3058859" y="109118"/>
                      <a:pt x="3059506" y="115138"/>
                      <a:pt x="3059506" y="120929"/>
                    </a:cubicBezTo>
                    <a:cubicBezTo>
                      <a:pt x="3059506" y="127940"/>
                      <a:pt x="3058516" y="134912"/>
                      <a:pt x="3056534" y="141846"/>
                    </a:cubicBezTo>
                    <a:cubicBezTo>
                      <a:pt x="3054553" y="148780"/>
                      <a:pt x="3051467" y="154991"/>
                      <a:pt x="3047276" y="160477"/>
                    </a:cubicBezTo>
                    <a:cubicBezTo>
                      <a:pt x="3043085" y="165963"/>
                      <a:pt x="3037751" y="170421"/>
                      <a:pt x="3031274" y="173850"/>
                    </a:cubicBezTo>
                    <a:cubicBezTo>
                      <a:pt x="3024797" y="177279"/>
                      <a:pt x="3017063" y="178994"/>
                      <a:pt x="3008071" y="178994"/>
                    </a:cubicBezTo>
                    <a:cubicBezTo>
                      <a:pt x="2999994" y="178994"/>
                      <a:pt x="2992831" y="177508"/>
                      <a:pt x="2986583" y="174536"/>
                    </a:cubicBezTo>
                    <a:cubicBezTo>
                      <a:pt x="2980334" y="171564"/>
                      <a:pt x="2975076" y="167487"/>
                      <a:pt x="2970809" y="162306"/>
                    </a:cubicBezTo>
                    <a:cubicBezTo>
                      <a:pt x="2966542" y="157124"/>
                      <a:pt x="2963304" y="150990"/>
                      <a:pt x="2961094" y="143904"/>
                    </a:cubicBezTo>
                    <a:cubicBezTo>
                      <a:pt x="2958884" y="136817"/>
                      <a:pt x="2957779" y="129159"/>
                      <a:pt x="2957779" y="120929"/>
                    </a:cubicBezTo>
                    <a:cubicBezTo>
                      <a:pt x="2957779" y="110718"/>
                      <a:pt x="2959227" y="101879"/>
                      <a:pt x="2962123" y="94412"/>
                    </a:cubicBezTo>
                    <a:cubicBezTo>
                      <a:pt x="2965018" y="86944"/>
                      <a:pt x="2968904" y="80734"/>
                      <a:pt x="2973781" y="75781"/>
                    </a:cubicBezTo>
                    <a:cubicBezTo>
                      <a:pt x="2978658" y="70828"/>
                      <a:pt x="2984221" y="67170"/>
                      <a:pt x="2990469" y="64808"/>
                    </a:cubicBezTo>
                    <a:cubicBezTo>
                      <a:pt x="2996717" y="62446"/>
                      <a:pt x="3003194" y="61265"/>
                      <a:pt x="3009900" y="61265"/>
                    </a:cubicBezTo>
                    <a:close/>
                    <a:moveTo>
                      <a:pt x="1057275" y="61265"/>
                    </a:moveTo>
                    <a:cubicBezTo>
                      <a:pt x="1063676" y="61265"/>
                      <a:pt x="1069772" y="62408"/>
                      <a:pt x="1075563" y="64694"/>
                    </a:cubicBezTo>
                    <a:cubicBezTo>
                      <a:pt x="1080440" y="66827"/>
                      <a:pt x="1084974" y="69837"/>
                      <a:pt x="1089165" y="73723"/>
                    </a:cubicBezTo>
                    <a:cubicBezTo>
                      <a:pt x="1093356" y="77610"/>
                      <a:pt x="1096670" y="81915"/>
                      <a:pt x="1099109" y="86639"/>
                    </a:cubicBezTo>
                    <a:cubicBezTo>
                      <a:pt x="1101700" y="91211"/>
                      <a:pt x="1103643" y="96621"/>
                      <a:pt x="1104938" y="102870"/>
                    </a:cubicBezTo>
                    <a:cubicBezTo>
                      <a:pt x="1106233" y="109118"/>
                      <a:pt x="1106881" y="115138"/>
                      <a:pt x="1106881" y="120929"/>
                    </a:cubicBezTo>
                    <a:cubicBezTo>
                      <a:pt x="1106881" y="127940"/>
                      <a:pt x="1105891" y="134912"/>
                      <a:pt x="1103909" y="141846"/>
                    </a:cubicBezTo>
                    <a:cubicBezTo>
                      <a:pt x="1101928" y="148780"/>
                      <a:pt x="1098842" y="154991"/>
                      <a:pt x="1094651" y="160477"/>
                    </a:cubicBezTo>
                    <a:cubicBezTo>
                      <a:pt x="1090460" y="165963"/>
                      <a:pt x="1085126" y="170421"/>
                      <a:pt x="1078649" y="173850"/>
                    </a:cubicBezTo>
                    <a:cubicBezTo>
                      <a:pt x="1072172" y="177279"/>
                      <a:pt x="1064438" y="178994"/>
                      <a:pt x="1055446" y="178994"/>
                    </a:cubicBezTo>
                    <a:cubicBezTo>
                      <a:pt x="1047369" y="178994"/>
                      <a:pt x="1040206" y="177508"/>
                      <a:pt x="1033958" y="174536"/>
                    </a:cubicBezTo>
                    <a:cubicBezTo>
                      <a:pt x="1027710" y="171564"/>
                      <a:pt x="1022452" y="167487"/>
                      <a:pt x="1018184" y="162306"/>
                    </a:cubicBezTo>
                    <a:cubicBezTo>
                      <a:pt x="1013917" y="157124"/>
                      <a:pt x="1010679" y="150990"/>
                      <a:pt x="1008469" y="143904"/>
                    </a:cubicBezTo>
                    <a:cubicBezTo>
                      <a:pt x="1006259" y="136817"/>
                      <a:pt x="1005154" y="129159"/>
                      <a:pt x="1005154" y="120929"/>
                    </a:cubicBezTo>
                    <a:cubicBezTo>
                      <a:pt x="1005154" y="110718"/>
                      <a:pt x="1006602" y="101879"/>
                      <a:pt x="1009498" y="94412"/>
                    </a:cubicBezTo>
                    <a:cubicBezTo>
                      <a:pt x="1012393" y="86944"/>
                      <a:pt x="1016279" y="80734"/>
                      <a:pt x="1021156" y="75781"/>
                    </a:cubicBezTo>
                    <a:cubicBezTo>
                      <a:pt x="1026033" y="70828"/>
                      <a:pt x="1031596" y="67170"/>
                      <a:pt x="1037844" y="64808"/>
                    </a:cubicBezTo>
                    <a:cubicBezTo>
                      <a:pt x="1044092" y="62446"/>
                      <a:pt x="1050569" y="61265"/>
                      <a:pt x="1057275" y="61265"/>
                    </a:cubicBezTo>
                    <a:close/>
                    <a:moveTo>
                      <a:pt x="811462" y="21717"/>
                    </a:moveTo>
                    <a:lnTo>
                      <a:pt x="822503" y="21717"/>
                    </a:lnTo>
                    <a:lnTo>
                      <a:pt x="822503" y="64922"/>
                    </a:lnTo>
                    <a:lnTo>
                      <a:pt x="834161" y="64922"/>
                    </a:lnTo>
                    <a:lnTo>
                      <a:pt x="834161" y="74523"/>
                    </a:lnTo>
                    <a:lnTo>
                      <a:pt x="822274" y="74523"/>
                    </a:lnTo>
                    <a:lnTo>
                      <a:pt x="822274" y="128930"/>
                    </a:lnTo>
                    <a:cubicBezTo>
                      <a:pt x="822274" y="132435"/>
                      <a:pt x="822274" y="136245"/>
                      <a:pt x="822274" y="140360"/>
                    </a:cubicBezTo>
                    <a:cubicBezTo>
                      <a:pt x="822274" y="144475"/>
                      <a:pt x="822350" y="147980"/>
                      <a:pt x="822503" y="150876"/>
                    </a:cubicBezTo>
                    <a:cubicBezTo>
                      <a:pt x="822655" y="152400"/>
                      <a:pt x="823036" y="154076"/>
                      <a:pt x="823646" y="155905"/>
                    </a:cubicBezTo>
                    <a:cubicBezTo>
                      <a:pt x="824255" y="157734"/>
                      <a:pt x="825932" y="158648"/>
                      <a:pt x="828675" y="158648"/>
                    </a:cubicBezTo>
                    <a:cubicBezTo>
                      <a:pt x="829742" y="158648"/>
                      <a:pt x="830694" y="158458"/>
                      <a:pt x="831532" y="158077"/>
                    </a:cubicBezTo>
                    <a:cubicBezTo>
                      <a:pt x="832371" y="157696"/>
                      <a:pt x="833399" y="157124"/>
                      <a:pt x="834619" y="156362"/>
                    </a:cubicBezTo>
                    <a:lnTo>
                      <a:pt x="839419" y="163449"/>
                    </a:lnTo>
                    <a:cubicBezTo>
                      <a:pt x="835304" y="166802"/>
                      <a:pt x="831761" y="169469"/>
                      <a:pt x="828789" y="171450"/>
                    </a:cubicBezTo>
                    <a:cubicBezTo>
                      <a:pt x="825818" y="173431"/>
                      <a:pt x="823145" y="174955"/>
                      <a:pt x="820772" y="176022"/>
                    </a:cubicBezTo>
                    <a:cubicBezTo>
                      <a:pt x="818399" y="177089"/>
                      <a:pt x="816254" y="177813"/>
                      <a:pt x="814338" y="178194"/>
                    </a:cubicBezTo>
                    <a:cubicBezTo>
                      <a:pt x="812420" y="178575"/>
                      <a:pt x="810543" y="178765"/>
                      <a:pt x="808705" y="178765"/>
                    </a:cubicBezTo>
                    <a:cubicBezTo>
                      <a:pt x="801958" y="178765"/>
                      <a:pt x="796515" y="176936"/>
                      <a:pt x="792374" y="173279"/>
                    </a:cubicBezTo>
                    <a:cubicBezTo>
                      <a:pt x="788388" y="169773"/>
                      <a:pt x="786088" y="165430"/>
                      <a:pt x="785475" y="160248"/>
                    </a:cubicBezTo>
                    <a:cubicBezTo>
                      <a:pt x="784862" y="155067"/>
                      <a:pt x="784479" y="149504"/>
                      <a:pt x="784327" y="143561"/>
                    </a:cubicBezTo>
                    <a:lnTo>
                      <a:pt x="784327" y="74523"/>
                    </a:lnTo>
                    <a:lnTo>
                      <a:pt x="776554" y="74523"/>
                    </a:lnTo>
                    <a:lnTo>
                      <a:pt x="776554" y="65837"/>
                    </a:lnTo>
                    <a:cubicBezTo>
                      <a:pt x="779145" y="64008"/>
                      <a:pt x="782276" y="61646"/>
                      <a:pt x="785948" y="58750"/>
                    </a:cubicBezTo>
                    <a:cubicBezTo>
                      <a:pt x="789620" y="55854"/>
                      <a:pt x="793679" y="51511"/>
                      <a:pt x="798125" y="45720"/>
                    </a:cubicBezTo>
                    <a:cubicBezTo>
                      <a:pt x="802111" y="40691"/>
                      <a:pt x="805062" y="36119"/>
                      <a:pt x="806979" y="32004"/>
                    </a:cubicBezTo>
                    <a:cubicBezTo>
                      <a:pt x="808896" y="27889"/>
                      <a:pt x="810391" y="24460"/>
                      <a:pt x="811462" y="21717"/>
                    </a:cubicBezTo>
                    <a:close/>
                    <a:moveTo>
                      <a:pt x="0" y="14173"/>
                    </a:moveTo>
                    <a:cubicBezTo>
                      <a:pt x="3353" y="14478"/>
                      <a:pt x="6325" y="14668"/>
                      <a:pt x="8916" y="14745"/>
                    </a:cubicBezTo>
                    <a:cubicBezTo>
                      <a:pt x="11506" y="14821"/>
                      <a:pt x="14065" y="14935"/>
                      <a:pt x="16591" y="15087"/>
                    </a:cubicBezTo>
                    <a:cubicBezTo>
                      <a:pt x="19118" y="15240"/>
                      <a:pt x="21760" y="15316"/>
                      <a:pt x="24517" y="15316"/>
                    </a:cubicBezTo>
                    <a:cubicBezTo>
                      <a:pt x="27275" y="15316"/>
                      <a:pt x="30568" y="15316"/>
                      <a:pt x="34397" y="15316"/>
                    </a:cubicBezTo>
                    <a:cubicBezTo>
                      <a:pt x="38381" y="15316"/>
                      <a:pt x="41943" y="15278"/>
                      <a:pt x="45084" y="15202"/>
                    </a:cubicBezTo>
                    <a:cubicBezTo>
                      <a:pt x="48225" y="15126"/>
                      <a:pt x="51212" y="15049"/>
                      <a:pt x="54044" y="14973"/>
                    </a:cubicBezTo>
                    <a:cubicBezTo>
                      <a:pt x="56877" y="14897"/>
                      <a:pt x="59665" y="14783"/>
                      <a:pt x="62408" y="14630"/>
                    </a:cubicBezTo>
                    <a:cubicBezTo>
                      <a:pt x="65151" y="14478"/>
                      <a:pt x="68047" y="14325"/>
                      <a:pt x="71095" y="14173"/>
                    </a:cubicBezTo>
                    <a:lnTo>
                      <a:pt x="71095" y="22631"/>
                    </a:lnTo>
                    <a:cubicBezTo>
                      <a:pt x="67590" y="22936"/>
                      <a:pt x="64923" y="23544"/>
                      <a:pt x="63094" y="24456"/>
                    </a:cubicBezTo>
                    <a:cubicBezTo>
                      <a:pt x="61265" y="25368"/>
                      <a:pt x="59931" y="26852"/>
                      <a:pt x="59093" y="28907"/>
                    </a:cubicBezTo>
                    <a:cubicBezTo>
                      <a:pt x="58255" y="30962"/>
                      <a:pt x="57760" y="33663"/>
                      <a:pt x="57607" y="37010"/>
                    </a:cubicBezTo>
                    <a:cubicBezTo>
                      <a:pt x="57455" y="40357"/>
                      <a:pt x="57379" y="44616"/>
                      <a:pt x="57379" y="49788"/>
                    </a:cubicBezTo>
                    <a:lnTo>
                      <a:pt x="57379" y="109353"/>
                    </a:lnTo>
                    <a:cubicBezTo>
                      <a:pt x="57379" y="117416"/>
                      <a:pt x="57492" y="123615"/>
                      <a:pt x="57720" y="127952"/>
                    </a:cubicBezTo>
                    <a:cubicBezTo>
                      <a:pt x="57947" y="132288"/>
                      <a:pt x="58668" y="136130"/>
                      <a:pt x="59883" y="139478"/>
                    </a:cubicBezTo>
                    <a:cubicBezTo>
                      <a:pt x="61249" y="143586"/>
                      <a:pt x="63148" y="146856"/>
                      <a:pt x="65578" y="149290"/>
                    </a:cubicBezTo>
                    <a:cubicBezTo>
                      <a:pt x="68008" y="151724"/>
                      <a:pt x="70551" y="153549"/>
                      <a:pt x="73207" y="154767"/>
                    </a:cubicBezTo>
                    <a:cubicBezTo>
                      <a:pt x="75864" y="155985"/>
                      <a:pt x="78445" y="156784"/>
                      <a:pt x="80951" y="157164"/>
                    </a:cubicBezTo>
                    <a:cubicBezTo>
                      <a:pt x="83458" y="157544"/>
                      <a:pt x="85545" y="157734"/>
                      <a:pt x="87215" y="157734"/>
                    </a:cubicBezTo>
                    <a:cubicBezTo>
                      <a:pt x="91163" y="157734"/>
                      <a:pt x="94845" y="157164"/>
                      <a:pt x="98261" y="156023"/>
                    </a:cubicBezTo>
                    <a:cubicBezTo>
                      <a:pt x="101677" y="154882"/>
                      <a:pt x="104599" y="153323"/>
                      <a:pt x="107028" y="151344"/>
                    </a:cubicBezTo>
                    <a:cubicBezTo>
                      <a:pt x="109914" y="149063"/>
                      <a:pt x="112154" y="146400"/>
                      <a:pt x="113748" y="143357"/>
                    </a:cubicBezTo>
                    <a:cubicBezTo>
                      <a:pt x="115342" y="140314"/>
                      <a:pt x="116519" y="137195"/>
                      <a:pt x="117277" y="134001"/>
                    </a:cubicBezTo>
                    <a:cubicBezTo>
                      <a:pt x="118036" y="130806"/>
                      <a:pt x="118491" y="127687"/>
                      <a:pt x="118644" y="124644"/>
                    </a:cubicBezTo>
                    <a:cubicBezTo>
                      <a:pt x="118796" y="121601"/>
                      <a:pt x="118872" y="118862"/>
                      <a:pt x="118872" y="116429"/>
                    </a:cubicBezTo>
                    <a:lnTo>
                      <a:pt x="118872" y="53896"/>
                    </a:lnTo>
                    <a:cubicBezTo>
                      <a:pt x="118872" y="51310"/>
                      <a:pt x="118872" y="48495"/>
                      <a:pt x="118872" y="45452"/>
                    </a:cubicBezTo>
                    <a:cubicBezTo>
                      <a:pt x="118872" y="42409"/>
                      <a:pt x="118720" y="39442"/>
                      <a:pt x="118415" y="36551"/>
                    </a:cubicBezTo>
                    <a:cubicBezTo>
                      <a:pt x="118110" y="31684"/>
                      <a:pt x="116967" y="28147"/>
                      <a:pt x="114986" y="25941"/>
                    </a:cubicBezTo>
                    <a:cubicBezTo>
                      <a:pt x="113005" y="23734"/>
                      <a:pt x="109576" y="22631"/>
                      <a:pt x="104699" y="22631"/>
                    </a:cubicBezTo>
                    <a:lnTo>
                      <a:pt x="104699" y="14173"/>
                    </a:lnTo>
                    <a:cubicBezTo>
                      <a:pt x="108509" y="14478"/>
                      <a:pt x="111709" y="14668"/>
                      <a:pt x="114300" y="14745"/>
                    </a:cubicBezTo>
                    <a:cubicBezTo>
                      <a:pt x="116891" y="14821"/>
                      <a:pt x="119787" y="14859"/>
                      <a:pt x="122987" y="14859"/>
                    </a:cubicBezTo>
                    <a:cubicBezTo>
                      <a:pt x="132131" y="14859"/>
                      <a:pt x="139599" y="14630"/>
                      <a:pt x="145390" y="14173"/>
                    </a:cubicBezTo>
                    <a:lnTo>
                      <a:pt x="145390" y="22403"/>
                    </a:lnTo>
                    <a:cubicBezTo>
                      <a:pt x="140056" y="22860"/>
                      <a:pt x="136550" y="24230"/>
                      <a:pt x="134874" y="26512"/>
                    </a:cubicBezTo>
                    <a:cubicBezTo>
                      <a:pt x="133198" y="28795"/>
                      <a:pt x="132131" y="32599"/>
                      <a:pt x="131674" y="37926"/>
                    </a:cubicBezTo>
                    <a:cubicBezTo>
                      <a:pt x="131674" y="38686"/>
                      <a:pt x="131636" y="39979"/>
                      <a:pt x="131559" y="41805"/>
                    </a:cubicBezTo>
                    <a:cubicBezTo>
                      <a:pt x="131483" y="43631"/>
                      <a:pt x="131407" y="45762"/>
                      <a:pt x="131331" y="48197"/>
                    </a:cubicBezTo>
                    <a:cubicBezTo>
                      <a:pt x="131255" y="50632"/>
                      <a:pt x="131216" y="53219"/>
                      <a:pt x="131216" y="55959"/>
                    </a:cubicBezTo>
                    <a:cubicBezTo>
                      <a:pt x="131216" y="58698"/>
                      <a:pt x="131216" y="61209"/>
                      <a:pt x="131216" y="63490"/>
                    </a:cubicBezTo>
                    <a:lnTo>
                      <a:pt x="131216" y="118047"/>
                    </a:lnTo>
                    <a:cubicBezTo>
                      <a:pt x="131064" y="124438"/>
                      <a:pt x="130569" y="130906"/>
                      <a:pt x="129731" y="137451"/>
                    </a:cubicBezTo>
                    <a:cubicBezTo>
                      <a:pt x="128892" y="143996"/>
                      <a:pt x="126492" y="150464"/>
                      <a:pt x="122530" y="156855"/>
                    </a:cubicBezTo>
                    <a:cubicBezTo>
                      <a:pt x="117043" y="165680"/>
                      <a:pt x="109880" y="171881"/>
                      <a:pt x="101041" y="175457"/>
                    </a:cubicBezTo>
                    <a:cubicBezTo>
                      <a:pt x="92202" y="179034"/>
                      <a:pt x="82296" y="180822"/>
                      <a:pt x="71323" y="180822"/>
                    </a:cubicBezTo>
                    <a:cubicBezTo>
                      <a:pt x="68275" y="180822"/>
                      <a:pt x="65342" y="180708"/>
                      <a:pt x="62522" y="180480"/>
                    </a:cubicBezTo>
                    <a:cubicBezTo>
                      <a:pt x="59703" y="180251"/>
                      <a:pt x="56769" y="179832"/>
                      <a:pt x="53721" y="179222"/>
                    </a:cubicBezTo>
                    <a:cubicBezTo>
                      <a:pt x="48540" y="178158"/>
                      <a:pt x="43244" y="176332"/>
                      <a:pt x="37833" y="173745"/>
                    </a:cubicBezTo>
                    <a:cubicBezTo>
                      <a:pt x="32423" y="171158"/>
                      <a:pt x="27584" y="166821"/>
                      <a:pt x="23317" y="160734"/>
                    </a:cubicBezTo>
                    <a:cubicBezTo>
                      <a:pt x="21031" y="157386"/>
                      <a:pt x="19241" y="153962"/>
                      <a:pt x="17945" y="150462"/>
                    </a:cubicBezTo>
                    <a:cubicBezTo>
                      <a:pt x="16650" y="146961"/>
                      <a:pt x="15697" y="143423"/>
                      <a:pt x="15088" y="139846"/>
                    </a:cubicBezTo>
                    <a:cubicBezTo>
                      <a:pt x="14478" y="136269"/>
                      <a:pt x="14097" y="132693"/>
                      <a:pt x="13945" y="129118"/>
                    </a:cubicBezTo>
                    <a:cubicBezTo>
                      <a:pt x="13792" y="125542"/>
                      <a:pt x="13716" y="122004"/>
                      <a:pt x="13716" y="118504"/>
                    </a:cubicBezTo>
                    <a:lnTo>
                      <a:pt x="13716" y="50024"/>
                    </a:lnTo>
                    <a:cubicBezTo>
                      <a:pt x="13716" y="45002"/>
                      <a:pt x="13640" y="40741"/>
                      <a:pt x="13488" y="37240"/>
                    </a:cubicBezTo>
                    <a:cubicBezTo>
                      <a:pt x="13335" y="33740"/>
                      <a:pt x="12802" y="30963"/>
                      <a:pt x="11887" y="28909"/>
                    </a:cubicBezTo>
                    <a:cubicBezTo>
                      <a:pt x="10973" y="26855"/>
                      <a:pt x="9601" y="25333"/>
                      <a:pt x="7773" y="24344"/>
                    </a:cubicBezTo>
                    <a:cubicBezTo>
                      <a:pt x="5944" y="23355"/>
                      <a:pt x="3353" y="22860"/>
                      <a:pt x="0" y="22860"/>
                    </a:cubicBezTo>
                    <a:close/>
                    <a:moveTo>
                      <a:pt x="3450793" y="13030"/>
                    </a:moveTo>
                    <a:cubicBezTo>
                      <a:pt x="3453232" y="13030"/>
                      <a:pt x="3455479" y="13525"/>
                      <a:pt x="3457537" y="14516"/>
                    </a:cubicBezTo>
                    <a:cubicBezTo>
                      <a:pt x="3459594" y="15507"/>
                      <a:pt x="3461423" y="16878"/>
                      <a:pt x="3463023" y="18631"/>
                    </a:cubicBezTo>
                    <a:cubicBezTo>
                      <a:pt x="3464623" y="20383"/>
                      <a:pt x="3465881" y="22441"/>
                      <a:pt x="3466795" y="24803"/>
                    </a:cubicBezTo>
                    <a:cubicBezTo>
                      <a:pt x="3467709" y="27165"/>
                      <a:pt x="3468167" y="29718"/>
                      <a:pt x="3468167" y="32461"/>
                    </a:cubicBezTo>
                    <a:cubicBezTo>
                      <a:pt x="3468167" y="37947"/>
                      <a:pt x="3466490" y="42596"/>
                      <a:pt x="3463138" y="46406"/>
                    </a:cubicBezTo>
                    <a:cubicBezTo>
                      <a:pt x="3459785" y="50216"/>
                      <a:pt x="3455670" y="52121"/>
                      <a:pt x="3450793" y="52121"/>
                    </a:cubicBezTo>
                    <a:cubicBezTo>
                      <a:pt x="3445916" y="52121"/>
                      <a:pt x="3441763" y="50216"/>
                      <a:pt x="3438335" y="46406"/>
                    </a:cubicBezTo>
                    <a:cubicBezTo>
                      <a:pt x="3434905" y="42596"/>
                      <a:pt x="3433191" y="37947"/>
                      <a:pt x="3433191" y="32461"/>
                    </a:cubicBezTo>
                    <a:cubicBezTo>
                      <a:pt x="3433191" y="27127"/>
                      <a:pt x="3434905" y="22555"/>
                      <a:pt x="3438335" y="18745"/>
                    </a:cubicBezTo>
                    <a:cubicBezTo>
                      <a:pt x="3441763" y="14935"/>
                      <a:pt x="3445916" y="13030"/>
                      <a:pt x="3450793" y="13030"/>
                    </a:cubicBezTo>
                    <a:close/>
                    <a:moveTo>
                      <a:pt x="1545793" y="13030"/>
                    </a:moveTo>
                    <a:cubicBezTo>
                      <a:pt x="1548231" y="13030"/>
                      <a:pt x="1550479" y="13525"/>
                      <a:pt x="1552537" y="14516"/>
                    </a:cubicBezTo>
                    <a:cubicBezTo>
                      <a:pt x="1554594" y="15507"/>
                      <a:pt x="1556423" y="16878"/>
                      <a:pt x="1558023" y="18631"/>
                    </a:cubicBezTo>
                    <a:cubicBezTo>
                      <a:pt x="1559624" y="20383"/>
                      <a:pt x="1560881" y="22441"/>
                      <a:pt x="1561795" y="24803"/>
                    </a:cubicBezTo>
                    <a:cubicBezTo>
                      <a:pt x="1562710" y="27165"/>
                      <a:pt x="1563167" y="29718"/>
                      <a:pt x="1563167" y="32461"/>
                    </a:cubicBezTo>
                    <a:cubicBezTo>
                      <a:pt x="1563167" y="37947"/>
                      <a:pt x="1561490" y="42596"/>
                      <a:pt x="1558137" y="46406"/>
                    </a:cubicBezTo>
                    <a:cubicBezTo>
                      <a:pt x="1554785" y="50216"/>
                      <a:pt x="1550670" y="52121"/>
                      <a:pt x="1545793" y="52121"/>
                    </a:cubicBezTo>
                    <a:cubicBezTo>
                      <a:pt x="1540916" y="52121"/>
                      <a:pt x="1536763" y="50216"/>
                      <a:pt x="1533335" y="46406"/>
                    </a:cubicBezTo>
                    <a:cubicBezTo>
                      <a:pt x="1529905" y="42596"/>
                      <a:pt x="1528191" y="37947"/>
                      <a:pt x="1528191" y="32461"/>
                    </a:cubicBezTo>
                    <a:cubicBezTo>
                      <a:pt x="1528191" y="27127"/>
                      <a:pt x="1529905" y="22555"/>
                      <a:pt x="1533335" y="18745"/>
                    </a:cubicBezTo>
                    <a:cubicBezTo>
                      <a:pt x="1536763" y="14935"/>
                      <a:pt x="1540916" y="13030"/>
                      <a:pt x="1545793" y="13030"/>
                    </a:cubicBezTo>
                    <a:close/>
                    <a:moveTo>
                      <a:pt x="745693" y="13030"/>
                    </a:moveTo>
                    <a:cubicBezTo>
                      <a:pt x="748132" y="13030"/>
                      <a:pt x="750379" y="13525"/>
                      <a:pt x="752437" y="14516"/>
                    </a:cubicBezTo>
                    <a:cubicBezTo>
                      <a:pt x="754494" y="15507"/>
                      <a:pt x="756323" y="16878"/>
                      <a:pt x="757923" y="18631"/>
                    </a:cubicBezTo>
                    <a:cubicBezTo>
                      <a:pt x="759523" y="20383"/>
                      <a:pt x="760781" y="22441"/>
                      <a:pt x="761695" y="24803"/>
                    </a:cubicBezTo>
                    <a:cubicBezTo>
                      <a:pt x="762610" y="27165"/>
                      <a:pt x="763067" y="29718"/>
                      <a:pt x="763067" y="32461"/>
                    </a:cubicBezTo>
                    <a:cubicBezTo>
                      <a:pt x="763067" y="37947"/>
                      <a:pt x="761390" y="42596"/>
                      <a:pt x="758038" y="46406"/>
                    </a:cubicBezTo>
                    <a:cubicBezTo>
                      <a:pt x="754685" y="50216"/>
                      <a:pt x="750570" y="52121"/>
                      <a:pt x="745693" y="52121"/>
                    </a:cubicBezTo>
                    <a:cubicBezTo>
                      <a:pt x="740816" y="52121"/>
                      <a:pt x="736664" y="50216"/>
                      <a:pt x="733234" y="46406"/>
                    </a:cubicBezTo>
                    <a:cubicBezTo>
                      <a:pt x="729806" y="42596"/>
                      <a:pt x="728091" y="37947"/>
                      <a:pt x="728091" y="32461"/>
                    </a:cubicBezTo>
                    <a:cubicBezTo>
                      <a:pt x="728091" y="27127"/>
                      <a:pt x="729806" y="22555"/>
                      <a:pt x="733234" y="18745"/>
                    </a:cubicBezTo>
                    <a:cubicBezTo>
                      <a:pt x="736664" y="14935"/>
                      <a:pt x="740816" y="13030"/>
                      <a:pt x="745693" y="13030"/>
                    </a:cubicBezTo>
                    <a:close/>
                    <a:moveTo>
                      <a:pt x="307543" y="13030"/>
                    </a:moveTo>
                    <a:cubicBezTo>
                      <a:pt x="309982" y="13030"/>
                      <a:pt x="312229" y="13525"/>
                      <a:pt x="314287" y="14516"/>
                    </a:cubicBezTo>
                    <a:cubicBezTo>
                      <a:pt x="316344" y="15507"/>
                      <a:pt x="318173" y="16878"/>
                      <a:pt x="319773" y="18631"/>
                    </a:cubicBezTo>
                    <a:cubicBezTo>
                      <a:pt x="321374" y="20383"/>
                      <a:pt x="322631" y="22441"/>
                      <a:pt x="323545" y="24803"/>
                    </a:cubicBezTo>
                    <a:cubicBezTo>
                      <a:pt x="324460" y="27165"/>
                      <a:pt x="324917" y="29718"/>
                      <a:pt x="324917" y="32461"/>
                    </a:cubicBezTo>
                    <a:cubicBezTo>
                      <a:pt x="324917" y="37947"/>
                      <a:pt x="323240" y="42596"/>
                      <a:pt x="319888" y="46406"/>
                    </a:cubicBezTo>
                    <a:cubicBezTo>
                      <a:pt x="316535" y="50216"/>
                      <a:pt x="312420" y="52121"/>
                      <a:pt x="307543" y="52121"/>
                    </a:cubicBezTo>
                    <a:cubicBezTo>
                      <a:pt x="302666" y="52121"/>
                      <a:pt x="298514" y="50216"/>
                      <a:pt x="295085" y="46406"/>
                    </a:cubicBezTo>
                    <a:cubicBezTo>
                      <a:pt x="291656" y="42596"/>
                      <a:pt x="289941" y="37947"/>
                      <a:pt x="289941" y="32461"/>
                    </a:cubicBezTo>
                    <a:cubicBezTo>
                      <a:pt x="289941" y="27127"/>
                      <a:pt x="291656" y="22555"/>
                      <a:pt x="295085" y="18745"/>
                    </a:cubicBezTo>
                    <a:cubicBezTo>
                      <a:pt x="298514" y="14935"/>
                      <a:pt x="302666" y="13030"/>
                      <a:pt x="307543" y="13030"/>
                    </a:cubicBezTo>
                    <a:close/>
                    <a:moveTo>
                      <a:pt x="3260522" y="12573"/>
                    </a:moveTo>
                    <a:cubicBezTo>
                      <a:pt x="3266465" y="12573"/>
                      <a:pt x="3271494" y="13030"/>
                      <a:pt x="3275609" y="13944"/>
                    </a:cubicBezTo>
                    <a:cubicBezTo>
                      <a:pt x="3279724" y="14859"/>
                      <a:pt x="3283382" y="15697"/>
                      <a:pt x="3286582" y="16459"/>
                    </a:cubicBezTo>
                    <a:lnTo>
                      <a:pt x="3300069" y="20802"/>
                    </a:lnTo>
                    <a:lnTo>
                      <a:pt x="3300984" y="63779"/>
                    </a:lnTo>
                    <a:lnTo>
                      <a:pt x="3288640" y="63779"/>
                    </a:lnTo>
                    <a:cubicBezTo>
                      <a:pt x="3288487" y="60426"/>
                      <a:pt x="3288144" y="56464"/>
                      <a:pt x="3287611" y="51892"/>
                    </a:cubicBezTo>
                    <a:cubicBezTo>
                      <a:pt x="3287077" y="47320"/>
                      <a:pt x="3285896" y="42977"/>
                      <a:pt x="3284067" y="38862"/>
                    </a:cubicBezTo>
                    <a:cubicBezTo>
                      <a:pt x="3282239" y="34747"/>
                      <a:pt x="3279496" y="31242"/>
                      <a:pt x="3275838" y="28346"/>
                    </a:cubicBezTo>
                    <a:cubicBezTo>
                      <a:pt x="3272180" y="25451"/>
                      <a:pt x="3267151" y="24003"/>
                      <a:pt x="3260750" y="24003"/>
                    </a:cubicBezTo>
                    <a:cubicBezTo>
                      <a:pt x="3255264" y="24003"/>
                      <a:pt x="3250463" y="25641"/>
                      <a:pt x="3246349" y="28918"/>
                    </a:cubicBezTo>
                    <a:cubicBezTo>
                      <a:pt x="3242234" y="32194"/>
                      <a:pt x="3240176" y="37262"/>
                      <a:pt x="3240176" y="44120"/>
                    </a:cubicBezTo>
                    <a:cubicBezTo>
                      <a:pt x="3240176" y="49301"/>
                      <a:pt x="3241624" y="53226"/>
                      <a:pt x="3244520" y="55893"/>
                    </a:cubicBezTo>
                    <a:cubicBezTo>
                      <a:pt x="3247415" y="58560"/>
                      <a:pt x="3250997" y="61036"/>
                      <a:pt x="3255264" y="63322"/>
                    </a:cubicBezTo>
                    <a:lnTo>
                      <a:pt x="3275609" y="74981"/>
                    </a:lnTo>
                    <a:cubicBezTo>
                      <a:pt x="3278810" y="76657"/>
                      <a:pt x="3282429" y="78676"/>
                      <a:pt x="3286468" y="81039"/>
                    </a:cubicBezTo>
                    <a:cubicBezTo>
                      <a:pt x="3290506" y="83401"/>
                      <a:pt x="3294278" y="86487"/>
                      <a:pt x="3297783" y="90297"/>
                    </a:cubicBezTo>
                    <a:cubicBezTo>
                      <a:pt x="3301289" y="94107"/>
                      <a:pt x="3304260" y="98831"/>
                      <a:pt x="3306699" y="104470"/>
                    </a:cubicBezTo>
                    <a:cubicBezTo>
                      <a:pt x="3309137" y="110109"/>
                      <a:pt x="3310357" y="116967"/>
                      <a:pt x="3310357" y="125044"/>
                    </a:cubicBezTo>
                    <a:cubicBezTo>
                      <a:pt x="3310357" y="129159"/>
                      <a:pt x="3309709" y="134379"/>
                      <a:pt x="3308413" y="140703"/>
                    </a:cubicBezTo>
                    <a:cubicBezTo>
                      <a:pt x="3307118" y="147028"/>
                      <a:pt x="3304032" y="153390"/>
                      <a:pt x="3299155" y="159791"/>
                    </a:cubicBezTo>
                    <a:cubicBezTo>
                      <a:pt x="3295345" y="164668"/>
                      <a:pt x="3291192" y="168440"/>
                      <a:pt x="3286696" y="171107"/>
                    </a:cubicBezTo>
                    <a:cubicBezTo>
                      <a:pt x="3282201" y="173774"/>
                      <a:pt x="3277819" y="175717"/>
                      <a:pt x="3273552" y="176936"/>
                    </a:cubicBezTo>
                    <a:cubicBezTo>
                      <a:pt x="3269285" y="178155"/>
                      <a:pt x="3265360" y="178879"/>
                      <a:pt x="3261779" y="179108"/>
                    </a:cubicBezTo>
                    <a:cubicBezTo>
                      <a:pt x="3258198" y="179337"/>
                      <a:pt x="3255340" y="179451"/>
                      <a:pt x="3253207" y="179451"/>
                    </a:cubicBezTo>
                    <a:cubicBezTo>
                      <a:pt x="3248482" y="179451"/>
                      <a:pt x="3244253" y="179184"/>
                      <a:pt x="3240519" y="178651"/>
                    </a:cubicBezTo>
                    <a:cubicBezTo>
                      <a:pt x="3236785" y="178117"/>
                      <a:pt x="3233166" y="177317"/>
                      <a:pt x="3229661" y="176250"/>
                    </a:cubicBezTo>
                    <a:cubicBezTo>
                      <a:pt x="3226156" y="175184"/>
                      <a:pt x="3222650" y="173888"/>
                      <a:pt x="3219145" y="172364"/>
                    </a:cubicBezTo>
                    <a:cubicBezTo>
                      <a:pt x="3215640" y="170840"/>
                      <a:pt x="3211754" y="169088"/>
                      <a:pt x="3207487" y="167106"/>
                    </a:cubicBezTo>
                    <a:lnTo>
                      <a:pt x="3207029" y="121615"/>
                    </a:lnTo>
                    <a:lnTo>
                      <a:pt x="3220059" y="121615"/>
                    </a:lnTo>
                    <a:cubicBezTo>
                      <a:pt x="3220212" y="127101"/>
                      <a:pt x="3220631" y="132588"/>
                      <a:pt x="3221317" y="138074"/>
                    </a:cubicBezTo>
                    <a:cubicBezTo>
                      <a:pt x="3222003" y="143561"/>
                      <a:pt x="3223451" y="148476"/>
                      <a:pt x="3225660" y="152819"/>
                    </a:cubicBezTo>
                    <a:cubicBezTo>
                      <a:pt x="3227870" y="157162"/>
                      <a:pt x="3231032" y="160706"/>
                      <a:pt x="3235147" y="163449"/>
                    </a:cubicBezTo>
                    <a:cubicBezTo>
                      <a:pt x="3239262" y="166192"/>
                      <a:pt x="3244825" y="167564"/>
                      <a:pt x="3251835" y="167564"/>
                    </a:cubicBezTo>
                    <a:cubicBezTo>
                      <a:pt x="3260522" y="167564"/>
                      <a:pt x="3267037" y="165278"/>
                      <a:pt x="3271380" y="160706"/>
                    </a:cubicBezTo>
                    <a:cubicBezTo>
                      <a:pt x="3275723" y="156134"/>
                      <a:pt x="3277895" y="150800"/>
                      <a:pt x="3277895" y="144704"/>
                    </a:cubicBezTo>
                    <a:cubicBezTo>
                      <a:pt x="3277895" y="141656"/>
                      <a:pt x="3277362" y="138989"/>
                      <a:pt x="3276295" y="136703"/>
                    </a:cubicBezTo>
                    <a:cubicBezTo>
                      <a:pt x="3275228" y="134417"/>
                      <a:pt x="3273743" y="132359"/>
                      <a:pt x="3271837" y="130530"/>
                    </a:cubicBezTo>
                    <a:cubicBezTo>
                      <a:pt x="3269933" y="128702"/>
                      <a:pt x="3267723" y="127025"/>
                      <a:pt x="3265208" y="125501"/>
                    </a:cubicBezTo>
                    <a:cubicBezTo>
                      <a:pt x="3262693" y="123977"/>
                      <a:pt x="3259988" y="122453"/>
                      <a:pt x="3257093" y="120929"/>
                    </a:cubicBezTo>
                    <a:lnTo>
                      <a:pt x="3236747" y="110185"/>
                    </a:lnTo>
                    <a:cubicBezTo>
                      <a:pt x="3233547" y="108356"/>
                      <a:pt x="3230232" y="106337"/>
                      <a:pt x="3226803" y="104127"/>
                    </a:cubicBezTo>
                    <a:cubicBezTo>
                      <a:pt x="3223374" y="101917"/>
                      <a:pt x="3220250" y="99060"/>
                      <a:pt x="3217431" y="95555"/>
                    </a:cubicBezTo>
                    <a:cubicBezTo>
                      <a:pt x="3214611" y="92049"/>
                      <a:pt x="3212249" y="87744"/>
                      <a:pt x="3210344" y="82639"/>
                    </a:cubicBezTo>
                    <a:cubicBezTo>
                      <a:pt x="3208439" y="77533"/>
                      <a:pt x="3207487" y="71171"/>
                      <a:pt x="3207487" y="63551"/>
                    </a:cubicBezTo>
                    <a:cubicBezTo>
                      <a:pt x="3207487" y="54254"/>
                      <a:pt x="3209087" y="46329"/>
                      <a:pt x="3212287" y="39776"/>
                    </a:cubicBezTo>
                    <a:cubicBezTo>
                      <a:pt x="3215488" y="33223"/>
                      <a:pt x="3219640" y="27965"/>
                      <a:pt x="3224746" y="24003"/>
                    </a:cubicBezTo>
                    <a:cubicBezTo>
                      <a:pt x="3229851" y="20040"/>
                      <a:pt x="3235566" y="17145"/>
                      <a:pt x="3241891" y="15316"/>
                    </a:cubicBezTo>
                    <a:cubicBezTo>
                      <a:pt x="3248216" y="13487"/>
                      <a:pt x="3254426" y="12573"/>
                      <a:pt x="3260522" y="12573"/>
                    </a:cubicBezTo>
                    <a:close/>
                    <a:moveTo>
                      <a:pt x="1325956" y="11887"/>
                    </a:moveTo>
                    <a:cubicBezTo>
                      <a:pt x="1331290" y="11887"/>
                      <a:pt x="1336586" y="12344"/>
                      <a:pt x="1341844" y="13259"/>
                    </a:cubicBezTo>
                    <a:cubicBezTo>
                      <a:pt x="1347102" y="14173"/>
                      <a:pt x="1352093" y="15164"/>
                      <a:pt x="1356817" y="16230"/>
                    </a:cubicBezTo>
                    <a:lnTo>
                      <a:pt x="1379449" y="20802"/>
                    </a:lnTo>
                    <a:lnTo>
                      <a:pt x="1380820" y="70409"/>
                    </a:lnTo>
                    <a:lnTo>
                      <a:pt x="1368476" y="70409"/>
                    </a:lnTo>
                    <a:cubicBezTo>
                      <a:pt x="1367714" y="64770"/>
                      <a:pt x="1366685" y="59017"/>
                      <a:pt x="1365390" y="53149"/>
                    </a:cubicBezTo>
                    <a:cubicBezTo>
                      <a:pt x="1364094" y="47282"/>
                      <a:pt x="1361923" y="42062"/>
                      <a:pt x="1358875" y="37490"/>
                    </a:cubicBezTo>
                    <a:cubicBezTo>
                      <a:pt x="1355369" y="32156"/>
                      <a:pt x="1351407" y="28575"/>
                      <a:pt x="1346987" y="26746"/>
                    </a:cubicBezTo>
                    <a:cubicBezTo>
                      <a:pt x="1342568" y="24917"/>
                      <a:pt x="1338453" y="24003"/>
                      <a:pt x="1334643" y="24003"/>
                    </a:cubicBezTo>
                    <a:cubicBezTo>
                      <a:pt x="1330376" y="24003"/>
                      <a:pt x="1326337" y="24917"/>
                      <a:pt x="1322527" y="26746"/>
                    </a:cubicBezTo>
                    <a:cubicBezTo>
                      <a:pt x="1318717" y="28575"/>
                      <a:pt x="1315364" y="31013"/>
                      <a:pt x="1312469" y="34061"/>
                    </a:cubicBezTo>
                    <a:cubicBezTo>
                      <a:pt x="1309421" y="37566"/>
                      <a:pt x="1307020" y="41719"/>
                      <a:pt x="1305268" y="46520"/>
                    </a:cubicBezTo>
                    <a:cubicBezTo>
                      <a:pt x="1303515" y="51321"/>
                      <a:pt x="1302182" y="56312"/>
                      <a:pt x="1301268" y="61493"/>
                    </a:cubicBezTo>
                    <a:cubicBezTo>
                      <a:pt x="1300353" y="66675"/>
                      <a:pt x="1299743" y="71818"/>
                      <a:pt x="1299439" y="76924"/>
                    </a:cubicBezTo>
                    <a:cubicBezTo>
                      <a:pt x="1299134" y="82029"/>
                      <a:pt x="1298982" y="86563"/>
                      <a:pt x="1298982" y="90525"/>
                    </a:cubicBezTo>
                    <a:cubicBezTo>
                      <a:pt x="1298982" y="100127"/>
                      <a:pt x="1299477" y="108547"/>
                      <a:pt x="1300467" y="115786"/>
                    </a:cubicBezTo>
                    <a:cubicBezTo>
                      <a:pt x="1301458" y="123025"/>
                      <a:pt x="1303096" y="129464"/>
                      <a:pt x="1305382" y="135102"/>
                    </a:cubicBezTo>
                    <a:cubicBezTo>
                      <a:pt x="1308887" y="143942"/>
                      <a:pt x="1313650" y="150342"/>
                      <a:pt x="1319670" y="154305"/>
                    </a:cubicBezTo>
                    <a:cubicBezTo>
                      <a:pt x="1325689" y="158267"/>
                      <a:pt x="1332129" y="160248"/>
                      <a:pt x="1338987" y="160248"/>
                    </a:cubicBezTo>
                    <a:cubicBezTo>
                      <a:pt x="1342492" y="160248"/>
                      <a:pt x="1345654" y="159829"/>
                      <a:pt x="1348473" y="158991"/>
                    </a:cubicBezTo>
                    <a:cubicBezTo>
                      <a:pt x="1351293" y="158153"/>
                      <a:pt x="1353769" y="157124"/>
                      <a:pt x="1355903" y="155905"/>
                    </a:cubicBezTo>
                    <a:cubicBezTo>
                      <a:pt x="1358036" y="154686"/>
                      <a:pt x="1359827" y="153429"/>
                      <a:pt x="1361275" y="152133"/>
                    </a:cubicBezTo>
                    <a:cubicBezTo>
                      <a:pt x="1362723" y="150838"/>
                      <a:pt x="1363827" y="149809"/>
                      <a:pt x="1364590" y="149047"/>
                    </a:cubicBezTo>
                    <a:cubicBezTo>
                      <a:pt x="1367485" y="146304"/>
                      <a:pt x="1369733" y="143523"/>
                      <a:pt x="1371333" y="140703"/>
                    </a:cubicBezTo>
                    <a:cubicBezTo>
                      <a:pt x="1372933" y="137884"/>
                      <a:pt x="1374800" y="134188"/>
                      <a:pt x="1376934" y="129616"/>
                    </a:cubicBezTo>
                    <a:lnTo>
                      <a:pt x="1387450" y="133274"/>
                    </a:lnTo>
                    <a:cubicBezTo>
                      <a:pt x="1386535" y="135407"/>
                      <a:pt x="1385469" y="137960"/>
                      <a:pt x="1384249" y="140932"/>
                    </a:cubicBezTo>
                    <a:cubicBezTo>
                      <a:pt x="1383030" y="143904"/>
                      <a:pt x="1381392" y="147028"/>
                      <a:pt x="1379334" y="150304"/>
                    </a:cubicBezTo>
                    <a:cubicBezTo>
                      <a:pt x="1377277" y="153581"/>
                      <a:pt x="1374762" y="156934"/>
                      <a:pt x="1371791" y="160363"/>
                    </a:cubicBezTo>
                    <a:cubicBezTo>
                      <a:pt x="1368819" y="163792"/>
                      <a:pt x="1365199" y="166954"/>
                      <a:pt x="1360932" y="169850"/>
                    </a:cubicBezTo>
                    <a:cubicBezTo>
                      <a:pt x="1359560" y="170764"/>
                      <a:pt x="1357808" y="171869"/>
                      <a:pt x="1355674" y="173164"/>
                    </a:cubicBezTo>
                    <a:cubicBezTo>
                      <a:pt x="1353541" y="174460"/>
                      <a:pt x="1350912" y="175679"/>
                      <a:pt x="1347787" y="176822"/>
                    </a:cubicBezTo>
                    <a:cubicBezTo>
                      <a:pt x="1344663" y="177965"/>
                      <a:pt x="1341120" y="178956"/>
                      <a:pt x="1337158" y="179794"/>
                    </a:cubicBezTo>
                    <a:cubicBezTo>
                      <a:pt x="1333195" y="180632"/>
                      <a:pt x="1328700" y="181051"/>
                      <a:pt x="1323670" y="181051"/>
                    </a:cubicBezTo>
                    <a:cubicBezTo>
                      <a:pt x="1317117" y="181051"/>
                      <a:pt x="1310488" y="180213"/>
                      <a:pt x="1303782" y="178536"/>
                    </a:cubicBezTo>
                    <a:cubicBezTo>
                      <a:pt x="1296924" y="176860"/>
                      <a:pt x="1290447" y="174193"/>
                      <a:pt x="1284351" y="170535"/>
                    </a:cubicBezTo>
                    <a:cubicBezTo>
                      <a:pt x="1278255" y="166878"/>
                      <a:pt x="1272616" y="161163"/>
                      <a:pt x="1267435" y="153390"/>
                    </a:cubicBezTo>
                    <a:cubicBezTo>
                      <a:pt x="1264387" y="148818"/>
                      <a:pt x="1261910" y="144132"/>
                      <a:pt x="1260005" y="139332"/>
                    </a:cubicBezTo>
                    <a:cubicBezTo>
                      <a:pt x="1258100" y="134531"/>
                      <a:pt x="1256614" y="129768"/>
                      <a:pt x="1255548" y="125044"/>
                    </a:cubicBezTo>
                    <a:cubicBezTo>
                      <a:pt x="1254481" y="120320"/>
                      <a:pt x="1253795" y="115671"/>
                      <a:pt x="1253490" y="111099"/>
                    </a:cubicBezTo>
                    <a:cubicBezTo>
                      <a:pt x="1253185" y="106527"/>
                      <a:pt x="1253033" y="102184"/>
                      <a:pt x="1253033" y="98069"/>
                    </a:cubicBezTo>
                    <a:cubicBezTo>
                      <a:pt x="1253033" y="84201"/>
                      <a:pt x="1254900" y="71895"/>
                      <a:pt x="1258633" y="61150"/>
                    </a:cubicBezTo>
                    <a:cubicBezTo>
                      <a:pt x="1262367" y="50406"/>
                      <a:pt x="1267511" y="41376"/>
                      <a:pt x="1274064" y="34061"/>
                    </a:cubicBezTo>
                    <a:cubicBezTo>
                      <a:pt x="1280617" y="26746"/>
                      <a:pt x="1288351" y="21222"/>
                      <a:pt x="1297267" y="17488"/>
                    </a:cubicBezTo>
                    <a:cubicBezTo>
                      <a:pt x="1306182" y="13754"/>
                      <a:pt x="1315745" y="11887"/>
                      <a:pt x="1325956" y="11887"/>
                    </a:cubicBezTo>
                    <a:close/>
                    <a:moveTo>
                      <a:pt x="2118512" y="11430"/>
                    </a:moveTo>
                    <a:lnTo>
                      <a:pt x="2137486" y="11430"/>
                    </a:lnTo>
                    <a:lnTo>
                      <a:pt x="2173833" y="137113"/>
                    </a:lnTo>
                    <a:cubicBezTo>
                      <a:pt x="2175358" y="142455"/>
                      <a:pt x="2176882" y="147262"/>
                      <a:pt x="2178406" y="151535"/>
                    </a:cubicBezTo>
                    <a:cubicBezTo>
                      <a:pt x="2179929" y="155808"/>
                      <a:pt x="2181377" y="159242"/>
                      <a:pt x="2182749" y="161838"/>
                    </a:cubicBezTo>
                    <a:cubicBezTo>
                      <a:pt x="2184578" y="165348"/>
                      <a:pt x="2186559" y="167446"/>
                      <a:pt x="2188692" y="168133"/>
                    </a:cubicBezTo>
                    <a:cubicBezTo>
                      <a:pt x="2190826" y="168820"/>
                      <a:pt x="2192807" y="169316"/>
                      <a:pt x="2194636" y="169621"/>
                    </a:cubicBezTo>
                    <a:lnTo>
                      <a:pt x="2194636" y="177851"/>
                    </a:lnTo>
                    <a:cubicBezTo>
                      <a:pt x="2188997" y="177546"/>
                      <a:pt x="2183663" y="177317"/>
                      <a:pt x="2178634" y="177165"/>
                    </a:cubicBezTo>
                    <a:cubicBezTo>
                      <a:pt x="2173605" y="177012"/>
                      <a:pt x="2167661" y="176936"/>
                      <a:pt x="2160803" y="176936"/>
                    </a:cubicBezTo>
                    <a:cubicBezTo>
                      <a:pt x="2153641" y="176936"/>
                      <a:pt x="2147354" y="177012"/>
                      <a:pt x="2141944" y="177165"/>
                    </a:cubicBezTo>
                    <a:cubicBezTo>
                      <a:pt x="2136534" y="177317"/>
                      <a:pt x="2130933" y="177546"/>
                      <a:pt x="2125142" y="177851"/>
                    </a:cubicBezTo>
                    <a:lnTo>
                      <a:pt x="2125142" y="169621"/>
                    </a:lnTo>
                    <a:cubicBezTo>
                      <a:pt x="2125751" y="169621"/>
                      <a:pt x="2126590" y="169583"/>
                      <a:pt x="2127656" y="169507"/>
                    </a:cubicBezTo>
                    <a:cubicBezTo>
                      <a:pt x="2128723" y="169431"/>
                      <a:pt x="2129790" y="169124"/>
                      <a:pt x="2130857" y="168587"/>
                    </a:cubicBezTo>
                    <a:cubicBezTo>
                      <a:pt x="2131924" y="168050"/>
                      <a:pt x="2132800" y="167283"/>
                      <a:pt x="2133486" y="166287"/>
                    </a:cubicBezTo>
                    <a:cubicBezTo>
                      <a:pt x="2134171" y="165290"/>
                      <a:pt x="2134514" y="163873"/>
                      <a:pt x="2134514" y="162034"/>
                    </a:cubicBezTo>
                    <a:cubicBezTo>
                      <a:pt x="2134514" y="160808"/>
                      <a:pt x="2134324" y="159467"/>
                      <a:pt x="2133943" y="158011"/>
                    </a:cubicBezTo>
                    <a:cubicBezTo>
                      <a:pt x="2133562" y="156555"/>
                      <a:pt x="2132990" y="154447"/>
                      <a:pt x="2132228" y="151687"/>
                    </a:cubicBezTo>
                    <a:lnTo>
                      <a:pt x="2126513" y="129616"/>
                    </a:lnTo>
                    <a:lnTo>
                      <a:pt x="2087880" y="129616"/>
                    </a:lnTo>
                    <a:cubicBezTo>
                      <a:pt x="2086661" y="133274"/>
                      <a:pt x="2085441" y="136893"/>
                      <a:pt x="2084222" y="140475"/>
                    </a:cubicBezTo>
                    <a:cubicBezTo>
                      <a:pt x="2083003" y="144056"/>
                      <a:pt x="2081784" y="147675"/>
                      <a:pt x="2080565" y="151333"/>
                    </a:cubicBezTo>
                    <a:cubicBezTo>
                      <a:pt x="2079650" y="153924"/>
                      <a:pt x="2079041" y="155905"/>
                      <a:pt x="2078736" y="157277"/>
                    </a:cubicBezTo>
                    <a:cubicBezTo>
                      <a:pt x="2078431" y="158648"/>
                      <a:pt x="2078279" y="159944"/>
                      <a:pt x="2078279" y="161163"/>
                    </a:cubicBezTo>
                    <a:cubicBezTo>
                      <a:pt x="2078279" y="162992"/>
                      <a:pt x="2078660" y="164439"/>
                      <a:pt x="2079422" y="165506"/>
                    </a:cubicBezTo>
                    <a:cubicBezTo>
                      <a:pt x="2080184" y="166573"/>
                      <a:pt x="2081060" y="167411"/>
                      <a:pt x="2082051" y="168021"/>
                    </a:cubicBezTo>
                    <a:cubicBezTo>
                      <a:pt x="2083041" y="168630"/>
                      <a:pt x="2084032" y="169011"/>
                      <a:pt x="2085022" y="169164"/>
                    </a:cubicBezTo>
                    <a:cubicBezTo>
                      <a:pt x="2086013" y="169316"/>
                      <a:pt x="2086737" y="169392"/>
                      <a:pt x="2087194" y="169392"/>
                    </a:cubicBezTo>
                    <a:lnTo>
                      <a:pt x="2087194" y="177851"/>
                    </a:lnTo>
                    <a:cubicBezTo>
                      <a:pt x="2085213" y="177698"/>
                      <a:pt x="2083498" y="177584"/>
                      <a:pt x="2082051" y="177508"/>
                    </a:cubicBezTo>
                    <a:cubicBezTo>
                      <a:pt x="2080603" y="177432"/>
                      <a:pt x="2079231" y="177393"/>
                      <a:pt x="2077936" y="177393"/>
                    </a:cubicBezTo>
                    <a:cubicBezTo>
                      <a:pt x="2076640" y="177393"/>
                      <a:pt x="2075307" y="177393"/>
                      <a:pt x="2073935" y="177393"/>
                    </a:cubicBezTo>
                    <a:cubicBezTo>
                      <a:pt x="2072564" y="177393"/>
                      <a:pt x="2070964" y="177393"/>
                      <a:pt x="2069135" y="177393"/>
                    </a:cubicBezTo>
                    <a:cubicBezTo>
                      <a:pt x="2064258" y="177393"/>
                      <a:pt x="2060334" y="177432"/>
                      <a:pt x="2057362" y="177508"/>
                    </a:cubicBezTo>
                    <a:cubicBezTo>
                      <a:pt x="2054390" y="177584"/>
                      <a:pt x="2051075" y="177698"/>
                      <a:pt x="2047418" y="177851"/>
                    </a:cubicBezTo>
                    <a:lnTo>
                      <a:pt x="2047418" y="169392"/>
                    </a:lnTo>
                    <a:cubicBezTo>
                      <a:pt x="2049094" y="169088"/>
                      <a:pt x="2050847" y="168592"/>
                      <a:pt x="2052675" y="167907"/>
                    </a:cubicBezTo>
                    <a:cubicBezTo>
                      <a:pt x="2054504" y="167221"/>
                      <a:pt x="2056409" y="165811"/>
                      <a:pt x="2058391" y="163677"/>
                    </a:cubicBezTo>
                    <a:cubicBezTo>
                      <a:pt x="2059153" y="162915"/>
                      <a:pt x="2060181" y="161391"/>
                      <a:pt x="2061477" y="159105"/>
                    </a:cubicBezTo>
                    <a:cubicBezTo>
                      <a:pt x="2062772" y="156819"/>
                      <a:pt x="2064106" y="154229"/>
                      <a:pt x="2065477" y="151333"/>
                    </a:cubicBezTo>
                    <a:cubicBezTo>
                      <a:pt x="2066849" y="148437"/>
                      <a:pt x="2068182" y="145466"/>
                      <a:pt x="2069478" y="142418"/>
                    </a:cubicBezTo>
                    <a:cubicBezTo>
                      <a:pt x="2070773" y="139370"/>
                      <a:pt x="2071802" y="136703"/>
                      <a:pt x="2072564" y="134417"/>
                    </a:cubicBezTo>
                    <a:close/>
                    <a:moveTo>
                      <a:pt x="3117571" y="4115"/>
                    </a:moveTo>
                    <a:cubicBezTo>
                      <a:pt x="3121685" y="4115"/>
                      <a:pt x="3125495" y="4724"/>
                      <a:pt x="3129000" y="5943"/>
                    </a:cubicBezTo>
                    <a:cubicBezTo>
                      <a:pt x="3132506" y="7163"/>
                      <a:pt x="3135515" y="8839"/>
                      <a:pt x="3138030" y="10973"/>
                    </a:cubicBezTo>
                    <a:cubicBezTo>
                      <a:pt x="3140545" y="13106"/>
                      <a:pt x="3142526" y="15583"/>
                      <a:pt x="3143974" y="18402"/>
                    </a:cubicBezTo>
                    <a:cubicBezTo>
                      <a:pt x="3145422" y="21222"/>
                      <a:pt x="3146146" y="24155"/>
                      <a:pt x="3146146" y="27203"/>
                    </a:cubicBezTo>
                    <a:cubicBezTo>
                      <a:pt x="3146146" y="31166"/>
                      <a:pt x="3144888" y="34557"/>
                      <a:pt x="3142373" y="37376"/>
                    </a:cubicBezTo>
                    <a:cubicBezTo>
                      <a:pt x="3139859" y="40195"/>
                      <a:pt x="3136468" y="41605"/>
                      <a:pt x="3132201" y="41605"/>
                    </a:cubicBezTo>
                    <a:cubicBezTo>
                      <a:pt x="3128239" y="41605"/>
                      <a:pt x="3125076" y="40272"/>
                      <a:pt x="3122714" y="37605"/>
                    </a:cubicBezTo>
                    <a:cubicBezTo>
                      <a:pt x="3120352" y="34938"/>
                      <a:pt x="3119171" y="31699"/>
                      <a:pt x="3119171" y="27889"/>
                    </a:cubicBezTo>
                    <a:cubicBezTo>
                      <a:pt x="3119171" y="27279"/>
                      <a:pt x="3119323" y="25984"/>
                      <a:pt x="3119628" y="24003"/>
                    </a:cubicBezTo>
                    <a:cubicBezTo>
                      <a:pt x="3119933" y="22022"/>
                      <a:pt x="3120085" y="20726"/>
                      <a:pt x="3120085" y="20117"/>
                    </a:cubicBezTo>
                    <a:cubicBezTo>
                      <a:pt x="3120085" y="17831"/>
                      <a:pt x="3119590" y="16230"/>
                      <a:pt x="3118599" y="15316"/>
                    </a:cubicBezTo>
                    <a:cubicBezTo>
                      <a:pt x="3117609" y="14402"/>
                      <a:pt x="3116580" y="13944"/>
                      <a:pt x="3115513" y="13944"/>
                    </a:cubicBezTo>
                    <a:cubicBezTo>
                      <a:pt x="3114599" y="13944"/>
                      <a:pt x="3113418" y="14554"/>
                      <a:pt x="3111970" y="15773"/>
                    </a:cubicBezTo>
                    <a:cubicBezTo>
                      <a:pt x="3110522" y="16992"/>
                      <a:pt x="3109798" y="19355"/>
                      <a:pt x="3109798" y="22860"/>
                    </a:cubicBezTo>
                    <a:cubicBezTo>
                      <a:pt x="3109798" y="23317"/>
                      <a:pt x="3109798" y="23889"/>
                      <a:pt x="3109798" y="24574"/>
                    </a:cubicBezTo>
                    <a:cubicBezTo>
                      <a:pt x="3109798" y="25260"/>
                      <a:pt x="3109912" y="26213"/>
                      <a:pt x="3110141" y="27432"/>
                    </a:cubicBezTo>
                    <a:cubicBezTo>
                      <a:pt x="3110370" y="28651"/>
                      <a:pt x="3110713" y="30289"/>
                      <a:pt x="3111170" y="32347"/>
                    </a:cubicBezTo>
                    <a:cubicBezTo>
                      <a:pt x="3111627" y="34404"/>
                      <a:pt x="3112236" y="37033"/>
                      <a:pt x="3112999" y="40233"/>
                    </a:cubicBezTo>
                    <a:cubicBezTo>
                      <a:pt x="3113608" y="43129"/>
                      <a:pt x="3114141" y="45529"/>
                      <a:pt x="3114599" y="47434"/>
                    </a:cubicBezTo>
                    <a:cubicBezTo>
                      <a:pt x="3115056" y="49339"/>
                      <a:pt x="3115437" y="51168"/>
                      <a:pt x="3115742" y="52921"/>
                    </a:cubicBezTo>
                    <a:cubicBezTo>
                      <a:pt x="3116047" y="54673"/>
                      <a:pt x="3116275" y="56464"/>
                      <a:pt x="3116427" y="58293"/>
                    </a:cubicBezTo>
                    <a:cubicBezTo>
                      <a:pt x="3116580" y="60122"/>
                      <a:pt x="3116732" y="62408"/>
                      <a:pt x="3116885" y="65151"/>
                    </a:cubicBezTo>
                    <a:lnTo>
                      <a:pt x="3129458" y="65151"/>
                    </a:lnTo>
                    <a:lnTo>
                      <a:pt x="3129458" y="74066"/>
                    </a:lnTo>
                    <a:lnTo>
                      <a:pt x="3117342" y="74066"/>
                    </a:lnTo>
                    <a:lnTo>
                      <a:pt x="3117342" y="148590"/>
                    </a:lnTo>
                    <a:cubicBezTo>
                      <a:pt x="3117342" y="151485"/>
                      <a:pt x="3117342" y="153771"/>
                      <a:pt x="3117342" y="155448"/>
                    </a:cubicBezTo>
                    <a:cubicBezTo>
                      <a:pt x="3117342" y="157124"/>
                      <a:pt x="3117380" y="158420"/>
                      <a:pt x="3117456" y="159334"/>
                    </a:cubicBezTo>
                    <a:cubicBezTo>
                      <a:pt x="3117532" y="160248"/>
                      <a:pt x="3117571" y="160934"/>
                      <a:pt x="3117571" y="161391"/>
                    </a:cubicBezTo>
                    <a:cubicBezTo>
                      <a:pt x="3117571" y="161849"/>
                      <a:pt x="3117571" y="162306"/>
                      <a:pt x="3117571" y="162763"/>
                    </a:cubicBezTo>
                    <a:cubicBezTo>
                      <a:pt x="3118028" y="166268"/>
                      <a:pt x="3119132" y="168288"/>
                      <a:pt x="3120885" y="168821"/>
                    </a:cubicBezTo>
                    <a:cubicBezTo>
                      <a:pt x="3122638" y="169354"/>
                      <a:pt x="3125419" y="169697"/>
                      <a:pt x="3129229" y="169850"/>
                    </a:cubicBezTo>
                    <a:lnTo>
                      <a:pt x="3129229" y="178079"/>
                    </a:lnTo>
                    <a:cubicBezTo>
                      <a:pt x="3126181" y="177927"/>
                      <a:pt x="3123514" y="177813"/>
                      <a:pt x="3121228" y="177736"/>
                    </a:cubicBezTo>
                    <a:cubicBezTo>
                      <a:pt x="3118942" y="177660"/>
                      <a:pt x="3116770" y="177584"/>
                      <a:pt x="3114713" y="177508"/>
                    </a:cubicBezTo>
                    <a:cubicBezTo>
                      <a:pt x="3112656" y="177432"/>
                      <a:pt x="3110522" y="177393"/>
                      <a:pt x="3108312" y="177393"/>
                    </a:cubicBezTo>
                    <a:cubicBezTo>
                      <a:pt x="3106102" y="177393"/>
                      <a:pt x="3103474" y="177393"/>
                      <a:pt x="3100425" y="177393"/>
                    </a:cubicBezTo>
                    <a:cubicBezTo>
                      <a:pt x="3097225" y="177393"/>
                      <a:pt x="3094406" y="177393"/>
                      <a:pt x="3091967" y="177393"/>
                    </a:cubicBezTo>
                    <a:cubicBezTo>
                      <a:pt x="3089529" y="177393"/>
                      <a:pt x="3087243" y="177432"/>
                      <a:pt x="3085109" y="177508"/>
                    </a:cubicBezTo>
                    <a:cubicBezTo>
                      <a:pt x="3082976" y="177584"/>
                      <a:pt x="3080842" y="177660"/>
                      <a:pt x="3078708" y="177736"/>
                    </a:cubicBezTo>
                    <a:cubicBezTo>
                      <a:pt x="3076575" y="177813"/>
                      <a:pt x="3074213" y="177927"/>
                      <a:pt x="3071622" y="178079"/>
                    </a:cubicBezTo>
                    <a:lnTo>
                      <a:pt x="3071622" y="169850"/>
                    </a:lnTo>
                    <a:cubicBezTo>
                      <a:pt x="3072841" y="169697"/>
                      <a:pt x="3074289" y="169316"/>
                      <a:pt x="3075965" y="168707"/>
                    </a:cubicBezTo>
                    <a:cubicBezTo>
                      <a:pt x="3077642" y="168097"/>
                      <a:pt x="3078708" y="166116"/>
                      <a:pt x="3079166" y="162763"/>
                    </a:cubicBezTo>
                    <a:cubicBezTo>
                      <a:pt x="3079166" y="162306"/>
                      <a:pt x="3079204" y="161506"/>
                      <a:pt x="3079280" y="160363"/>
                    </a:cubicBezTo>
                    <a:cubicBezTo>
                      <a:pt x="3079356" y="159220"/>
                      <a:pt x="3079394" y="158001"/>
                      <a:pt x="3079394" y="156705"/>
                    </a:cubicBezTo>
                    <a:cubicBezTo>
                      <a:pt x="3079394" y="155410"/>
                      <a:pt x="3079394" y="154191"/>
                      <a:pt x="3079394" y="153048"/>
                    </a:cubicBezTo>
                    <a:cubicBezTo>
                      <a:pt x="3079394" y="151905"/>
                      <a:pt x="3079394" y="151104"/>
                      <a:pt x="3079394" y="150647"/>
                    </a:cubicBezTo>
                    <a:lnTo>
                      <a:pt x="3079394" y="74066"/>
                    </a:lnTo>
                    <a:lnTo>
                      <a:pt x="3070936" y="74066"/>
                    </a:lnTo>
                    <a:lnTo>
                      <a:pt x="3070936" y="65151"/>
                    </a:lnTo>
                    <a:lnTo>
                      <a:pt x="3079623" y="65151"/>
                    </a:lnTo>
                    <a:cubicBezTo>
                      <a:pt x="3079623" y="59969"/>
                      <a:pt x="3079775" y="54483"/>
                      <a:pt x="3080080" y="48692"/>
                    </a:cubicBezTo>
                    <a:cubicBezTo>
                      <a:pt x="3080385" y="42900"/>
                      <a:pt x="3081375" y="37338"/>
                      <a:pt x="3083052" y="32004"/>
                    </a:cubicBezTo>
                    <a:cubicBezTo>
                      <a:pt x="3084119" y="28803"/>
                      <a:pt x="3085643" y="25565"/>
                      <a:pt x="3087624" y="22288"/>
                    </a:cubicBezTo>
                    <a:cubicBezTo>
                      <a:pt x="3089605" y="19012"/>
                      <a:pt x="3092005" y="16040"/>
                      <a:pt x="3094825" y="13373"/>
                    </a:cubicBezTo>
                    <a:cubicBezTo>
                      <a:pt x="3097644" y="10706"/>
                      <a:pt x="3100959" y="8496"/>
                      <a:pt x="3104769" y="6744"/>
                    </a:cubicBezTo>
                    <a:cubicBezTo>
                      <a:pt x="3108579" y="4991"/>
                      <a:pt x="3112846" y="4115"/>
                      <a:pt x="3117571" y="4115"/>
                    </a:cubicBezTo>
                    <a:close/>
                    <a:moveTo>
                      <a:pt x="1164945" y="4115"/>
                    </a:moveTo>
                    <a:cubicBezTo>
                      <a:pt x="1169060" y="4115"/>
                      <a:pt x="1172870" y="4724"/>
                      <a:pt x="1176376" y="5943"/>
                    </a:cubicBezTo>
                    <a:cubicBezTo>
                      <a:pt x="1179881" y="7163"/>
                      <a:pt x="1182891" y="8839"/>
                      <a:pt x="1185405" y="10973"/>
                    </a:cubicBezTo>
                    <a:cubicBezTo>
                      <a:pt x="1187920" y="13106"/>
                      <a:pt x="1189901" y="15583"/>
                      <a:pt x="1191349" y="18402"/>
                    </a:cubicBezTo>
                    <a:cubicBezTo>
                      <a:pt x="1192797" y="21222"/>
                      <a:pt x="1193520" y="24155"/>
                      <a:pt x="1193520" y="27203"/>
                    </a:cubicBezTo>
                    <a:cubicBezTo>
                      <a:pt x="1193520" y="31166"/>
                      <a:pt x="1192263" y="34557"/>
                      <a:pt x="1189749" y="37376"/>
                    </a:cubicBezTo>
                    <a:cubicBezTo>
                      <a:pt x="1187234" y="40195"/>
                      <a:pt x="1183843" y="41605"/>
                      <a:pt x="1179576" y="41605"/>
                    </a:cubicBezTo>
                    <a:cubicBezTo>
                      <a:pt x="1175614" y="41605"/>
                      <a:pt x="1172451" y="40272"/>
                      <a:pt x="1170089" y="37605"/>
                    </a:cubicBezTo>
                    <a:cubicBezTo>
                      <a:pt x="1167727" y="34938"/>
                      <a:pt x="1166546" y="31699"/>
                      <a:pt x="1166546" y="27889"/>
                    </a:cubicBezTo>
                    <a:cubicBezTo>
                      <a:pt x="1166546" y="27279"/>
                      <a:pt x="1166698" y="25984"/>
                      <a:pt x="1167003" y="24003"/>
                    </a:cubicBezTo>
                    <a:cubicBezTo>
                      <a:pt x="1167308" y="22022"/>
                      <a:pt x="1167460" y="20726"/>
                      <a:pt x="1167460" y="20117"/>
                    </a:cubicBezTo>
                    <a:cubicBezTo>
                      <a:pt x="1167460" y="17831"/>
                      <a:pt x="1166965" y="16230"/>
                      <a:pt x="1165974" y="15316"/>
                    </a:cubicBezTo>
                    <a:cubicBezTo>
                      <a:pt x="1164984" y="14402"/>
                      <a:pt x="1163955" y="13944"/>
                      <a:pt x="1162888" y="13944"/>
                    </a:cubicBezTo>
                    <a:cubicBezTo>
                      <a:pt x="1161974" y="13944"/>
                      <a:pt x="1160793" y="14554"/>
                      <a:pt x="1159345" y="15773"/>
                    </a:cubicBezTo>
                    <a:cubicBezTo>
                      <a:pt x="1157897" y="16992"/>
                      <a:pt x="1157173" y="19355"/>
                      <a:pt x="1157173" y="22860"/>
                    </a:cubicBezTo>
                    <a:cubicBezTo>
                      <a:pt x="1157173" y="23317"/>
                      <a:pt x="1157173" y="23889"/>
                      <a:pt x="1157173" y="24574"/>
                    </a:cubicBezTo>
                    <a:cubicBezTo>
                      <a:pt x="1157173" y="25260"/>
                      <a:pt x="1157287" y="26213"/>
                      <a:pt x="1157516" y="27432"/>
                    </a:cubicBezTo>
                    <a:cubicBezTo>
                      <a:pt x="1157745" y="28651"/>
                      <a:pt x="1158087" y="30289"/>
                      <a:pt x="1158545" y="32347"/>
                    </a:cubicBezTo>
                    <a:cubicBezTo>
                      <a:pt x="1159002" y="34404"/>
                      <a:pt x="1159612" y="37033"/>
                      <a:pt x="1160374" y="40233"/>
                    </a:cubicBezTo>
                    <a:cubicBezTo>
                      <a:pt x="1160983" y="43129"/>
                      <a:pt x="1161517" y="45529"/>
                      <a:pt x="1161974" y="47434"/>
                    </a:cubicBezTo>
                    <a:cubicBezTo>
                      <a:pt x="1162431" y="49339"/>
                      <a:pt x="1162812" y="51168"/>
                      <a:pt x="1163117" y="52921"/>
                    </a:cubicBezTo>
                    <a:cubicBezTo>
                      <a:pt x="1163422" y="54673"/>
                      <a:pt x="1163650" y="56464"/>
                      <a:pt x="1163803" y="58293"/>
                    </a:cubicBezTo>
                    <a:cubicBezTo>
                      <a:pt x="1163955" y="60122"/>
                      <a:pt x="1164107" y="62408"/>
                      <a:pt x="1164260" y="65151"/>
                    </a:cubicBezTo>
                    <a:lnTo>
                      <a:pt x="1176833" y="65151"/>
                    </a:lnTo>
                    <a:lnTo>
                      <a:pt x="1176833" y="74066"/>
                    </a:lnTo>
                    <a:lnTo>
                      <a:pt x="1164717" y="74066"/>
                    </a:lnTo>
                    <a:lnTo>
                      <a:pt x="1164717" y="148590"/>
                    </a:lnTo>
                    <a:cubicBezTo>
                      <a:pt x="1164717" y="151485"/>
                      <a:pt x="1164717" y="153771"/>
                      <a:pt x="1164717" y="155448"/>
                    </a:cubicBezTo>
                    <a:cubicBezTo>
                      <a:pt x="1164717" y="157124"/>
                      <a:pt x="1164755" y="158420"/>
                      <a:pt x="1164831" y="159334"/>
                    </a:cubicBezTo>
                    <a:cubicBezTo>
                      <a:pt x="1164908" y="160248"/>
                      <a:pt x="1164945" y="160934"/>
                      <a:pt x="1164945" y="161391"/>
                    </a:cubicBezTo>
                    <a:cubicBezTo>
                      <a:pt x="1164945" y="161849"/>
                      <a:pt x="1164945" y="162306"/>
                      <a:pt x="1164945" y="162763"/>
                    </a:cubicBezTo>
                    <a:cubicBezTo>
                      <a:pt x="1165403" y="166268"/>
                      <a:pt x="1166508" y="168288"/>
                      <a:pt x="1168260" y="168821"/>
                    </a:cubicBezTo>
                    <a:cubicBezTo>
                      <a:pt x="1170013" y="169354"/>
                      <a:pt x="1172794" y="169697"/>
                      <a:pt x="1176604" y="169850"/>
                    </a:cubicBezTo>
                    <a:lnTo>
                      <a:pt x="1176604" y="178079"/>
                    </a:lnTo>
                    <a:cubicBezTo>
                      <a:pt x="1173556" y="177927"/>
                      <a:pt x="1170889" y="177813"/>
                      <a:pt x="1168603" y="177736"/>
                    </a:cubicBezTo>
                    <a:cubicBezTo>
                      <a:pt x="1166317" y="177660"/>
                      <a:pt x="1164145" y="177584"/>
                      <a:pt x="1162088" y="177508"/>
                    </a:cubicBezTo>
                    <a:cubicBezTo>
                      <a:pt x="1160031" y="177432"/>
                      <a:pt x="1157897" y="177393"/>
                      <a:pt x="1155687" y="177393"/>
                    </a:cubicBezTo>
                    <a:cubicBezTo>
                      <a:pt x="1153477" y="177393"/>
                      <a:pt x="1150848" y="177393"/>
                      <a:pt x="1147800" y="177393"/>
                    </a:cubicBezTo>
                    <a:cubicBezTo>
                      <a:pt x="1144600" y="177393"/>
                      <a:pt x="1141781" y="177393"/>
                      <a:pt x="1139342" y="177393"/>
                    </a:cubicBezTo>
                    <a:cubicBezTo>
                      <a:pt x="1136904" y="177393"/>
                      <a:pt x="1134618" y="177432"/>
                      <a:pt x="1132484" y="177508"/>
                    </a:cubicBezTo>
                    <a:cubicBezTo>
                      <a:pt x="1130351" y="177584"/>
                      <a:pt x="1128217" y="177660"/>
                      <a:pt x="1126084" y="177736"/>
                    </a:cubicBezTo>
                    <a:cubicBezTo>
                      <a:pt x="1123950" y="177813"/>
                      <a:pt x="1121588" y="177927"/>
                      <a:pt x="1118997" y="178079"/>
                    </a:cubicBezTo>
                    <a:lnTo>
                      <a:pt x="1118997" y="169850"/>
                    </a:lnTo>
                    <a:cubicBezTo>
                      <a:pt x="1120216" y="169697"/>
                      <a:pt x="1121664" y="169316"/>
                      <a:pt x="1123340" y="168707"/>
                    </a:cubicBezTo>
                    <a:cubicBezTo>
                      <a:pt x="1125017" y="168097"/>
                      <a:pt x="1126084" y="166116"/>
                      <a:pt x="1126541" y="162763"/>
                    </a:cubicBezTo>
                    <a:cubicBezTo>
                      <a:pt x="1126541" y="162306"/>
                      <a:pt x="1126579" y="161506"/>
                      <a:pt x="1126655" y="160363"/>
                    </a:cubicBezTo>
                    <a:cubicBezTo>
                      <a:pt x="1126731" y="159220"/>
                      <a:pt x="1126770" y="158001"/>
                      <a:pt x="1126770" y="156705"/>
                    </a:cubicBezTo>
                    <a:cubicBezTo>
                      <a:pt x="1126770" y="155410"/>
                      <a:pt x="1126770" y="154191"/>
                      <a:pt x="1126770" y="153048"/>
                    </a:cubicBezTo>
                    <a:cubicBezTo>
                      <a:pt x="1126770" y="151905"/>
                      <a:pt x="1126770" y="151104"/>
                      <a:pt x="1126770" y="150647"/>
                    </a:cubicBezTo>
                    <a:lnTo>
                      <a:pt x="1126770" y="74066"/>
                    </a:lnTo>
                    <a:lnTo>
                      <a:pt x="1118311" y="74066"/>
                    </a:lnTo>
                    <a:lnTo>
                      <a:pt x="1118311" y="65151"/>
                    </a:lnTo>
                    <a:lnTo>
                      <a:pt x="1126998" y="65151"/>
                    </a:lnTo>
                    <a:cubicBezTo>
                      <a:pt x="1126998" y="59969"/>
                      <a:pt x="1127150" y="54483"/>
                      <a:pt x="1127455" y="48692"/>
                    </a:cubicBezTo>
                    <a:cubicBezTo>
                      <a:pt x="1127760" y="42900"/>
                      <a:pt x="1128751" y="37338"/>
                      <a:pt x="1130427" y="32004"/>
                    </a:cubicBezTo>
                    <a:cubicBezTo>
                      <a:pt x="1131494" y="28803"/>
                      <a:pt x="1133018" y="25565"/>
                      <a:pt x="1134999" y="22288"/>
                    </a:cubicBezTo>
                    <a:cubicBezTo>
                      <a:pt x="1136980" y="19012"/>
                      <a:pt x="1139380" y="16040"/>
                      <a:pt x="1142200" y="13373"/>
                    </a:cubicBezTo>
                    <a:cubicBezTo>
                      <a:pt x="1145019" y="10706"/>
                      <a:pt x="1148334" y="8496"/>
                      <a:pt x="1152144" y="6744"/>
                    </a:cubicBezTo>
                    <a:cubicBezTo>
                      <a:pt x="1155954" y="4991"/>
                      <a:pt x="1160221" y="4115"/>
                      <a:pt x="1164945" y="4115"/>
                    </a:cubicBezTo>
                    <a:close/>
                    <a:moveTo>
                      <a:pt x="1429576" y="228"/>
                    </a:moveTo>
                    <a:lnTo>
                      <a:pt x="1440256" y="228"/>
                    </a:lnTo>
                    <a:lnTo>
                      <a:pt x="1440256" y="77952"/>
                    </a:lnTo>
                    <a:cubicBezTo>
                      <a:pt x="1446988" y="72771"/>
                      <a:pt x="1452649" y="69151"/>
                      <a:pt x="1457240" y="67094"/>
                    </a:cubicBezTo>
                    <a:cubicBezTo>
                      <a:pt x="1461832" y="65037"/>
                      <a:pt x="1466421" y="64008"/>
                      <a:pt x="1471010" y="64008"/>
                    </a:cubicBezTo>
                    <a:cubicBezTo>
                      <a:pt x="1474530" y="64008"/>
                      <a:pt x="1477743" y="64427"/>
                      <a:pt x="1480651" y="65265"/>
                    </a:cubicBezTo>
                    <a:cubicBezTo>
                      <a:pt x="1483558" y="66103"/>
                      <a:pt x="1486312" y="67665"/>
                      <a:pt x="1488913" y="69951"/>
                    </a:cubicBezTo>
                    <a:cubicBezTo>
                      <a:pt x="1493044" y="73609"/>
                      <a:pt x="1495492" y="77724"/>
                      <a:pt x="1496258" y="82296"/>
                    </a:cubicBezTo>
                    <a:cubicBezTo>
                      <a:pt x="1497023" y="86868"/>
                      <a:pt x="1497483" y="91821"/>
                      <a:pt x="1497635" y="97155"/>
                    </a:cubicBezTo>
                    <a:lnTo>
                      <a:pt x="1497635" y="149047"/>
                    </a:lnTo>
                    <a:cubicBezTo>
                      <a:pt x="1497635" y="149961"/>
                      <a:pt x="1497635" y="151181"/>
                      <a:pt x="1497635" y="152705"/>
                    </a:cubicBezTo>
                    <a:cubicBezTo>
                      <a:pt x="1497635" y="154229"/>
                      <a:pt x="1497673" y="155791"/>
                      <a:pt x="1497749" y="157391"/>
                    </a:cubicBezTo>
                    <a:cubicBezTo>
                      <a:pt x="1497825" y="158991"/>
                      <a:pt x="1497940" y="160515"/>
                      <a:pt x="1498092" y="161963"/>
                    </a:cubicBezTo>
                    <a:cubicBezTo>
                      <a:pt x="1498244" y="163411"/>
                      <a:pt x="1498473" y="164516"/>
                      <a:pt x="1498778" y="165278"/>
                    </a:cubicBezTo>
                    <a:cubicBezTo>
                      <a:pt x="1499387" y="166802"/>
                      <a:pt x="1500111" y="167945"/>
                      <a:pt x="1500949" y="168707"/>
                    </a:cubicBezTo>
                    <a:cubicBezTo>
                      <a:pt x="1501788" y="169469"/>
                      <a:pt x="1503426" y="169850"/>
                      <a:pt x="1505864" y="169850"/>
                    </a:cubicBezTo>
                    <a:lnTo>
                      <a:pt x="1505864" y="178079"/>
                    </a:lnTo>
                    <a:cubicBezTo>
                      <a:pt x="1502969" y="177927"/>
                      <a:pt x="1500413" y="177813"/>
                      <a:pt x="1498196" y="177736"/>
                    </a:cubicBezTo>
                    <a:cubicBezTo>
                      <a:pt x="1495979" y="177660"/>
                      <a:pt x="1493874" y="177584"/>
                      <a:pt x="1491880" y="177508"/>
                    </a:cubicBezTo>
                    <a:cubicBezTo>
                      <a:pt x="1489887" y="177432"/>
                      <a:pt x="1487856" y="177393"/>
                      <a:pt x="1485787" y="177393"/>
                    </a:cubicBezTo>
                    <a:cubicBezTo>
                      <a:pt x="1483717" y="177393"/>
                      <a:pt x="1481457" y="177393"/>
                      <a:pt x="1479004" y="177393"/>
                    </a:cubicBezTo>
                    <a:cubicBezTo>
                      <a:pt x="1473944" y="177393"/>
                      <a:pt x="1469459" y="177432"/>
                      <a:pt x="1465550" y="177508"/>
                    </a:cubicBezTo>
                    <a:cubicBezTo>
                      <a:pt x="1461641" y="177584"/>
                      <a:pt x="1457554" y="177774"/>
                      <a:pt x="1453286" y="178079"/>
                    </a:cubicBezTo>
                    <a:lnTo>
                      <a:pt x="1453286" y="170078"/>
                    </a:lnTo>
                    <a:cubicBezTo>
                      <a:pt x="1454810" y="169926"/>
                      <a:pt x="1455991" y="169507"/>
                      <a:pt x="1456830" y="168821"/>
                    </a:cubicBezTo>
                    <a:cubicBezTo>
                      <a:pt x="1457668" y="168135"/>
                      <a:pt x="1458239" y="167335"/>
                      <a:pt x="1458544" y="166421"/>
                    </a:cubicBezTo>
                    <a:cubicBezTo>
                      <a:pt x="1458849" y="165506"/>
                      <a:pt x="1459040" y="164439"/>
                      <a:pt x="1459116" y="163220"/>
                    </a:cubicBezTo>
                    <a:cubicBezTo>
                      <a:pt x="1459192" y="162001"/>
                      <a:pt x="1459306" y="160706"/>
                      <a:pt x="1459459" y="159334"/>
                    </a:cubicBezTo>
                    <a:cubicBezTo>
                      <a:pt x="1459611" y="158267"/>
                      <a:pt x="1459687" y="157239"/>
                      <a:pt x="1459687" y="156248"/>
                    </a:cubicBezTo>
                    <a:cubicBezTo>
                      <a:pt x="1459687" y="155257"/>
                      <a:pt x="1459687" y="154229"/>
                      <a:pt x="1459687" y="153162"/>
                    </a:cubicBezTo>
                    <a:lnTo>
                      <a:pt x="1459687" y="102184"/>
                    </a:lnTo>
                    <a:cubicBezTo>
                      <a:pt x="1459687" y="98679"/>
                      <a:pt x="1459573" y="95974"/>
                      <a:pt x="1459344" y="94069"/>
                    </a:cubicBezTo>
                    <a:cubicBezTo>
                      <a:pt x="1459116" y="92164"/>
                      <a:pt x="1458620" y="90602"/>
                      <a:pt x="1457858" y="89382"/>
                    </a:cubicBezTo>
                    <a:cubicBezTo>
                      <a:pt x="1456487" y="87249"/>
                      <a:pt x="1454429" y="86182"/>
                      <a:pt x="1451686" y="86182"/>
                    </a:cubicBezTo>
                    <a:cubicBezTo>
                      <a:pt x="1449857" y="86182"/>
                      <a:pt x="1447876" y="86601"/>
                      <a:pt x="1445743" y="87439"/>
                    </a:cubicBezTo>
                    <a:cubicBezTo>
                      <a:pt x="1443609" y="88278"/>
                      <a:pt x="1441780" y="89078"/>
                      <a:pt x="1440256" y="89840"/>
                    </a:cubicBezTo>
                    <a:lnTo>
                      <a:pt x="1440256" y="153390"/>
                    </a:lnTo>
                    <a:cubicBezTo>
                      <a:pt x="1440256" y="156134"/>
                      <a:pt x="1440256" y="158267"/>
                      <a:pt x="1440256" y="159791"/>
                    </a:cubicBezTo>
                    <a:cubicBezTo>
                      <a:pt x="1440256" y="161315"/>
                      <a:pt x="1440332" y="162534"/>
                      <a:pt x="1440485" y="163449"/>
                    </a:cubicBezTo>
                    <a:cubicBezTo>
                      <a:pt x="1440637" y="164363"/>
                      <a:pt x="1440752" y="165049"/>
                      <a:pt x="1440828" y="165506"/>
                    </a:cubicBezTo>
                    <a:cubicBezTo>
                      <a:pt x="1440904" y="165963"/>
                      <a:pt x="1441094" y="166421"/>
                      <a:pt x="1441399" y="166878"/>
                    </a:cubicBezTo>
                    <a:cubicBezTo>
                      <a:pt x="1442009" y="168097"/>
                      <a:pt x="1442771" y="168859"/>
                      <a:pt x="1443685" y="169164"/>
                    </a:cubicBezTo>
                    <a:cubicBezTo>
                      <a:pt x="1444600" y="169469"/>
                      <a:pt x="1445438" y="169697"/>
                      <a:pt x="1446200" y="169850"/>
                    </a:cubicBezTo>
                    <a:lnTo>
                      <a:pt x="1446200" y="178079"/>
                    </a:lnTo>
                    <a:cubicBezTo>
                      <a:pt x="1443457" y="177927"/>
                      <a:pt x="1441062" y="177813"/>
                      <a:pt x="1439015" y="177736"/>
                    </a:cubicBezTo>
                    <a:cubicBezTo>
                      <a:pt x="1436968" y="177660"/>
                      <a:pt x="1434998" y="177584"/>
                      <a:pt x="1433103" y="177508"/>
                    </a:cubicBezTo>
                    <a:cubicBezTo>
                      <a:pt x="1431209" y="177432"/>
                      <a:pt x="1429240" y="177393"/>
                      <a:pt x="1427194" y="177393"/>
                    </a:cubicBezTo>
                    <a:cubicBezTo>
                      <a:pt x="1425148" y="177393"/>
                      <a:pt x="1422763" y="177393"/>
                      <a:pt x="1420036" y="177393"/>
                    </a:cubicBezTo>
                    <a:cubicBezTo>
                      <a:pt x="1415188" y="177393"/>
                      <a:pt x="1411021" y="177470"/>
                      <a:pt x="1407536" y="177622"/>
                    </a:cubicBezTo>
                    <a:cubicBezTo>
                      <a:pt x="1404051" y="177774"/>
                      <a:pt x="1399718" y="177927"/>
                      <a:pt x="1394536" y="178079"/>
                    </a:cubicBezTo>
                    <a:lnTo>
                      <a:pt x="1394536" y="169850"/>
                    </a:lnTo>
                    <a:cubicBezTo>
                      <a:pt x="1398346" y="169697"/>
                      <a:pt x="1400594" y="168516"/>
                      <a:pt x="1401280" y="166306"/>
                    </a:cubicBezTo>
                    <a:cubicBezTo>
                      <a:pt x="1401966" y="164097"/>
                      <a:pt x="1402309" y="160020"/>
                      <a:pt x="1402309" y="154076"/>
                    </a:cubicBezTo>
                    <a:lnTo>
                      <a:pt x="1402309" y="31547"/>
                    </a:lnTo>
                    <a:cubicBezTo>
                      <a:pt x="1402309" y="28346"/>
                      <a:pt x="1402270" y="25755"/>
                      <a:pt x="1402194" y="23774"/>
                    </a:cubicBezTo>
                    <a:cubicBezTo>
                      <a:pt x="1402118" y="21793"/>
                      <a:pt x="1401851" y="20231"/>
                      <a:pt x="1401394" y="19088"/>
                    </a:cubicBezTo>
                    <a:cubicBezTo>
                      <a:pt x="1400937" y="17945"/>
                      <a:pt x="1400175" y="17183"/>
                      <a:pt x="1399108" y="16802"/>
                    </a:cubicBezTo>
                    <a:cubicBezTo>
                      <a:pt x="1398041" y="16421"/>
                      <a:pt x="1396517" y="16154"/>
                      <a:pt x="1394536" y="16002"/>
                    </a:cubicBezTo>
                    <a:lnTo>
                      <a:pt x="1394536" y="7315"/>
                    </a:lnTo>
                    <a:cubicBezTo>
                      <a:pt x="1398194" y="7010"/>
                      <a:pt x="1401464" y="6667"/>
                      <a:pt x="1404346" y="6286"/>
                    </a:cubicBezTo>
                    <a:cubicBezTo>
                      <a:pt x="1407229" y="5905"/>
                      <a:pt x="1409996" y="5448"/>
                      <a:pt x="1412648" y="4915"/>
                    </a:cubicBezTo>
                    <a:cubicBezTo>
                      <a:pt x="1415299" y="4381"/>
                      <a:pt x="1417950" y="3734"/>
                      <a:pt x="1420600" y="2972"/>
                    </a:cubicBezTo>
                    <a:cubicBezTo>
                      <a:pt x="1423250" y="2210"/>
                      <a:pt x="1426242" y="1295"/>
                      <a:pt x="1429576" y="228"/>
                    </a:cubicBezTo>
                    <a:close/>
                    <a:moveTo>
                      <a:pt x="2491215" y="0"/>
                    </a:moveTo>
                    <a:lnTo>
                      <a:pt x="2502256" y="0"/>
                    </a:lnTo>
                    <a:lnTo>
                      <a:pt x="2502256" y="153369"/>
                    </a:lnTo>
                    <a:cubicBezTo>
                      <a:pt x="2502256" y="156574"/>
                      <a:pt x="2502294" y="159207"/>
                      <a:pt x="2502370" y="161266"/>
                    </a:cubicBezTo>
                    <a:cubicBezTo>
                      <a:pt x="2502446" y="163326"/>
                      <a:pt x="2502751" y="165004"/>
                      <a:pt x="2503284" y="166301"/>
                    </a:cubicBezTo>
                    <a:cubicBezTo>
                      <a:pt x="2503818" y="167598"/>
                      <a:pt x="2504656" y="168513"/>
                      <a:pt x="2505799" y="169048"/>
                    </a:cubicBezTo>
                    <a:cubicBezTo>
                      <a:pt x="2506942" y="169582"/>
                      <a:pt x="2508580" y="169850"/>
                      <a:pt x="2510714" y="169850"/>
                    </a:cubicBezTo>
                    <a:lnTo>
                      <a:pt x="2510714" y="178079"/>
                    </a:lnTo>
                    <a:cubicBezTo>
                      <a:pt x="2508275" y="177927"/>
                      <a:pt x="2506218" y="177813"/>
                      <a:pt x="2504541" y="177736"/>
                    </a:cubicBezTo>
                    <a:cubicBezTo>
                      <a:pt x="2502865" y="177660"/>
                      <a:pt x="2501298" y="177622"/>
                      <a:pt x="2499841" y="177622"/>
                    </a:cubicBezTo>
                    <a:cubicBezTo>
                      <a:pt x="2498384" y="177622"/>
                      <a:pt x="2496926" y="177622"/>
                      <a:pt x="2495469" y="177622"/>
                    </a:cubicBezTo>
                    <a:cubicBezTo>
                      <a:pt x="2494012" y="177622"/>
                      <a:pt x="2492286" y="177622"/>
                      <a:pt x="2490293" y="177622"/>
                    </a:cubicBezTo>
                    <a:cubicBezTo>
                      <a:pt x="2487074" y="177622"/>
                      <a:pt x="2484468" y="177622"/>
                      <a:pt x="2482475" y="177622"/>
                    </a:cubicBezTo>
                    <a:cubicBezTo>
                      <a:pt x="2480481" y="177622"/>
                      <a:pt x="2478679" y="177622"/>
                      <a:pt x="2477068" y="177622"/>
                    </a:cubicBezTo>
                    <a:cubicBezTo>
                      <a:pt x="2475458" y="177622"/>
                      <a:pt x="2473770" y="177660"/>
                      <a:pt x="2472007" y="177736"/>
                    </a:cubicBezTo>
                    <a:cubicBezTo>
                      <a:pt x="2470244" y="177813"/>
                      <a:pt x="2467982" y="177927"/>
                      <a:pt x="2465222" y="178079"/>
                    </a:cubicBezTo>
                    <a:lnTo>
                      <a:pt x="2465458" y="163677"/>
                    </a:lnTo>
                    <a:cubicBezTo>
                      <a:pt x="2461055" y="169011"/>
                      <a:pt x="2456803" y="173050"/>
                      <a:pt x="2452703" y="175793"/>
                    </a:cubicBezTo>
                    <a:cubicBezTo>
                      <a:pt x="2448602" y="178536"/>
                      <a:pt x="2443971" y="179908"/>
                      <a:pt x="2438808" y="179908"/>
                    </a:cubicBezTo>
                    <a:cubicBezTo>
                      <a:pt x="2435620" y="179908"/>
                      <a:pt x="2432356" y="179298"/>
                      <a:pt x="2429018" y="178079"/>
                    </a:cubicBezTo>
                    <a:cubicBezTo>
                      <a:pt x="2424765" y="176403"/>
                      <a:pt x="2421272" y="174041"/>
                      <a:pt x="2418540" y="170993"/>
                    </a:cubicBezTo>
                    <a:cubicBezTo>
                      <a:pt x="2415807" y="167945"/>
                      <a:pt x="2413529" y="164287"/>
                      <a:pt x="2411705" y="160020"/>
                    </a:cubicBezTo>
                    <a:cubicBezTo>
                      <a:pt x="2409276" y="154229"/>
                      <a:pt x="2407606" y="147790"/>
                      <a:pt x="2406695" y="140703"/>
                    </a:cubicBezTo>
                    <a:cubicBezTo>
                      <a:pt x="2405784" y="133617"/>
                      <a:pt x="2405329" y="127406"/>
                      <a:pt x="2405329" y="122072"/>
                    </a:cubicBezTo>
                    <a:cubicBezTo>
                      <a:pt x="2405329" y="114300"/>
                      <a:pt x="2406053" y="106756"/>
                      <a:pt x="2407501" y="99441"/>
                    </a:cubicBezTo>
                    <a:cubicBezTo>
                      <a:pt x="2408948" y="92126"/>
                      <a:pt x="2411273" y="85687"/>
                      <a:pt x="2414473" y="80124"/>
                    </a:cubicBezTo>
                    <a:cubicBezTo>
                      <a:pt x="2417674" y="74562"/>
                      <a:pt x="2421712" y="70066"/>
                      <a:pt x="2426589" y="66637"/>
                    </a:cubicBezTo>
                    <a:cubicBezTo>
                      <a:pt x="2431466" y="63208"/>
                      <a:pt x="2437333" y="61493"/>
                      <a:pt x="2444191" y="61493"/>
                    </a:cubicBezTo>
                    <a:cubicBezTo>
                      <a:pt x="2449013" y="61493"/>
                      <a:pt x="2452969" y="62179"/>
                      <a:pt x="2456059" y="63551"/>
                    </a:cubicBezTo>
                    <a:cubicBezTo>
                      <a:pt x="2459148" y="64922"/>
                      <a:pt x="2461898" y="66294"/>
                      <a:pt x="2464308" y="67665"/>
                    </a:cubicBezTo>
                    <a:lnTo>
                      <a:pt x="2464308" y="28971"/>
                    </a:lnTo>
                    <a:cubicBezTo>
                      <a:pt x="2464308" y="26542"/>
                      <a:pt x="2464232" y="24456"/>
                      <a:pt x="2464079" y="22712"/>
                    </a:cubicBezTo>
                    <a:cubicBezTo>
                      <a:pt x="2463927" y="20967"/>
                      <a:pt x="2463584" y="19526"/>
                      <a:pt x="2463051" y="18388"/>
                    </a:cubicBezTo>
                    <a:cubicBezTo>
                      <a:pt x="2462517" y="17250"/>
                      <a:pt x="2461679" y="16415"/>
                      <a:pt x="2460536" y="15884"/>
                    </a:cubicBezTo>
                    <a:cubicBezTo>
                      <a:pt x="2459393" y="15353"/>
                      <a:pt x="2457831" y="15011"/>
                      <a:pt x="2455850" y="14859"/>
                    </a:cubicBezTo>
                    <a:lnTo>
                      <a:pt x="2455850" y="6629"/>
                    </a:lnTo>
                    <a:cubicBezTo>
                      <a:pt x="2458898" y="6477"/>
                      <a:pt x="2461721" y="6286"/>
                      <a:pt x="2464320" y="6058"/>
                    </a:cubicBezTo>
                    <a:cubicBezTo>
                      <a:pt x="2466920" y="5829"/>
                      <a:pt x="2469522" y="5486"/>
                      <a:pt x="2472129" y="5029"/>
                    </a:cubicBezTo>
                    <a:cubicBezTo>
                      <a:pt x="2474735" y="4572"/>
                      <a:pt x="2477571" y="3924"/>
                      <a:pt x="2480637" y="3086"/>
                    </a:cubicBezTo>
                    <a:cubicBezTo>
                      <a:pt x="2483703" y="2248"/>
                      <a:pt x="2487229" y="1219"/>
                      <a:pt x="2491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zh-CN" altLang="en-US" dirty="0">
                  <a:solidFill>
                    <a:schemeClr val="accent1"/>
                  </a:solidFill>
                  <a:latin typeface="Concorde BE" panose="02000503080000020003" pitchFamily="2" charset="0"/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53E091F6-4DBE-A1A5-C183-AEE402976C8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9472617" y="416362"/>
              <a:ext cx="433243" cy="432000"/>
              <a:chOff x="4446588" y="874712"/>
              <a:chExt cx="5530849" cy="5514975"/>
            </a:xfrm>
          </p:grpSpPr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3B788537-454A-3B54-C5B6-D26D049199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46588" y="874712"/>
                <a:ext cx="5530849" cy="5514975"/>
              </a:xfrm>
              <a:custGeom>
                <a:avLst/>
                <a:gdLst>
                  <a:gd name="T0" fmla="*/ 0 w 3007"/>
                  <a:gd name="T1" fmla="*/ 1461 h 3005"/>
                  <a:gd name="T2" fmla="*/ 4 w 3007"/>
                  <a:gd name="T3" fmla="*/ 1407 h 3005"/>
                  <a:gd name="T4" fmla="*/ 45 w 3007"/>
                  <a:gd name="T5" fmla="*/ 1137 h 3005"/>
                  <a:gd name="T6" fmla="*/ 288 w 3007"/>
                  <a:gd name="T7" fmla="*/ 618 h 3005"/>
                  <a:gd name="T8" fmla="*/ 534 w 3007"/>
                  <a:gd name="T9" fmla="*/ 355 h 3005"/>
                  <a:gd name="T10" fmla="*/ 1128 w 3007"/>
                  <a:gd name="T11" fmla="*/ 47 h 3005"/>
                  <a:gd name="T12" fmla="*/ 1379 w 3007"/>
                  <a:gd name="T13" fmla="*/ 5 h 3005"/>
                  <a:gd name="T14" fmla="*/ 1449 w 3007"/>
                  <a:gd name="T15" fmla="*/ 1 h 3005"/>
                  <a:gd name="T16" fmla="*/ 1461 w 3007"/>
                  <a:gd name="T17" fmla="*/ 0 h 3005"/>
                  <a:gd name="T18" fmla="*/ 1544 w 3007"/>
                  <a:gd name="T19" fmla="*/ 0 h 3005"/>
                  <a:gd name="T20" fmla="*/ 1561 w 3007"/>
                  <a:gd name="T21" fmla="*/ 1 h 3005"/>
                  <a:gd name="T22" fmla="*/ 2194 w 3007"/>
                  <a:gd name="T23" fmla="*/ 169 h 3005"/>
                  <a:gd name="T24" fmla="*/ 2460 w 3007"/>
                  <a:gd name="T25" fmla="*/ 345 h 3005"/>
                  <a:gd name="T26" fmla="*/ 2697 w 3007"/>
                  <a:gd name="T27" fmla="*/ 591 h 3005"/>
                  <a:gd name="T28" fmla="*/ 2964 w 3007"/>
                  <a:gd name="T29" fmla="*/ 1156 h 3005"/>
                  <a:gd name="T30" fmla="*/ 3001 w 3007"/>
                  <a:gd name="T31" fmla="*/ 1407 h 3005"/>
                  <a:gd name="T32" fmla="*/ 2996 w 3007"/>
                  <a:gd name="T33" fmla="*/ 1656 h 3005"/>
                  <a:gd name="T34" fmla="*/ 2846 w 3007"/>
                  <a:gd name="T35" fmla="*/ 2173 h 3005"/>
                  <a:gd name="T36" fmla="*/ 2630 w 3007"/>
                  <a:gd name="T37" fmla="*/ 2493 h 3005"/>
                  <a:gd name="T38" fmla="*/ 1950 w 3007"/>
                  <a:gd name="T39" fmla="*/ 2936 h 3005"/>
                  <a:gd name="T40" fmla="*/ 1699 w 3007"/>
                  <a:gd name="T41" fmla="*/ 2991 h 3005"/>
                  <a:gd name="T42" fmla="*/ 1468 w 3007"/>
                  <a:gd name="T43" fmla="*/ 3003 h 3005"/>
                  <a:gd name="T44" fmla="*/ 725 w 3007"/>
                  <a:gd name="T45" fmla="*/ 2787 h 3005"/>
                  <a:gd name="T46" fmla="*/ 385 w 3007"/>
                  <a:gd name="T47" fmla="*/ 2506 h 3005"/>
                  <a:gd name="T48" fmla="*/ 67 w 3007"/>
                  <a:gd name="T49" fmla="*/ 1944 h 3005"/>
                  <a:gd name="T50" fmla="*/ 13 w 3007"/>
                  <a:gd name="T51" fmla="*/ 1691 h 3005"/>
                  <a:gd name="T52" fmla="*/ 2 w 3007"/>
                  <a:gd name="T53" fmla="*/ 1558 h 3005"/>
                  <a:gd name="T54" fmla="*/ 0 w 3007"/>
                  <a:gd name="T55" fmla="*/ 1543 h 3005"/>
                  <a:gd name="T56" fmla="*/ 0 w 3007"/>
                  <a:gd name="T57" fmla="*/ 1461 h 3005"/>
                  <a:gd name="T58" fmla="*/ 2980 w 3007"/>
                  <a:gd name="T59" fmla="*/ 1502 h 3005"/>
                  <a:gd name="T60" fmla="*/ 1503 w 3007"/>
                  <a:gd name="T61" fmla="*/ 24 h 3005"/>
                  <a:gd name="T62" fmla="*/ 25 w 3007"/>
                  <a:gd name="T63" fmla="*/ 1501 h 3005"/>
                  <a:gd name="T64" fmla="*/ 1502 w 3007"/>
                  <a:gd name="T65" fmla="*/ 2980 h 3005"/>
                  <a:gd name="T66" fmla="*/ 2980 w 3007"/>
                  <a:gd name="T67" fmla="*/ 1502 h 3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07" h="3005">
                    <a:moveTo>
                      <a:pt x="0" y="1461"/>
                    </a:moveTo>
                    <a:cubicBezTo>
                      <a:pt x="1" y="1443"/>
                      <a:pt x="3" y="1425"/>
                      <a:pt x="4" y="1407"/>
                    </a:cubicBezTo>
                    <a:cubicBezTo>
                      <a:pt x="9" y="1316"/>
                      <a:pt x="23" y="1226"/>
                      <a:pt x="45" y="1137"/>
                    </a:cubicBezTo>
                    <a:cubicBezTo>
                      <a:pt x="93" y="948"/>
                      <a:pt x="174" y="775"/>
                      <a:pt x="288" y="618"/>
                    </a:cubicBezTo>
                    <a:cubicBezTo>
                      <a:pt x="359" y="521"/>
                      <a:pt x="441" y="433"/>
                      <a:pt x="534" y="355"/>
                    </a:cubicBezTo>
                    <a:cubicBezTo>
                      <a:pt x="708" y="207"/>
                      <a:pt x="906" y="104"/>
                      <a:pt x="1128" y="47"/>
                    </a:cubicBezTo>
                    <a:cubicBezTo>
                      <a:pt x="1210" y="26"/>
                      <a:pt x="1294" y="12"/>
                      <a:pt x="1379" y="5"/>
                    </a:cubicBezTo>
                    <a:cubicBezTo>
                      <a:pt x="1402" y="4"/>
                      <a:pt x="1426" y="3"/>
                      <a:pt x="1449" y="1"/>
                    </a:cubicBezTo>
                    <a:cubicBezTo>
                      <a:pt x="1453" y="1"/>
                      <a:pt x="1457" y="0"/>
                      <a:pt x="1461" y="0"/>
                    </a:cubicBezTo>
                    <a:cubicBezTo>
                      <a:pt x="1489" y="0"/>
                      <a:pt x="1516" y="0"/>
                      <a:pt x="1544" y="0"/>
                    </a:cubicBezTo>
                    <a:cubicBezTo>
                      <a:pt x="1549" y="0"/>
                      <a:pt x="1555" y="1"/>
                      <a:pt x="1561" y="1"/>
                    </a:cubicBezTo>
                    <a:cubicBezTo>
                      <a:pt x="1784" y="10"/>
                      <a:pt x="1995" y="66"/>
                      <a:pt x="2194" y="169"/>
                    </a:cubicBezTo>
                    <a:cubicBezTo>
                      <a:pt x="2289" y="218"/>
                      <a:pt x="2377" y="277"/>
                      <a:pt x="2460" y="345"/>
                    </a:cubicBezTo>
                    <a:cubicBezTo>
                      <a:pt x="2548" y="418"/>
                      <a:pt x="2627" y="500"/>
                      <a:pt x="2697" y="591"/>
                    </a:cubicBezTo>
                    <a:cubicBezTo>
                      <a:pt x="2826" y="761"/>
                      <a:pt x="2915" y="949"/>
                      <a:pt x="2964" y="1156"/>
                    </a:cubicBezTo>
                    <a:cubicBezTo>
                      <a:pt x="2984" y="1239"/>
                      <a:pt x="2996" y="1323"/>
                      <a:pt x="3001" y="1407"/>
                    </a:cubicBezTo>
                    <a:cubicBezTo>
                      <a:pt x="3007" y="1490"/>
                      <a:pt x="3005" y="1574"/>
                      <a:pt x="2996" y="1656"/>
                    </a:cubicBezTo>
                    <a:cubicBezTo>
                      <a:pt x="2978" y="1837"/>
                      <a:pt x="2928" y="2010"/>
                      <a:pt x="2846" y="2173"/>
                    </a:cubicBezTo>
                    <a:cubicBezTo>
                      <a:pt x="2788" y="2289"/>
                      <a:pt x="2716" y="2396"/>
                      <a:pt x="2630" y="2493"/>
                    </a:cubicBezTo>
                    <a:cubicBezTo>
                      <a:pt x="2444" y="2703"/>
                      <a:pt x="2218" y="2851"/>
                      <a:pt x="1950" y="2936"/>
                    </a:cubicBezTo>
                    <a:cubicBezTo>
                      <a:pt x="1868" y="2962"/>
                      <a:pt x="1784" y="2980"/>
                      <a:pt x="1699" y="2991"/>
                    </a:cubicBezTo>
                    <a:cubicBezTo>
                      <a:pt x="1622" y="3001"/>
                      <a:pt x="1545" y="3005"/>
                      <a:pt x="1468" y="3003"/>
                    </a:cubicBezTo>
                    <a:cubicBezTo>
                      <a:pt x="1201" y="2996"/>
                      <a:pt x="953" y="2925"/>
                      <a:pt x="725" y="2787"/>
                    </a:cubicBezTo>
                    <a:cubicBezTo>
                      <a:pt x="598" y="2710"/>
                      <a:pt x="485" y="2616"/>
                      <a:pt x="385" y="2506"/>
                    </a:cubicBezTo>
                    <a:cubicBezTo>
                      <a:pt x="239" y="2341"/>
                      <a:pt x="132" y="2154"/>
                      <a:pt x="67" y="1944"/>
                    </a:cubicBezTo>
                    <a:cubicBezTo>
                      <a:pt x="41" y="1861"/>
                      <a:pt x="23" y="1777"/>
                      <a:pt x="13" y="1691"/>
                    </a:cubicBezTo>
                    <a:cubicBezTo>
                      <a:pt x="7" y="1647"/>
                      <a:pt x="5" y="1603"/>
                      <a:pt x="2" y="1558"/>
                    </a:cubicBezTo>
                    <a:cubicBezTo>
                      <a:pt x="2" y="1553"/>
                      <a:pt x="1" y="1548"/>
                      <a:pt x="0" y="1543"/>
                    </a:cubicBezTo>
                    <a:cubicBezTo>
                      <a:pt x="0" y="1516"/>
                      <a:pt x="0" y="1488"/>
                      <a:pt x="0" y="1461"/>
                    </a:cubicBezTo>
                    <a:close/>
                    <a:moveTo>
                      <a:pt x="2980" y="1502"/>
                    </a:moveTo>
                    <a:cubicBezTo>
                      <a:pt x="2980" y="686"/>
                      <a:pt x="2319" y="25"/>
                      <a:pt x="1503" y="24"/>
                    </a:cubicBezTo>
                    <a:cubicBezTo>
                      <a:pt x="687" y="23"/>
                      <a:pt x="26" y="684"/>
                      <a:pt x="25" y="1501"/>
                    </a:cubicBezTo>
                    <a:cubicBezTo>
                      <a:pt x="24" y="2317"/>
                      <a:pt x="685" y="2979"/>
                      <a:pt x="1502" y="2980"/>
                    </a:cubicBezTo>
                    <a:cubicBezTo>
                      <a:pt x="2318" y="2980"/>
                      <a:pt x="2980" y="2319"/>
                      <a:pt x="2980" y="15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0FF6636E-8916-F104-9981-B8A61C8972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7713" y="1003299"/>
                <a:ext cx="5305425" cy="5280025"/>
              </a:xfrm>
              <a:custGeom>
                <a:avLst/>
                <a:gdLst>
                  <a:gd name="T0" fmla="*/ 81 w 2885"/>
                  <a:gd name="T1" fmla="*/ 975 h 2877"/>
                  <a:gd name="T2" fmla="*/ 2881 w 2885"/>
                  <a:gd name="T3" fmla="*/ 1523 h 2877"/>
                  <a:gd name="T4" fmla="*/ 2474 w 2885"/>
                  <a:gd name="T5" fmla="*/ 1388 h 2877"/>
                  <a:gd name="T6" fmla="*/ 717 w 2885"/>
                  <a:gd name="T7" fmla="*/ 539 h 2877"/>
                  <a:gd name="T8" fmla="*/ 1331 w 2885"/>
                  <a:gd name="T9" fmla="*/ 2600 h 2877"/>
                  <a:gd name="T10" fmla="*/ 1379 w 2885"/>
                  <a:gd name="T11" fmla="*/ 2758 h 2877"/>
                  <a:gd name="T12" fmla="*/ 1425 w 2885"/>
                  <a:gd name="T13" fmla="*/ 2644 h 2877"/>
                  <a:gd name="T14" fmla="*/ 1503 w 2885"/>
                  <a:gd name="T15" fmla="*/ 2770 h 2877"/>
                  <a:gd name="T16" fmla="*/ 1623 w 2885"/>
                  <a:gd name="T17" fmla="*/ 2757 h 2877"/>
                  <a:gd name="T18" fmla="*/ 1648 w 2885"/>
                  <a:gd name="T19" fmla="*/ 2669 h 2877"/>
                  <a:gd name="T20" fmla="*/ 1331 w 2885"/>
                  <a:gd name="T21" fmla="*/ 2600 h 2877"/>
                  <a:gd name="T22" fmla="*/ 226 w 2885"/>
                  <a:gd name="T23" fmla="*/ 1034 h 2877"/>
                  <a:gd name="T24" fmla="*/ 374 w 2885"/>
                  <a:gd name="T25" fmla="*/ 958 h 2877"/>
                  <a:gd name="T26" fmla="*/ 2608 w 2885"/>
                  <a:gd name="T27" fmla="*/ 967 h 2877"/>
                  <a:gd name="T28" fmla="*/ 2570 w 2885"/>
                  <a:gd name="T29" fmla="*/ 900 h 2877"/>
                  <a:gd name="T30" fmla="*/ 2526 w 2885"/>
                  <a:gd name="T31" fmla="*/ 1051 h 2877"/>
                  <a:gd name="T32" fmla="*/ 1512 w 2885"/>
                  <a:gd name="T33" fmla="*/ 382 h 2877"/>
                  <a:gd name="T34" fmla="*/ 1470 w 2885"/>
                  <a:gd name="T35" fmla="*/ 144 h 2877"/>
                  <a:gd name="T36" fmla="*/ 1232 w 2885"/>
                  <a:gd name="T37" fmla="*/ 2585 h 2877"/>
                  <a:gd name="T38" fmla="*/ 1078 w 2885"/>
                  <a:gd name="T39" fmla="*/ 2710 h 2877"/>
                  <a:gd name="T40" fmla="*/ 2608 w 2885"/>
                  <a:gd name="T41" fmla="*/ 803 h 2877"/>
                  <a:gd name="T42" fmla="*/ 2391 w 2885"/>
                  <a:gd name="T43" fmla="*/ 874 h 2877"/>
                  <a:gd name="T44" fmla="*/ 590 w 2885"/>
                  <a:gd name="T45" fmla="*/ 2438 h 2877"/>
                  <a:gd name="T46" fmla="*/ 704 w 2885"/>
                  <a:gd name="T47" fmla="*/ 2399 h 2877"/>
                  <a:gd name="T48" fmla="*/ 601 w 2885"/>
                  <a:gd name="T49" fmla="*/ 2409 h 2877"/>
                  <a:gd name="T50" fmla="*/ 642 w 2885"/>
                  <a:gd name="T51" fmla="*/ 2327 h 2877"/>
                  <a:gd name="T52" fmla="*/ 2626 w 2885"/>
                  <a:gd name="T53" fmla="*/ 1828 h 2877"/>
                  <a:gd name="T54" fmla="*/ 2582 w 2885"/>
                  <a:gd name="T55" fmla="*/ 2012 h 2877"/>
                  <a:gd name="T56" fmla="*/ 2561 w 2885"/>
                  <a:gd name="T57" fmla="*/ 1898 h 2877"/>
                  <a:gd name="T58" fmla="*/ 485 w 2885"/>
                  <a:gd name="T59" fmla="*/ 2331 h 2877"/>
                  <a:gd name="T60" fmla="*/ 494 w 2885"/>
                  <a:gd name="T61" fmla="*/ 2120 h 2877"/>
                  <a:gd name="T62" fmla="*/ 374 w 2885"/>
                  <a:gd name="T63" fmla="*/ 2184 h 2877"/>
                  <a:gd name="T64" fmla="*/ 1405 w 2885"/>
                  <a:gd name="T65" fmla="*/ 85 h 2877"/>
                  <a:gd name="T66" fmla="*/ 1378 w 2885"/>
                  <a:gd name="T67" fmla="*/ 275 h 2877"/>
                  <a:gd name="T68" fmla="*/ 1360 w 2885"/>
                  <a:gd name="T69" fmla="*/ 184 h 2877"/>
                  <a:gd name="T70" fmla="*/ 1996 w 2885"/>
                  <a:gd name="T71" fmla="*/ 486 h 2877"/>
                  <a:gd name="T72" fmla="*/ 2156 w 2885"/>
                  <a:gd name="T73" fmla="*/ 423 h 2877"/>
                  <a:gd name="T74" fmla="*/ 2159 w 2885"/>
                  <a:gd name="T75" fmla="*/ 2472 h 2877"/>
                  <a:gd name="T76" fmla="*/ 2316 w 2885"/>
                  <a:gd name="T77" fmla="*/ 2453 h 2877"/>
                  <a:gd name="T78" fmla="*/ 2169 w 2885"/>
                  <a:gd name="T79" fmla="*/ 439 h 2877"/>
                  <a:gd name="T80" fmla="*/ 2091 w 2885"/>
                  <a:gd name="T81" fmla="*/ 342 h 2877"/>
                  <a:gd name="T82" fmla="*/ 391 w 2885"/>
                  <a:gd name="T83" fmla="*/ 2070 h 2877"/>
                  <a:gd name="T84" fmla="*/ 310 w 2885"/>
                  <a:gd name="T85" fmla="*/ 2083 h 2877"/>
                  <a:gd name="T86" fmla="*/ 455 w 2885"/>
                  <a:gd name="T87" fmla="*/ 2064 h 2877"/>
                  <a:gd name="T88" fmla="*/ 2470 w 2885"/>
                  <a:gd name="T89" fmla="*/ 2225 h 2877"/>
                  <a:gd name="T90" fmla="*/ 2398 w 2885"/>
                  <a:gd name="T91" fmla="*/ 2253 h 2877"/>
                  <a:gd name="T92" fmla="*/ 785 w 2885"/>
                  <a:gd name="T93" fmla="*/ 2532 h 2877"/>
                  <a:gd name="T94" fmla="*/ 808 w 2885"/>
                  <a:gd name="T95" fmla="*/ 2450 h 2877"/>
                  <a:gd name="T96" fmla="*/ 2333 w 2885"/>
                  <a:gd name="T97" fmla="*/ 2443 h 2877"/>
                  <a:gd name="T98" fmla="*/ 2320 w 2885"/>
                  <a:gd name="T99" fmla="*/ 2340 h 2877"/>
                  <a:gd name="T100" fmla="*/ 2073 w 2885"/>
                  <a:gd name="T101" fmla="*/ 2565 h 2877"/>
                  <a:gd name="T102" fmla="*/ 2108 w 2885"/>
                  <a:gd name="T103" fmla="*/ 2424 h 2877"/>
                  <a:gd name="T104" fmla="*/ 1936 w 2885"/>
                  <a:gd name="T105" fmla="*/ 2523 h 2877"/>
                  <a:gd name="T106" fmla="*/ 1936 w 2885"/>
                  <a:gd name="T107" fmla="*/ 2635 h 2877"/>
                  <a:gd name="T108" fmla="*/ 2575 w 2885"/>
                  <a:gd name="T109" fmla="*/ 2107 h 2877"/>
                  <a:gd name="T110" fmla="*/ 289 w 2885"/>
                  <a:gd name="T111" fmla="*/ 1981 h 2877"/>
                  <a:gd name="T112" fmla="*/ 282 w 2885"/>
                  <a:gd name="T113" fmla="*/ 1826 h 2877"/>
                  <a:gd name="T114" fmla="*/ 964 w 2885"/>
                  <a:gd name="T115" fmla="*/ 2674 h 2877"/>
                  <a:gd name="T116" fmla="*/ 1098 w 2885"/>
                  <a:gd name="T117" fmla="*/ 2554 h 2877"/>
                  <a:gd name="T118" fmla="*/ 2164 w 2885"/>
                  <a:gd name="T119" fmla="*/ 319 h 2877"/>
                  <a:gd name="T120" fmla="*/ 2226 w 2885"/>
                  <a:gd name="T121" fmla="*/ 339 h 2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85" h="2877">
                    <a:moveTo>
                      <a:pt x="1861" y="2812"/>
                    </a:moveTo>
                    <a:cubicBezTo>
                      <a:pt x="1799" y="2831"/>
                      <a:pt x="1735" y="2846"/>
                      <a:pt x="1671" y="2856"/>
                    </a:cubicBezTo>
                    <a:cubicBezTo>
                      <a:pt x="1579" y="2871"/>
                      <a:pt x="1487" y="2877"/>
                      <a:pt x="1394" y="2873"/>
                    </a:cubicBezTo>
                    <a:cubicBezTo>
                      <a:pt x="1324" y="2871"/>
                      <a:pt x="1254" y="2865"/>
                      <a:pt x="1186" y="2851"/>
                    </a:cubicBezTo>
                    <a:cubicBezTo>
                      <a:pt x="1140" y="2842"/>
                      <a:pt x="1094" y="2830"/>
                      <a:pt x="1049" y="2820"/>
                    </a:cubicBezTo>
                    <a:cubicBezTo>
                      <a:pt x="1043" y="2818"/>
                      <a:pt x="995" y="2803"/>
                      <a:pt x="985" y="2799"/>
                    </a:cubicBezTo>
                    <a:cubicBezTo>
                      <a:pt x="919" y="2777"/>
                      <a:pt x="855" y="2751"/>
                      <a:pt x="793" y="2720"/>
                    </a:cubicBezTo>
                    <a:cubicBezTo>
                      <a:pt x="597" y="2621"/>
                      <a:pt x="434" y="2483"/>
                      <a:pt x="300" y="2310"/>
                    </a:cubicBezTo>
                    <a:cubicBezTo>
                      <a:pt x="197" y="2179"/>
                      <a:pt x="121" y="2033"/>
                      <a:pt x="70" y="1874"/>
                    </a:cubicBezTo>
                    <a:cubicBezTo>
                      <a:pt x="44" y="1791"/>
                      <a:pt x="26" y="1707"/>
                      <a:pt x="15" y="1621"/>
                    </a:cubicBezTo>
                    <a:cubicBezTo>
                      <a:pt x="4" y="1535"/>
                      <a:pt x="0" y="1449"/>
                      <a:pt x="4" y="1362"/>
                    </a:cubicBezTo>
                    <a:cubicBezTo>
                      <a:pt x="11" y="1230"/>
                      <a:pt x="37" y="1100"/>
                      <a:pt x="81" y="975"/>
                    </a:cubicBezTo>
                    <a:cubicBezTo>
                      <a:pt x="123" y="855"/>
                      <a:pt x="178" y="742"/>
                      <a:pt x="248" y="637"/>
                    </a:cubicBezTo>
                    <a:cubicBezTo>
                      <a:pt x="358" y="474"/>
                      <a:pt x="497" y="341"/>
                      <a:pt x="662" y="234"/>
                    </a:cubicBezTo>
                    <a:cubicBezTo>
                      <a:pt x="773" y="161"/>
                      <a:pt x="892" y="104"/>
                      <a:pt x="1019" y="65"/>
                    </a:cubicBezTo>
                    <a:cubicBezTo>
                      <a:pt x="1098" y="41"/>
                      <a:pt x="1179" y="24"/>
                      <a:pt x="1261" y="14"/>
                    </a:cubicBezTo>
                    <a:cubicBezTo>
                      <a:pt x="1346" y="3"/>
                      <a:pt x="1431" y="0"/>
                      <a:pt x="1516" y="3"/>
                    </a:cubicBezTo>
                    <a:cubicBezTo>
                      <a:pt x="1620" y="8"/>
                      <a:pt x="1722" y="24"/>
                      <a:pt x="1822" y="51"/>
                    </a:cubicBezTo>
                    <a:cubicBezTo>
                      <a:pt x="1962" y="90"/>
                      <a:pt x="2093" y="149"/>
                      <a:pt x="2217" y="227"/>
                    </a:cubicBezTo>
                    <a:cubicBezTo>
                      <a:pt x="2317" y="290"/>
                      <a:pt x="2408" y="364"/>
                      <a:pt x="2489" y="450"/>
                    </a:cubicBezTo>
                    <a:cubicBezTo>
                      <a:pt x="2580" y="545"/>
                      <a:pt x="2655" y="651"/>
                      <a:pt x="2716" y="766"/>
                    </a:cubicBezTo>
                    <a:cubicBezTo>
                      <a:pt x="2772" y="871"/>
                      <a:pt x="2815" y="980"/>
                      <a:pt x="2844" y="1095"/>
                    </a:cubicBezTo>
                    <a:cubicBezTo>
                      <a:pt x="2862" y="1170"/>
                      <a:pt x="2874" y="1246"/>
                      <a:pt x="2880" y="1323"/>
                    </a:cubicBezTo>
                    <a:cubicBezTo>
                      <a:pt x="2884" y="1390"/>
                      <a:pt x="2885" y="1456"/>
                      <a:pt x="2881" y="1523"/>
                    </a:cubicBezTo>
                    <a:cubicBezTo>
                      <a:pt x="2871" y="1690"/>
                      <a:pt x="2836" y="1852"/>
                      <a:pt x="2769" y="2006"/>
                    </a:cubicBezTo>
                    <a:cubicBezTo>
                      <a:pt x="2716" y="2126"/>
                      <a:pt x="2648" y="2237"/>
                      <a:pt x="2565" y="2338"/>
                    </a:cubicBezTo>
                    <a:cubicBezTo>
                      <a:pt x="2481" y="2440"/>
                      <a:pt x="2387" y="2532"/>
                      <a:pt x="2280" y="2609"/>
                    </a:cubicBezTo>
                    <a:cubicBezTo>
                      <a:pt x="2186" y="2676"/>
                      <a:pt x="2085" y="2730"/>
                      <a:pt x="1978" y="2773"/>
                    </a:cubicBezTo>
                    <a:cubicBezTo>
                      <a:pt x="1958" y="2781"/>
                      <a:pt x="1937" y="2787"/>
                      <a:pt x="1917" y="2795"/>
                    </a:cubicBezTo>
                    <a:cubicBezTo>
                      <a:pt x="1908" y="2799"/>
                      <a:pt x="1865" y="2811"/>
                      <a:pt x="1861" y="2812"/>
                    </a:cubicBezTo>
                    <a:close/>
                    <a:moveTo>
                      <a:pt x="1428" y="409"/>
                    </a:moveTo>
                    <a:cubicBezTo>
                      <a:pt x="862" y="418"/>
                      <a:pt x="391" y="890"/>
                      <a:pt x="413" y="1476"/>
                    </a:cubicBezTo>
                    <a:cubicBezTo>
                      <a:pt x="423" y="1754"/>
                      <a:pt x="531" y="1991"/>
                      <a:pt x="733" y="2182"/>
                    </a:cubicBezTo>
                    <a:cubicBezTo>
                      <a:pt x="941" y="2380"/>
                      <a:pt x="1192" y="2476"/>
                      <a:pt x="1479" y="2466"/>
                    </a:cubicBezTo>
                    <a:cubicBezTo>
                      <a:pt x="1757" y="2457"/>
                      <a:pt x="1994" y="2350"/>
                      <a:pt x="2187" y="2150"/>
                    </a:cubicBezTo>
                    <a:cubicBezTo>
                      <a:pt x="2391" y="1938"/>
                      <a:pt x="2487" y="1682"/>
                      <a:pt x="2474" y="1388"/>
                    </a:cubicBezTo>
                    <a:cubicBezTo>
                      <a:pt x="2452" y="857"/>
                      <a:pt x="2002" y="402"/>
                      <a:pt x="1428" y="409"/>
                    </a:cubicBezTo>
                    <a:close/>
                    <a:moveTo>
                      <a:pt x="735" y="530"/>
                    </a:moveTo>
                    <a:cubicBezTo>
                      <a:pt x="739" y="532"/>
                      <a:pt x="742" y="534"/>
                      <a:pt x="745" y="536"/>
                    </a:cubicBezTo>
                    <a:cubicBezTo>
                      <a:pt x="762" y="547"/>
                      <a:pt x="780" y="554"/>
                      <a:pt x="801" y="552"/>
                    </a:cubicBezTo>
                    <a:cubicBezTo>
                      <a:pt x="843" y="548"/>
                      <a:pt x="877" y="528"/>
                      <a:pt x="907" y="501"/>
                    </a:cubicBezTo>
                    <a:cubicBezTo>
                      <a:pt x="916" y="494"/>
                      <a:pt x="916" y="484"/>
                      <a:pt x="910" y="474"/>
                    </a:cubicBezTo>
                    <a:cubicBezTo>
                      <a:pt x="903" y="463"/>
                      <a:pt x="896" y="452"/>
                      <a:pt x="888" y="441"/>
                    </a:cubicBezTo>
                    <a:cubicBezTo>
                      <a:pt x="854" y="394"/>
                      <a:pt x="820" y="347"/>
                      <a:pt x="786" y="301"/>
                    </a:cubicBezTo>
                    <a:cubicBezTo>
                      <a:pt x="765" y="273"/>
                      <a:pt x="742" y="269"/>
                      <a:pt x="713" y="288"/>
                    </a:cubicBezTo>
                    <a:cubicBezTo>
                      <a:pt x="689" y="305"/>
                      <a:pt x="674" y="328"/>
                      <a:pt x="664" y="355"/>
                    </a:cubicBezTo>
                    <a:cubicBezTo>
                      <a:pt x="649" y="400"/>
                      <a:pt x="650" y="442"/>
                      <a:pt x="681" y="481"/>
                    </a:cubicBezTo>
                    <a:cubicBezTo>
                      <a:pt x="695" y="499"/>
                      <a:pt x="706" y="519"/>
                      <a:pt x="717" y="539"/>
                    </a:cubicBezTo>
                    <a:cubicBezTo>
                      <a:pt x="723" y="548"/>
                      <a:pt x="726" y="558"/>
                      <a:pt x="730" y="568"/>
                    </a:cubicBezTo>
                    <a:cubicBezTo>
                      <a:pt x="730" y="570"/>
                      <a:pt x="730" y="572"/>
                      <a:pt x="730" y="574"/>
                    </a:cubicBezTo>
                    <a:cubicBezTo>
                      <a:pt x="729" y="574"/>
                      <a:pt x="728" y="575"/>
                      <a:pt x="727" y="575"/>
                    </a:cubicBezTo>
                    <a:cubicBezTo>
                      <a:pt x="725" y="572"/>
                      <a:pt x="723" y="569"/>
                      <a:pt x="722" y="567"/>
                    </a:cubicBezTo>
                    <a:cubicBezTo>
                      <a:pt x="698" y="526"/>
                      <a:pt x="674" y="485"/>
                      <a:pt x="650" y="444"/>
                    </a:cubicBezTo>
                    <a:cubicBezTo>
                      <a:pt x="646" y="438"/>
                      <a:pt x="639" y="432"/>
                      <a:pt x="633" y="426"/>
                    </a:cubicBezTo>
                    <a:cubicBezTo>
                      <a:pt x="632" y="427"/>
                      <a:pt x="631" y="428"/>
                      <a:pt x="630" y="429"/>
                    </a:cubicBezTo>
                    <a:cubicBezTo>
                      <a:pt x="630" y="431"/>
                      <a:pt x="631" y="434"/>
                      <a:pt x="632" y="437"/>
                    </a:cubicBezTo>
                    <a:cubicBezTo>
                      <a:pt x="662" y="488"/>
                      <a:pt x="691" y="539"/>
                      <a:pt x="721" y="591"/>
                    </a:cubicBezTo>
                    <a:cubicBezTo>
                      <a:pt x="727" y="601"/>
                      <a:pt x="737" y="605"/>
                      <a:pt x="747" y="610"/>
                    </a:cubicBezTo>
                    <a:cubicBezTo>
                      <a:pt x="758" y="581"/>
                      <a:pt x="740" y="557"/>
                      <a:pt x="735" y="530"/>
                    </a:cubicBezTo>
                    <a:close/>
                    <a:moveTo>
                      <a:pt x="1331" y="2600"/>
                    </a:moveTo>
                    <a:cubicBezTo>
                      <a:pt x="1331" y="2601"/>
                      <a:pt x="1331" y="2602"/>
                      <a:pt x="1331" y="2603"/>
                    </a:cubicBezTo>
                    <a:cubicBezTo>
                      <a:pt x="1342" y="2609"/>
                      <a:pt x="1343" y="2619"/>
                      <a:pt x="1342" y="2629"/>
                    </a:cubicBezTo>
                    <a:cubicBezTo>
                      <a:pt x="1342" y="2638"/>
                      <a:pt x="1342" y="2647"/>
                      <a:pt x="1341" y="2656"/>
                    </a:cubicBezTo>
                    <a:cubicBezTo>
                      <a:pt x="1340" y="2685"/>
                      <a:pt x="1339" y="2714"/>
                      <a:pt x="1338" y="2743"/>
                    </a:cubicBezTo>
                    <a:cubicBezTo>
                      <a:pt x="1337" y="2752"/>
                      <a:pt x="1334" y="2758"/>
                      <a:pt x="1325" y="2760"/>
                    </a:cubicBezTo>
                    <a:cubicBezTo>
                      <a:pt x="1324" y="2760"/>
                      <a:pt x="1323" y="2761"/>
                      <a:pt x="1321" y="2762"/>
                    </a:cubicBezTo>
                    <a:cubicBezTo>
                      <a:pt x="1327" y="2765"/>
                      <a:pt x="1333" y="2766"/>
                      <a:pt x="1339" y="2766"/>
                    </a:cubicBezTo>
                    <a:cubicBezTo>
                      <a:pt x="1364" y="2768"/>
                      <a:pt x="1390" y="2770"/>
                      <a:pt x="1415" y="2771"/>
                    </a:cubicBezTo>
                    <a:cubicBezTo>
                      <a:pt x="1418" y="2771"/>
                      <a:pt x="1423" y="2769"/>
                      <a:pt x="1423" y="2767"/>
                    </a:cubicBezTo>
                    <a:cubicBezTo>
                      <a:pt x="1426" y="2756"/>
                      <a:pt x="1428" y="2745"/>
                      <a:pt x="1430" y="2734"/>
                    </a:cubicBezTo>
                    <a:cubicBezTo>
                      <a:pt x="1431" y="2732"/>
                      <a:pt x="1428" y="2730"/>
                      <a:pt x="1426" y="2725"/>
                    </a:cubicBezTo>
                    <a:cubicBezTo>
                      <a:pt x="1417" y="2754"/>
                      <a:pt x="1406" y="2762"/>
                      <a:pt x="1379" y="2758"/>
                    </a:cubicBezTo>
                    <a:cubicBezTo>
                      <a:pt x="1376" y="2758"/>
                      <a:pt x="1372" y="2759"/>
                      <a:pt x="1369" y="2757"/>
                    </a:cubicBezTo>
                    <a:cubicBezTo>
                      <a:pt x="1365" y="2755"/>
                      <a:pt x="1359" y="2751"/>
                      <a:pt x="1359" y="2748"/>
                    </a:cubicBezTo>
                    <a:cubicBezTo>
                      <a:pt x="1358" y="2728"/>
                      <a:pt x="1359" y="2709"/>
                      <a:pt x="1359" y="2688"/>
                    </a:cubicBezTo>
                    <a:cubicBezTo>
                      <a:pt x="1370" y="2688"/>
                      <a:pt x="1381" y="2687"/>
                      <a:pt x="1391" y="2691"/>
                    </a:cubicBezTo>
                    <a:cubicBezTo>
                      <a:pt x="1399" y="2694"/>
                      <a:pt x="1405" y="2702"/>
                      <a:pt x="1411" y="2708"/>
                    </a:cubicBezTo>
                    <a:cubicBezTo>
                      <a:pt x="1416" y="2694"/>
                      <a:pt x="1416" y="2660"/>
                      <a:pt x="1411" y="2655"/>
                    </a:cubicBezTo>
                    <a:cubicBezTo>
                      <a:pt x="1400" y="2678"/>
                      <a:pt x="1389" y="2682"/>
                      <a:pt x="1361" y="2673"/>
                    </a:cubicBezTo>
                    <a:cubicBezTo>
                      <a:pt x="1362" y="2654"/>
                      <a:pt x="1362" y="2634"/>
                      <a:pt x="1363" y="2614"/>
                    </a:cubicBezTo>
                    <a:cubicBezTo>
                      <a:pt x="1375" y="2615"/>
                      <a:pt x="1385" y="2615"/>
                      <a:pt x="1396" y="2616"/>
                    </a:cubicBezTo>
                    <a:cubicBezTo>
                      <a:pt x="1410" y="2617"/>
                      <a:pt x="1414" y="2621"/>
                      <a:pt x="1418" y="2635"/>
                    </a:cubicBezTo>
                    <a:cubicBezTo>
                      <a:pt x="1419" y="2638"/>
                      <a:pt x="1420" y="2641"/>
                      <a:pt x="1422" y="2644"/>
                    </a:cubicBezTo>
                    <a:cubicBezTo>
                      <a:pt x="1423" y="2644"/>
                      <a:pt x="1424" y="2644"/>
                      <a:pt x="1425" y="2644"/>
                    </a:cubicBezTo>
                    <a:cubicBezTo>
                      <a:pt x="1426" y="2634"/>
                      <a:pt x="1426" y="2625"/>
                      <a:pt x="1427" y="2615"/>
                    </a:cubicBezTo>
                    <a:cubicBezTo>
                      <a:pt x="1438" y="2614"/>
                      <a:pt x="1441" y="2617"/>
                      <a:pt x="1441" y="2628"/>
                    </a:cubicBezTo>
                    <a:cubicBezTo>
                      <a:pt x="1441" y="2665"/>
                      <a:pt x="1441" y="2703"/>
                      <a:pt x="1442" y="2740"/>
                    </a:cubicBezTo>
                    <a:cubicBezTo>
                      <a:pt x="1442" y="2753"/>
                      <a:pt x="1439" y="2763"/>
                      <a:pt x="1428" y="2769"/>
                    </a:cubicBezTo>
                    <a:cubicBezTo>
                      <a:pt x="1428" y="2769"/>
                      <a:pt x="1428" y="2770"/>
                      <a:pt x="1428" y="2771"/>
                    </a:cubicBezTo>
                    <a:cubicBezTo>
                      <a:pt x="1441" y="2771"/>
                      <a:pt x="1453" y="2771"/>
                      <a:pt x="1469" y="2771"/>
                    </a:cubicBezTo>
                    <a:cubicBezTo>
                      <a:pt x="1453" y="2760"/>
                      <a:pt x="1453" y="2746"/>
                      <a:pt x="1453" y="2732"/>
                    </a:cubicBezTo>
                    <a:cubicBezTo>
                      <a:pt x="1453" y="2717"/>
                      <a:pt x="1454" y="2703"/>
                      <a:pt x="1454" y="2688"/>
                    </a:cubicBezTo>
                    <a:cubicBezTo>
                      <a:pt x="1454" y="2677"/>
                      <a:pt x="1454" y="2666"/>
                      <a:pt x="1454" y="2655"/>
                    </a:cubicBezTo>
                    <a:cubicBezTo>
                      <a:pt x="1455" y="2655"/>
                      <a:pt x="1456" y="2655"/>
                      <a:pt x="1457" y="2655"/>
                    </a:cubicBezTo>
                    <a:cubicBezTo>
                      <a:pt x="1471" y="2693"/>
                      <a:pt x="1485" y="2732"/>
                      <a:pt x="1499" y="2771"/>
                    </a:cubicBezTo>
                    <a:cubicBezTo>
                      <a:pt x="1500" y="2771"/>
                      <a:pt x="1501" y="2771"/>
                      <a:pt x="1503" y="2770"/>
                    </a:cubicBezTo>
                    <a:cubicBezTo>
                      <a:pt x="1516" y="2727"/>
                      <a:pt x="1530" y="2684"/>
                      <a:pt x="1544" y="2641"/>
                    </a:cubicBezTo>
                    <a:cubicBezTo>
                      <a:pt x="1545" y="2641"/>
                      <a:pt x="1546" y="2642"/>
                      <a:pt x="1547" y="2642"/>
                    </a:cubicBezTo>
                    <a:cubicBezTo>
                      <a:pt x="1547" y="2668"/>
                      <a:pt x="1547" y="2695"/>
                      <a:pt x="1547" y="2721"/>
                    </a:cubicBezTo>
                    <a:cubicBezTo>
                      <a:pt x="1547" y="2737"/>
                      <a:pt x="1548" y="2753"/>
                      <a:pt x="1537" y="2767"/>
                    </a:cubicBezTo>
                    <a:cubicBezTo>
                      <a:pt x="1536" y="2767"/>
                      <a:pt x="1537" y="2768"/>
                      <a:pt x="1537" y="2768"/>
                    </a:cubicBezTo>
                    <a:cubicBezTo>
                      <a:pt x="1551" y="2768"/>
                      <a:pt x="1565" y="2768"/>
                      <a:pt x="1578" y="2768"/>
                    </a:cubicBezTo>
                    <a:cubicBezTo>
                      <a:pt x="1574" y="2761"/>
                      <a:pt x="1569" y="2755"/>
                      <a:pt x="1569" y="2747"/>
                    </a:cubicBezTo>
                    <a:cubicBezTo>
                      <a:pt x="1567" y="2707"/>
                      <a:pt x="1567" y="2667"/>
                      <a:pt x="1567" y="2627"/>
                    </a:cubicBezTo>
                    <a:cubicBezTo>
                      <a:pt x="1566" y="2618"/>
                      <a:pt x="1570" y="2611"/>
                      <a:pt x="1578" y="2606"/>
                    </a:cubicBezTo>
                    <a:cubicBezTo>
                      <a:pt x="1590" y="2622"/>
                      <a:pt x="1603" y="2638"/>
                      <a:pt x="1614" y="2655"/>
                    </a:cubicBezTo>
                    <a:cubicBezTo>
                      <a:pt x="1631" y="2680"/>
                      <a:pt x="1637" y="2709"/>
                      <a:pt x="1635" y="2740"/>
                    </a:cubicBezTo>
                    <a:cubicBezTo>
                      <a:pt x="1635" y="2748"/>
                      <a:pt x="1631" y="2754"/>
                      <a:pt x="1623" y="2757"/>
                    </a:cubicBezTo>
                    <a:cubicBezTo>
                      <a:pt x="1622" y="2757"/>
                      <a:pt x="1620" y="2759"/>
                      <a:pt x="1618" y="2760"/>
                    </a:cubicBezTo>
                    <a:cubicBezTo>
                      <a:pt x="1618" y="2761"/>
                      <a:pt x="1619" y="2762"/>
                      <a:pt x="1619" y="2763"/>
                    </a:cubicBezTo>
                    <a:cubicBezTo>
                      <a:pt x="1638" y="2763"/>
                      <a:pt x="1658" y="2759"/>
                      <a:pt x="1678" y="2756"/>
                    </a:cubicBezTo>
                    <a:cubicBezTo>
                      <a:pt x="1674" y="2753"/>
                      <a:pt x="1670" y="2751"/>
                      <a:pt x="1667" y="2749"/>
                    </a:cubicBezTo>
                    <a:cubicBezTo>
                      <a:pt x="1664" y="2747"/>
                      <a:pt x="1661" y="2744"/>
                      <a:pt x="1660" y="2742"/>
                    </a:cubicBezTo>
                    <a:cubicBezTo>
                      <a:pt x="1658" y="2725"/>
                      <a:pt x="1653" y="2707"/>
                      <a:pt x="1656" y="2691"/>
                    </a:cubicBezTo>
                    <a:cubicBezTo>
                      <a:pt x="1662" y="2655"/>
                      <a:pt x="1673" y="2619"/>
                      <a:pt x="1699" y="2591"/>
                    </a:cubicBezTo>
                    <a:cubicBezTo>
                      <a:pt x="1700" y="2590"/>
                      <a:pt x="1701" y="2589"/>
                      <a:pt x="1703" y="2586"/>
                    </a:cubicBezTo>
                    <a:cubicBezTo>
                      <a:pt x="1687" y="2588"/>
                      <a:pt x="1674" y="2590"/>
                      <a:pt x="1660" y="2591"/>
                    </a:cubicBezTo>
                    <a:cubicBezTo>
                      <a:pt x="1660" y="2592"/>
                      <a:pt x="1660" y="2593"/>
                      <a:pt x="1660" y="2594"/>
                    </a:cubicBezTo>
                    <a:cubicBezTo>
                      <a:pt x="1668" y="2598"/>
                      <a:pt x="1673" y="2604"/>
                      <a:pt x="1669" y="2612"/>
                    </a:cubicBezTo>
                    <a:cubicBezTo>
                      <a:pt x="1662" y="2631"/>
                      <a:pt x="1655" y="2649"/>
                      <a:pt x="1648" y="2669"/>
                    </a:cubicBezTo>
                    <a:cubicBezTo>
                      <a:pt x="1639" y="2655"/>
                      <a:pt x="1632" y="2642"/>
                      <a:pt x="1624" y="2629"/>
                    </a:cubicBezTo>
                    <a:cubicBezTo>
                      <a:pt x="1617" y="2619"/>
                      <a:pt x="1608" y="2608"/>
                      <a:pt x="1624" y="2597"/>
                    </a:cubicBezTo>
                    <a:cubicBezTo>
                      <a:pt x="1619" y="2596"/>
                      <a:pt x="1616" y="2597"/>
                      <a:pt x="1612" y="2597"/>
                    </a:cubicBezTo>
                    <a:cubicBezTo>
                      <a:pt x="1594" y="2599"/>
                      <a:pt x="1576" y="2602"/>
                      <a:pt x="1558" y="2603"/>
                    </a:cubicBezTo>
                    <a:cubicBezTo>
                      <a:pt x="1548" y="2604"/>
                      <a:pt x="1542" y="2609"/>
                      <a:pt x="1539" y="2618"/>
                    </a:cubicBezTo>
                    <a:cubicBezTo>
                      <a:pt x="1535" y="2633"/>
                      <a:pt x="1530" y="2647"/>
                      <a:pt x="1526" y="2662"/>
                    </a:cubicBezTo>
                    <a:cubicBezTo>
                      <a:pt x="1519" y="2683"/>
                      <a:pt x="1513" y="2703"/>
                      <a:pt x="1506" y="2726"/>
                    </a:cubicBezTo>
                    <a:cubicBezTo>
                      <a:pt x="1505" y="2722"/>
                      <a:pt x="1504" y="2721"/>
                      <a:pt x="1503" y="2719"/>
                    </a:cubicBezTo>
                    <a:cubicBezTo>
                      <a:pt x="1491" y="2685"/>
                      <a:pt x="1479" y="2652"/>
                      <a:pt x="1467" y="2619"/>
                    </a:cubicBezTo>
                    <a:cubicBezTo>
                      <a:pt x="1464" y="2610"/>
                      <a:pt x="1458" y="2606"/>
                      <a:pt x="1449" y="2605"/>
                    </a:cubicBezTo>
                    <a:cubicBezTo>
                      <a:pt x="1419" y="2604"/>
                      <a:pt x="1389" y="2602"/>
                      <a:pt x="1359" y="2601"/>
                    </a:cubicBezTo>
                    <a:cubicBezTo>
                      <a:pt x="1350" y="2600"/>
                      <a:pt x="1341" y="2600"/>
                      <a:pt x="1331" y="2600"/>
                    </a:cubicBezTo>
                    <a:close/>
                    <a:moveTo>
                      <a:pt x="250" y="893"/>
                    </a:moveTo>
                    <a:cubicBezTo>
                      <a:pt x="226" y="873"/>
                      <a:pt x="204" y="881"/>
                      <a:pt x="183" y="897"/>
                    </a:cubicBezTo>
                    <a:cubicBezTo>
                      <a:pt x="182" y="897"/>
                      <a:pt x="181" y="898"/>
                      <a:pt x="181" y="898"/>
                    </a:cubicBezTo>
                    <a:cubicBezTo>
                      <a:pt x="173" y="903"/>
                      <a:pt x="172" y="910"/>
                      <a:pt x="174" y="918"/>
                    </a:cubicBezTo>
                    <a:cubicBezTo>
                      <a:pt x="176" y="926"/>
                      <a:pt x="181" y="930"/>
                      <a:pt x="189" y="930"/>
                    </a:cubicBezTo>
                    <a:cubicBezTo>
                      <a:pt x="197" y="931"/>
                      <a:pt x="205" y="930"/>
                      <a:pt x="212" y="932"/>
                    </a:cubicBezTo>
                    <a:cubicBezTo>
                      <a:pt x="231" y="937"/>
                      <a:pt x="249" y="942"/>
                      <a:pt x="258" y="962"/>
                    </a:cubicBezTo>
                    <a:cubicBezTo>
                      <a:pt x="265" y="980"/>
                      <a:pt x="272" y="999"/>
                      <a:pt x="278" y="1017"/>
                    </a:cubicBezTo>
                    <a:cubicBezTo>
                      <a:pt x="281" y="1026"/>
                      <a:pt x="279" y="1030"/>
                      <a:pt x="269" y="1029"/>
                    </a:cubicBezTo>
                    <a:cubicBezTo>
                      <a:pt x="256" y="1028"/>
                      <a:pt x="243" y="1026"/>
                      <a:pt x="230" y="1025"/>
                    </a:cubicBezTo>
                    <a:cubicBezTo>
                      <a:pt x="228" y="1025"/>
                      <a:pt x="225" y="1026"/>
                      <a:pt x="223" y="1027"/>
                    </a:cubicBezTo>
                    <a:cubicBezTo>
                      <a:pt x="224" y="1030"/>
                      <a:pt x="224" y="1032"/>
                      <a:pt x="226" y="1034"/>
                    </a:cubicBezTo>
                    <a:cubicBezTo>
                      <a:pt x="240" y="1051"/>
                      <a:pt x="259" y="1053"/>
                      <a:pt x="279" y="1055"/>
                    </a:cubicBezTo>
                    <a:cubicBezTo>
                      <a:pt x="290" y="1056"/>
                      <a:pt x="301" y="1056"/>
                      <a:pt x="312" y="1055"/>
                    </a:cubicBezTo>
                    <a:cubicBezTo>
                      <a:pt x="320" y="1054"/>
                      <a:pt x="324" y="1047"/>
                      <a:pt x="325" y="1039"/>
                    </a:cubicBezTo>
                    <a:cubicBezTo>
                      <a:pt x="326" y="1032"/>
                      <a:pt x="323" y="1027"/>
                      <a:pt x="316" y="1023"/>
                    </a:cubicBezTo>
                    <a:cubicBezTo>
                      <a:pt x="294" y="1009"/>
                      <a:pt x="290" y="998"/>
                      <a:pt x="299" y="973"/>
                    </a:cubicBezTo>
                    <a:cubicBezTo>
                      <a:pt x="306" y="975"/>
                      <a:pt x="313" y="977"/>
                      <a:pt x="320" y="979"/>
                    </a:cubicBezTo>
                    <a:cubicBezTo>
                      <a:pt x="326" y="980"/>
                      <a:pt x="329" y="983"/>
                      <a:pt x="329" y="988"/>
                    </a:cubicBezTo>
                    <a:cubicBezTo>
                      <a:pt x="329" y="997"/>
                      <a:pt x="328" y="1005"/>
                      <a:pt x="328" y="1014"/>
                    </a:cubicBezTo>
                    <a:cubicBezTo>
                      <a:pt x="348" y="1016"/>
                      <a:pt x="354" y="1012"/>
                      <a:pt x="352" y="994"/>
                    </a:cubicBezTo>
                    <a:cubicBezTo>
                      <a:pt x="387" y="1002"/>
                      <a:pt x="420" y="1020"/>
                      <a:pt x="458" y="1014"/>
                    </a:cubicBezTo>
                    <a:cubicBezTo>
                      <a:pt x="452" y="1009"/>
                      <a:pt x="447" y="1004"/>
                      <a:pt x="441" y="1000"/>
                    </a:cubicBezTo>
                    <a:cubicBezTo>
                      <a:pt x="419" y="986"/>
                      <a:pt x="396" y="972"/>
                      <a:pt x="374" y="958"/>
                    </a:cubicBezTo>
                    <a:cubicBezTo>
                      <a:pt x="360" y="949"/>
                      <a:pt x="353" y="936"/>
                      <a:pt x="351" y="920"/>
                    </a:cubicBezTo>
                    <a:cubicBezTo>
                      <a:pt x="350" y="908"/>
                      <a:pt x="349" y="897"/>
                      <a:pt x="347" y="886"/>
                    </a:cubicBezTo>
                    <a:cubicBezTo>
                      <a:pt x="347" y="884"/>
                      <a:pt x="345" y="882"/>
                      <a:pt x="343" y="880"/>
                    </a:cubicBezTo>
                    <a:cubicBezTo>
                      <a:pt x="341" y="882"/>
                      <a:pt x="339" y="883"/>
                      <a:pt x="338" y="885"/>
                    </a:cubicBezTo>
                    <a:cubicBezTo>
                      <a:pt x="334" y="894"/>
                      <a:pt x="330" y="903"/>
                      <a:pt x="325" y="915"/>
                    </a:cubicBezTo>
                    <a:cubicBezTo>
                      <a:pt x="322" y="909"/>
                      <a:pt x="320" y="905"/>
                      <a:pt x="319" y="901"/>
                    </a:cubicBezTo>
                    <a:cubicBezTo>
                      <a:pt x="314" y="886"/>
                      <a:pt x="309" y="871"/>
                      <a:pt x="305" y="856"/>
                    </a:cubicBezTo>
                    <a:cubicBezTo>
                      <a:pt x="302" y="845"/>
                      <a:pt x="295" y="837"/>
                      <a:pt x="286" y="830"/>
                    </a:cubicBezTo>
                    <a:cubicBezTo>
                      <a:pt x="260" y="842"/>
                      <a:pt x="262" y="870"/>
                      <a:pt x="250" y="893"/>
                    </a:cubicBezTo>
                    <a:close/>
                    <a:moveTo>
                      <a:pt x="2539" y="929"/>
                    </a:moveTo>
                    <a:cubicBezTo>
                      <a:pt x="2551" y="927"/>
                      <a:pt x="2561" y="928"/>
                      <a:pt x="2567" y="936"/>
                    </a:cubicBezTo>
                    <a:cubicBezTo>
                      <a:pt x="2578" y="951"/>
                      <a:pt x="2592" y="960"/>
                      <a:pt x="2608" y="967"/>
                    </a:cubicBezTo>
                    <a:cubicBezTo>
                      <a:pt x="2612" y="968"/>
                      <a:pt x="2615" y="971"/>
                      <a:pt x="2619" y="974"/>
                    </a:cubicBezTo>
                    <a:cubicBezTo>
                      <a:pt x="2629" y="981"/>
                      <a:pt x="2641" y="986"/>
                      <a:pt x="2655" y="984"/>
                    </a:cubicBezTo>
                    <a:cubicBezTo>
                      <a:pt x="2669" y="982"/>
                      <a:pt x="2683" y="979"/>
                      <a:pt x="2688" y="964"/>
                    </a:cubicBezTo>
                    <a:cubicBezTo>
                      <a:pt x="2693" y="950"/>
                      <a:pt x="2684" y="941"/>
                      <a:pt x="2674" y="932"/>
                    </a:cubicBezTo>
                    <a:cubicBezTo>
                      <a:pt x="2668" y="926"/>
                      <a:pt x="2661" y="920"/>
                      <a:pt x="2653" y="915"/>
                    </a:cubicBezTo>
                    <a:cubicBezTo>
                      <a:pt x="2638" y="904"/>
                      <a:pt x="2623" y="894"/>
                      <a:pt x="2607" y="882"/>
                    </a:cubicBezTo>
                    <a:cubicBezTo>
                      <a:pt x="2619" y="877"/>
                      <a:pt x="2631" y="871"/>
                      <a:pt x="2644" y="865"/>
                    </a:cubicBezTo>
                    <a:cubicBezTo>
                      <a:pt x="2639" y="862"/>
                      <a:pt x="2635" y="860"/>
                      <a:pt x="2632" y="858"/>
                    </a:cubicBezTo>
                    <a:cubicBezTo>
                      <a:pt x="2616" y="852"/>
                      <a:pt x="2601" y="851"/>
                      <a:pt x="2586" y="856"/>
                    </a:cubicBezTo>
                    <a:cubicBezTo>
                      <a:pt x="2573" y="860"/>
                      <a:pt x="2560" y="865"/>
                      <a:pt x="2550" y="873"/>
                    </a:cubicBezTo>
                    <a:cubicBezTo>
                      <a:pt x="2538" y="881"/>
                      <a:pt x="2541" y="892"/>
                      <a:pt x="2555" y="896"/>
                    </a:cubicBezTo>
                    <a:cubicBezTo>
                      <a:pt x="2560" y="898"/>
                      <a:pt x="2565" y="899"/>
                      <a:pt x="2570" y="900"/>
                    </a:cubicBezTo>
                    <a:cubicBezTo>
                      <a:pt x="2570" y="906"/>
                      <a:pt x="2570" y="911"/>
                      <a:pt x="2570" y="917"/>
                    </a:cubicBezTo>
                    <a:cubicBezTo>
                      <a:pt x="2563" y="915"/>
                      <a:pt x="2557" y="914"/>
                      <a:pt x="2551" y="912"/>
                    </a:cubicBezTo>
                    <a:cubicBezTo>
                      <a:pt x="2540" y="909"/>
                      <a:pt x="2530" y="911"/>
                      <a:pt x="2524" y="919"/>
                    </a:cubicBezTo>
                    <a:cubicBezTo>
                      <a:pt x="2516" y="928"/>
                      <a:pt x="2508" y="929"/>
                      <a:pt x="2498" y="926"/>
                    </a:cubicBezTo>
                    <a:cubicBezTo>
                      <a:pt x="2480" y="923"/>
                      <a:pt x="2463" y="924"/>
                      <a:pt x="2446" y="938"/>
                    </a:cubicBezTo>
                    <a:cubicBezTo>
                      <a:pt x="2456" y="945"/>
                      <a:pt x="2465" y="953"/>
                      <a:pt x="2475" y="959"/>
                    </a:cubicBezTo>
                    <a:cubicBezTo>
                      <a:pt x="2486" y="964"/>
                      <a:pt x="2498" y="966"/>
                      <a:pt x="2509" y="970"/>
                    </a:cubicBezTo>
                    <a:cubicBezTo>
                      <a:pt x="2493" y="977"/>
                      <a:pt x="2477" y="983"/>
                      <a:pt x="2463" y="991"/>
                    </a:cubicBezTo>
                    <a:cubicBezTo>
                      <a:pt x="2444" y="1001"/>
                      <a:pt x="2443" y="1015"/>
                      <a:pt x="2459" y="1029"/>
                    </a:cubicBezTo>
                    <a:cubicBezTo>
                      <a:pt x="2471" y="1039"/>
                      <a:pt x="2479" y="1051"/>
                      <a:pt x="2482" y="1066"/>
                    </a:cubicBezTo>
                    <a:cubicBezTo>
                      <a:pt x="2484" y="1078"/>
                      <a:pt x="2492" y="1084"/>
                      <a:pt x="2502" y="1087"/>
                    </a:cubicBezTo>
                    <a:cubicBezTo>
                      <a:pt x="2510" y="1074"/>
                      <a:pt x="2518" y="1063"/>
                      <a:pt x="2526" y="1051"/>
                    </a:cubicBezTo>
                    <a:cubicBezTo>
                      <a:pt x="2528" y="1047"/>
                      <a:pt x="2528" y="1041"/>
                      <a:pt x="2529" y="1035"/>
                    </a:cubicBezTo>
                    <a:cubicBezTo>
                      <a:pt x="2517" y="1038"/>
                      <a:pt x="2509" y="1040"/>
                      <a:pt x="2501" y="1043"/>
                    </a:cubicBezTo>
                    <a:cubicBezTo>
                      <a:pt x="2495" y="1033"/>
                      <a:pt x="2490" y="1025"/>
                      <a:pt x="2484" y="1016"/>
                    </a:cubicBezTo>
                    <a:cubicBezTo>
                      <a:pt x="2481" y="1010"/>
                      <a:pt x="2481" y="1005"/>
                      <a:pt x="2488" y="1002"/>
                    </a:cubicBezTo>
                    <a:cubicBezTo>
                      <a:pt x="2506" y="994"/>
                      <a:pt x="2525" y="986"/>
                      <a:pt x="2543" y="978"/>
                    </a:cubicBezTo>
                    <a:cubicBezTo>
                      <a:pt x="2551" y="974"/>
                      <a:pt x="2559" y="976"/>
                      <a:pt x="2567" y="981"/>
                    </a:cubicBezTo>
                    <a:cubicBezTo>
                      <a:pt x="2572" y="983"/>
                      <a:pt x="2578" y="984"/>
                      <a:pt x="2582" y="985"/>
                    </a:cubicBezTo>
                    <a:cubicBezTo>
                      <a:pt x="2588" y="975"/>
                      <a:pt x="2585" y="968"/>
                      <a:pt x="2578" y="962"/>
                    </a:cubicBezTo>
                    <a:cubicBezTo>
                      <a:pt x="2573" y="958"/>
                      <a:pt x="2569" y="953"/>
                      <a:pt x="2564" y="949"/>
                    </a:cubicBezTo>
                    <a:cubicBezTo>
                      <a:pt x="2556" y="943"/>
                      <a:pt x="2548" y="937"/>
                      <a:pt x="2539" y="929"/>
                    </a:cubicBezTo>
                    <a:close/>
                    <a:moveTo>
                      <a:pt x="1508" y="380"/>
                    </a:moveTo>
                    <a:cubicBezTo>
                      <a:pt x="1510" y="381"/>
                      <a:pt x="1511" y="381"/>
                      <a:pt x="1512" y="382"/>
                    </a:cubicBezTo>
                    <a:cubicBezTo>
                      <a:pt x="1515" y="377"/>
                      <a:pt x="1519" y="373"/>
                      <a:pt x="1520" y="368"/>
                    </a:cubicBezTo>
                    <a:cubicBezTo>
                      <a:pt x="1531" y="330"/>
                      <a:pt x="1541" y="291"/>
                      <a:pt x="1540" y="251"/>
                    </a:cubicBezTo>
                    <a:cubicBezTo>
                      <a:pt x="1540" y="234"/>
                      <a:pt x="1543" y="222"/>
                      <a:pt x="1559" y="213"/>
                    </a:cubicBezTo>
                    <a:cubicBezTo>
                      <a:pt x="1571" y="207"/>
                      <a:pt x="1572" y="194"/>
                      <a:pt x="1563" y="186"/>
                    </a:cubicBezTo>
                    <a:cubicBezTo>
                      <a:pt x="1548" y="172"/>
                      <a:pt x="1546" y="156"/>
                      <a:pt x="1549" y="137"/>
                    </a:cubicBezTo>
                    <a:cubicBezTo>
                      <a:pt x="1551" y="117"/>
                      <a:pt x="1550" y="99"/>
                      <a:pt x="1533" y="85"/>
                    </a:cubicBezTo>
                    <a:cubicBezTo>
                      <a:pt x="1525" y="77"/>
                      <a:pt x="1520" y="77"/>
                      <a:pt x="1513" y="86"/>
                    </a:cubicBezTo>
                    <a:cubicBezTo>
                      <a:pt x="1509" y="91"/>
                      <a:pt x="1505" y="97"/>
                      <a:pt x="1502" y="102"/>
                    </a:cubicBezTo>
                    <a:cubicBezTo>
                      <a:pt x="1499" y="108"/>
                      <a:pt x="1494" y="109"/>
                      <a:pt x="1488" y="107"/>
                    </a:cubicBezTo>
                    <a:cubicBezTo>
                      <a:pt x="1482" y="104"/>
                      <a:pt x="1475" y="104"/>
                      <a:pt x="1465" y="102"/>
                    </a:cubicBezTo>
                    <a:cubicBezTo>
                      <a:pt x="1468" y="111"/>
                      <a:pt x="1470" y="116"/>
                      <a:pt x="1473" y="121"/>
                    </a:cubicBezTo>
                    <a:cubicBezTo>
                      <a:pt x="1479" y="132"/>
                      <a:pt x="1480" y="135"/>
                      <a:pt x="1470" y="144"/>
                    </a:cubicBezTo>
                    <a:cubicBezTo>
                      <a:pt x="1464" y="152"/>
                      <a:pt x="1462" y="160"/>
                      <a:pt x="1466" y="168"/>
                    </a:cubicBezTo>
                    <a:cubicBezTo>
                      <a:pt x="1475" y="183"/>
                      <a:pt x="1471" y="195"/>
                      <a:pt x="1459" y="207"/>
                    </a:cubicBezTo>
                    <a:cubicBezTo>
                      <a:pt x="1444" y="221"/>
                      <a:pt x="1446" y="241"/>
                      <a:pt x="1448" y="261"/>
                    </a:cubicBezTo>
                    <a:cubicBezTo>
                      <a:pt x="1467" y="252"/>
                      <a:pt x="1484" y="244"/>
                      <a:pt x="1502" y="236"/>
                    </a:cubicBezTo>
                    <a:cubicBezTo>
                      <a:pt x="1504" y="285"/>
                      <a:pt x="1506" y="333"/>
                      <a:pt x="1508" y="380"/>
                    </a:cubicBezTo>
                    <a:close/>
                    <a:moveTo>
                      <a:pt x="1147" y="2731"/>
                    </a:moveTo>
                    <a:cubicBezTo>
                      <a:pt x="1153" y="2734"/>
                      <a:pt x="1156" y="2736"/>
                      <a:pt x="1160" y="2737"/>
                    </a:cubicBezTo>
                    <a:cubicBezTo>
                      <a:pt x="1188" y="2743"/>
                      <a:pt x="1216" y="2748"/>
                      <a:pt x="1243" y="2754"/>
                    </a:cubicBezTo>
                    <a:cubicBezTo>
                      <a:pt x="1284" y="2761"/>
                      <a:pt x="1315" y="2743"/>
                      <a:pt x="1325" y="2702"/>
                    </a:cubicBezTo>
                    <a:cubicBezTo>
                      <a:pt x="1329" y="2689"/>
                      <a:pt x="1330" y="2674"/>
                      <a:pt x="1328" y="2661"/>
                    </a:cubicBezTo>
                    <a:cubicBezTo>
                      <a:pt x="1325" y="2627"/>
                      <a:pt x="1307" y="2599"/>
                      <a:pt x="1269" y="2590"/>
                    </a:cubicBezTo>
                    <a:cubicBezTo>
                      <a:pt x="1257" y="2587"/>
                      <a:pt x="1245" y="2586"/>
                      <a:pt x="1232" y="2585"/>
                    </a:cubicBezTo>
                    <a:cubicBezTo>
                      <a:pt x="1227" y="2584"/>
                      <a:pt x="1221" y="2583"/>
                      <a:pt x="1214" y="2583"/>
                    </a:cubicBezTo>
                    <a:cubicBezTo>
                      <a:pt x="1225" y="2600"/>
                      <a:pt x="1225" y="2600"/>
                      <a:pt x="1224" y="2617"/>
                    </a:cubicBezTo>
                    <a:cubicBezTo>
                      <a:pt x="1222" y="2640"/>
                      <a:pt x="1220" y="2663"/>
                      <a:pt x="1218" y="2686"/>
                    </a:cubicBezTo>
                    <a:cubicBezTo>
                      <a:pt x="1216" y="2700"/>
                      <a:pt x="1215" y="2714"/>
                      <a:pt x="1212" y="2727"/>
                    </a:cubicBezTo>
                    <a:cubicBezTo>
                      <a:pt x="1212" y="2731"/>
                      <a:pt x="1207" y="2736"/>
                      <a:pt x="1203" y="2737"/>
                    </a:cubicBezTo>
                    <a:cubicBezTo>
                      <a:pt x="1201" y="2738"/>
                      <a:pt x="1195" y="2735"/>
                      <a:pt x="1194" y="2732"/>
                    </a:cubicBezTo>
                    <a:cubicBezTo>
                      <a:pt x="1191" y="2727"/>
                      <a:pt x="1189" y="2720"/>
                      <a:pt x="1188" y="2714"/>
                    </a:cubicBezTo>
                    <a:cubicBezTo>
                      <a:pt x="1181" y="2674"/>
                      <a:pt x="1174" y="2633"/>
                      <a:pt x="1167" y="2593"/>
                    </a:cubicBezTo>
                    <a:cubicBezTo>
                      <a:pt x="1166" y="2584"/>
                      <a:pt x="1163" y="2574"/>
                      <a:pt x="1162" y="2565"/>
                    </a:cubicBezTo>
                    <a:cubicBezTo>
                      <a:pt x="1161" y="2565"/>
                      <a:pt x="1159" y="2565"/>
                      <a:pt x="1158" y="2564"/>
                    </a:cubicBezTo>
                    <a:cubicBezTo>
                      <a:pt x="1155" y="2570"/>
                      <a:pt x="1151" y="2575"/>
                      <a:pt x="1148" y="2580"/>
                    </a:cubicBezTo>
                    <a:cubicBezTo>
                      <a:pt x="1125" y="2624"/>
                      <a:pt x="1106" y="2670"/>
                      <a:pt x="1078" y="2710"/>
                    </a:cubicBezTo>
                    <a:cubicBezTo>
                      <a:pt x="1078" y="2711"/>
                      <a:pt x="1077" y="2713"/>
                      <a:pt x="1076" y="2715"/>
                    </a:cubicBezTo>
                    <a:cubicBezTo>
                      <a:pt x="1087" y="2718"/>
                      <a:pt x="1098" y="2721"/>
                      <a:pt x="1109" y="2724"/>
                    </a:cubicBezTo>
                    <a:cubicBezTo>
                      <a:pt x="1099" y="2704"/>
                      <a:pt x="1099" y="2703"/>
                      <a:pt x="1109" y="2684"/>
                    </a:cubicBezTo>
                    <a:cubicBezTo>
                      <a:pt x="1116" y="2670"/>
                      <a:pt x="1117" y="2670"/>
                      <a:pt x="1132" y="2675"/>
                    </a:cubicBezTo>
                    <a:cubicBezTo>
                      <a:pt x="1134" y="2676"/>
                      <a:pt x="1136" y="2677"/>
                      <a:pt x="1138" y="2677"/>
                    </a:cubicBezTo>
                    <a:cubicBezTo>
                      <a:pt x="1160" y="2682"/>
                      <a:pt x="1163" y="2686"/>
                      <a:pt x="1165" y="2709"/>
                    </a:cubicBezTo>
                    <a:cubicBezTo>
                      <a:pt x="1166" y="2726"/>
                      <a:pt x="1166" y="2726"/>
                      <a:pt x="1147" y="2731"/>
                    </a:cubicBezTo>
                    <a:close/>
                    <a:moveTo>
                      <a:pt x="2518" y="820"/>
                    </a:moveTo>
                    <a:cubicBezTo>
                      <a:pt x="2518" y="826"/>
                      <a:pt x="2517" y="829"/>
                      <a:pt x="2517" y="832"/>
                    </a:cubicBezTo>
                    <a:cubicBezTo>
                      <a:pt x="2517" y="847"/>
                      <a:pt x="2523" y="855"/>
                      <a:pt x="2534" y="855"/>
                    </a:cubicBezTo>
                    <a:cubicBezTo>
                      <a:pt x="2552" y="855"/>
                      <a:pt x="2568" y="845"/>
                      <a:pt x="2575" y="828"/>
                    </a:cubicBezTo>
                    <a:cubicBezTo>
                      <a:pt x="2581" y="813"/>
                      <a:pt x="2590" y="804"/>
                      <a:pt x="2608" y="803"/>
                    </a:cubicBezTo>
                    <a:cubicBezTo>
                      <a:pt x="2621" y="803"/>
                      <a:pt x="2626" y="795"/>
                      <a:pt x="2621" y="782"/>
                    </a:cubicBezTo>
                    <a:cubicBezTo>
                      <a:pt x="2617" y="774"/>
                      <a:pt x="2613" y="765"/>
                      <a:pt x="2609" y="757"/>
                    </a:cubicBezTo>
                    <a:cubicBezTo>
                      <a:pt x="2603" y="745"/>
                      <a:pt x="2594" y="742"/>
                      <a:pt x="2584" y="747"/>
                    </a:cubicBezTo>
                    <a:cubicBezTo>
                      <a:pt x="2573" y="752"/>
                      <a:pt x="2570" y="763"/>
                      <a:pt x="2575" y="775"/>
                    </a:cubicBezTo>
                    <a:cubicBezTo>
                      <a:pt x="2577" y="779"/>
                      <a:pt x="2579" y="786"/>
                      <a:pt x="2577" y="789"/>
                    </a:cubicBezTo>
                    <a:cubicBezTo>
                      <a:pt x="2568" y="802"/>
                      <a:pt x="2558" y="814"/>
                      <a:pt x="2540" y="819"/>
                    </a:cubicBezTo>
                    <a:cubicBezTo>
                      <a:pt x="2538" y="811"/>
                      <a:pt x="2536" y="804"/>
                      <a:pt x="2534" y="797"/>
                    </a:cubicBezTo>
                    <a:cubicBezTo>
                      <a:pt x="2532" y="784"/>
                      <a:pt x="2527" y="779"/>
                      <a:pt x="2514" y="779"/>
                    </a:cubicBezTo>
                    <a:cubicBezTo>
                      <a:pt x="2510" y="779"/>
                      <a:pt x="2505" y="780"/>
                      <a:pt x="2501" y="780"/>
                    </a:cubicBezTo>
                    <a:cubicBezTo>
                      <a:pt x="2477" y="784"/>
                      <a:pt x="2453" y="788"/>
                      <a:pt x="2429" y="791"/>
                    </a:cubicBezTo>
                    <a:cubicBezTo>
                      <a:pt x="2400" y="795"/>
                      <a:pt x="2367" y="831"/>
                      <a:pt x="2374" y="863"/>
                    </a:cubicBezTo>
                    <a:cubicBezTo>
                      <a:pt x="2376" y="872"/>
                      <a:pt x="2381" y="876"/>
                      <a:pt x="2391" y="874"/>
                    </a:cubicBezTo>
                    <a:cubicBezTo>
                      <a:pt x="2399" y="872"/>
                      <a:pt x="2407" y="869"/>
                      <a:pt x="2414" y="867"/>
                    </a:cubicBezTo>
                    <a:cubicBezTo>
                      <a:pt x="2450" y="856"/>
                      <a:pt x="2489" y="850"/>
                      <a:pt x="2518" y="820"/>
                    </a:cubicBezTo>
                    <a:close/>
                    <a:moveTo>
                      <a:pt x="642" y="2327"/>
                    </a:moveTo>
                    <a:cubicBezTo>
                      <a:pt x="643" y="2327"/>
                      <a:pt x="643" y="2327"/>
                      <a:pt x="644" y="2327"/>
                    </a:cubicBezTo>
                    <a:cubicBezTo>
                      <a:pt x="647" y="2323"/>
                      <a:pt x="650" y="2319"/>
                      <a:pt x="653" y="2315"/>
                    </a:cubicBezTo>
                    <a:cubicBezTo>
                      <a:pt x="660" y="2302"/>
                      <a:pt x="659" y="2299"/>
                      <a:pt x="649" y="2288"/>
                    </a:cubicBezTo>
                    <a:cubicBezTo>
                      <a:pt x="635" y="2275"/>
                      <a:pt x="621" y="2261"/>
                      <a:pt x="606" y="2248"/>
                    </a:cubicBezTo>
                    <a:cubicBezTo>
                      <a:pt x="601" y="2242"/>
                      <a:pt x="594" y="2237"/>
                      <a:pt x="588" y="2231"/>
                    </a:cubicBezTo>
                    <a:cubicBezTo>
                      <a:pt x="587" y="2233"/>
                      <a:pt x="586" y="2234"/>
                      <a:pt x="586" y="2234"/>
                    </a:cubicBezTo>
                    <a:cubicBezTo>
                      <a:pt x="569" y="2270"/>
                      <a:pt x="552" y="2306"/>
                      <a:pt x="535" y="2342"/>
                    </a:cubicBezTo>
                    <a:cubicBezTo>
                      <a:pt x="530" y="2352"/>
                      <a:pt x="526" y="2363"/>
                      <a:pt x="510" y="2362"/>
                    </a:cubicBezTo>
                    <a:cubicBezTo>
                      <a:pt x="537" y="2387"/>
                      <a:pt x="563" y="2412"/>
                      <a:pt x="590" y="2438"/>
                    </a:cubicBezTo>
                    <a:cubicBezTo>
                      <a:pt x="597" y="2430"/>
                      <a:pt x="604" y="2423"/>
                      <a:pt x="612" y="2414"/>
                    </a:cubicBezTo>
                    <a:cubicBezTo>
                      <a:pt x="608" y="2429"/>
                      <a:pt x="604" y="2442"/>
                      <a:pt x="600" y="2458"/>
                    </a:cubicBezTo>
                    <a:cubicBezTo>
                      <a:pt x="612" y="2451"/>
                      <a:pt x="616" y="2459"/>
                      <a:pt x="621" y="2465"/>
                    </a:cubicBezTo>
                    <a:cubicBezTo>
                      <a:pt x="626" y="2472"/>
                      <a:pt x="632" y="2479"/>
                      <a:pt x="639" y="2484"/>
                    </a:cubicBezTo>
                    <a:cubicBezTo>
                      <a:pt x="653" y="2494"/>
                      <a:pt x="669" y="2491"/>
                      <a:pt x="680" y="2479"/>
                    </a:cubicBezTo>
                    <a:cubicBezTo>
                      <a:pt x="691" y="2465"/>
                      <a:pt x="693" y="2450"/>
                      <a:pt x="690" y="2433"/>
                    </a:cubicBezTo>
                    <a:cubicBezTo>
                      <a:pt x="687" y="2422"/>
                      <a:pt x="682" y="2412"/>
                      <a:pt x="679" y="2401"/>
                    </a:cubicBezTo>
                    <a:cubicBezTo>
                      <a:pt x="675" y="2385"/>
                      <a:pt x="671" y="2368"/>
                      <a:pt x="669" y="2352"/>
                    </a:cubicBezTo>
                    <a:cubicBezTo>
                      <a:pt x="668" y="2347"/>
                      <a:pt x="672" y="2339"/>
                      <a:pt x="676" y="2336"/>
                    </a:cubicBezTo>
                    <a:cubicBezTo>
                      <a:pt x="683" y="2332"/>
                      <a:pt x="689" y="2337"/>
                      <a:pt x="694" y="2342"/>
                    </a:cubicBezTo>
                    <a:cubicBezTo>
                      <a:pt x="705" y="2354"/>
                      <a:pt x="706" y="2369"/>
                      <a:pt x="705" y="2384"/>
                    </a:cubicBezTo>
                    <a:cubicBezTo>
                      <a:pt x="705" y="2389"/>
                      <a:pt x="705" y="2394"/>
                      <a:pt x="704" y="2399"/>
                    </a:cubicBezTo>
                    <a:cubicBezTo>
                      <a:pt x="712" y="2397"/>
                      <a:pt x="725" y="2364"/>
                      <a:pt x="725" y="2349"/>
                    </a:cubicBezTo>
                    <a:cubicBezTo>
                      <a:pt x="716" y="2352"/>
                      <a:pt x="711" y="2347"/>
                      <a:pt x="707" y="2340"/>
                    </a:cubicBezTo>
                    <a:cubicBezTo>
                      <a:pt x="703" y="2334"/>
                      <a:pt x="698" y="2329"/>
                      <a:pt x="693" y="2324"/>
                    </a:cubicBezTo>
                    <a:cubicBezTo>
                      <a:pt x="676" y="2312"/>
                      <a:pt x="651" y="2321"/>
                      <a:pt x="648" y="2342"/>
                    </a:cubicBezTo>
                    <a:cubicBezTo>
                      <a:pt x="647" y="2352"/>
                      <a:pt x="646" y="2362"/>
                      <a:pt x="648" y="2371"/>
                    </a:cubicBezTo>
                    <a:cubicBezTo>
                      <a:pt x="652" y="2390"/>
                      <a:pt x="658" y="2408"/>
                      <a:pt x="662" y="2427"/>
                    </a:cubicBezTo>
                    <a:cubicBezTo>
                      <a:pt x="665" y="2435"/>
                      <a:pt x="667" y="2444"/>
                      <a:pt x="667" y="2453"/>
                    </a:cubicBezTo>
                    <a:cubicBezTo>
                      <a:pt x="667" y="2463"/>
                      <a:pt x="659" y="2472"/>
                      <a:pt x="652" y="2473"/>
                    </a:cubicBezTo>
                    <a:cubicBezTo>
                      <a:pt x="642" y="2474"/>
                      <a:pt x="635" y="2469"/>
                      <a:pt x="632" y="2461"/>
                    </a:cubicBezTo>
                    <a:cubicBezTo>
                      <a:pt x="627" y="2451"/>
                      <a:pt x="624" y="2441"/>
                      <a:pt x="622" y="2430"/>
                    </a:cubicBezTo>
                    <a:cubicBezTo>
                      <a:pt x="621" y="2422"/>
                      <a:pt x="622" y="2413"/>
                      <a:pt x="622" y="2402"/>
                    </a:cubicBezTo>
                    <a:cubicBezTo>
                      <a:pt x="614" y="2405"/>
                      <a:pt x="607" y="2406"/>
                      <a:pt x="601" y="2409"/>
                    </a:cubicBezTo>
                    <a:cubicBezTo>
                      <a:pt x="591" y="2414"/>
                      <a:pt x="581" y="2413"/>
                      <a:pt x="573" y="2405"/>
                    </a:cubicBezTo>
                    <a:cubicBezTo>
                      <a:pt x="565" y="2398"/>
                      <a:pt x="558" y="2390"/>
                      <a:pt x="551" y="2382"/>
                    </a:cubicBezTo>
                    <a:cubicBezTo>
                      <a:pt x="548" y="2379"/>
                      <a:pt x="547" y="2372"/>
                      <a:pt x="549" y="2369"/>
                    </a:cubicBezTo>
                    <a:cubicBezTo>
                      <a:pt x="556" y="2353"/>
                      <a:pt x="564" y="2338"/>
                      <a:pt x="572" y="2323"/>
                    </a:cubicBezTo>
                    <a:cubicBezTo>
                      <a:pt x="591" y="2338"/>
                      <a:pt x="612" y="2350"/>
                      <a:pt x="599" y="2379"/>
                    </a:cubicBezTo>
                    <a:cubicBezTo>
                      <a:pt x="608" y="2379"/>
                      <a:pt x="624" y="2352"/>
                      <a:pt x="629" y="2332"/>
                    </a:cubicBezTo>
                    <a:cubicBezTo>
                      <a:pt x="625" y="2334"/>
                      <a:pt x="622" y="2335"/>
                      <a:pt x="619" y="2335"/>
                    </a:cubicBezTo>
                    <a:cubicBezTo>
                      <a:pt x="614" y="2336"/>
                      <a:pt x="608" y="2336"/>
                      <a:pt x="604" y="2333"/>
                    </a:cubicBezTo>
                    <a:cubicBezTo>
                      <a:pt x="596" y="2328"/>
                      <a:pt x="590" y="2322"/>
                      <a:pt x="584" y="2315"/>
                    </a:cubicBezTo>
                    <a:cubicBezTo>
                      <a:pt x="582" y="2313"/>
                      <a:pt x="580" y="2308"/>
                      <a:pt x="581" y="2306"/>
                    </a:cubicBezTo>
                    <a:cubicBezTo>
                      <a:pt x="588" y="2291"/>
                      <a:pt x="595" y="2277"/>
                      <a:pt x="603" y="2261"/>
                    </a:cubicBezTo>
                    <a:cubicBezTo>
                      <a:pt x="623" y="2281"/>
                      <a:pt x="650" y="2293"/>
                      <a:pt x="642" y="2327"/>
                    </a:cubicBezTo>
                    <a:close/>
                    <a:moveTo>
                      <a:pt x="2649" y="1967"/>
                    </a:moveTo>
                    <a:cubicBezTo>
                      <a:pt x="2655" y="1969"/>
                      <a:pt x="2662" y="1971"/>
                      <a:pt x="2666" y="1973"/>
                    </a:cubicBezTo>
                    <a:cubicBezTo>
                      <a:pt x="2673" y="1961"/>
                      <a:pt x="2679" y="1950"/>
                      <a:pt x="2685" y="1940"/>
                    </a:cubicBezTo>
                    <a:cubicBezTo>
                      <a:pt x="2696" y="1920"/>
                      <a:pt x="2699" y="1900"/>
                      <a:pt x="2692" y="1879"/>
                    </a:cubicBezTo>
                    <a:cubicBezTo>
                      <a:pt x="2685" y="1859"/>
                      <a:pt x="2668" y="1851"/>
                      <a:pt x="2648" y="1860"/>
                    </a:cubicBezTo>
                    <a:cubicBezTo>
                      <a:pt x="2641" y="1863"/>
                      <a:pt x="2634" y="1869"/>
                      <a:pt x="2627" y="1874"/>
                    </a:cubicBezTo>
                    <a:cubicBezTo>
                      <a:pt x="2620" y="1879"/>
                      <a:pt x="2613" y="1884"/>
                      <a:pt x="2605" y="1888"/>
                    </a:cubicBezTo>
                    <a:cubicBezTo>
                      <a:pt x="2596" y="1892"/>
                      <a:pt x="2586" y="1889"/>
                      <a:pt x="2583" y="1881"/>
                    </a:cubicBezTo>
                    <a:cubicBezTo>
                      <a:pt x="2576" y="1859"/>
                      <a:pt x="2589" y="1838"/>
                      <a:pt x="2610" y="1836"/>
                    </a:cubicBezTo>
                    <a:cubicBezTo>
                      <a:pt x="2614" y="1836"/>
                      <a:pt x="2619" y="1836"/>
                      <a:pt x="2623" y="1836"/>
                    </a:cubicBezTo>
                    <a:cubicBezTo>
                      <a:pt x="2625" y="1836"/>
                      <a:pt x="2627" y="1834"/>
                      <a:pt x="2629" y="1833"/>
                    </a:cubicBezTo>
                    <a:cubicBezTo>
                      <a:pt x="2628" y="1831"/>
                      <a:pt x="2627" y="1829"/>
                      <a:pt x="2626" y="1828"/>
                    </a:cubicBezTo>
                    <a:cubicBezTo>
                      <a:pt x="2616" y="1822"/>
                      <a:pt x="2606" y="1816"/>
                      <a:pt x="2595" y="1810"/>
                    </a:cubicBezTo>
                    <a:cubicBezTo>
                      <a:pt x="2587" y="1828"/>
                      <a:pt x="2578" y="1844"/>
                      <a:pt x="2571" y="1861"/>
                    </a:cubicBezTo>
                    <a:cubicBezTo>
                      <a:pt x="2566" y="1873"/>
                      <a:pt x="2568" y="1887"/>
                      <a:pt x="2573" y="1899"/>
                    </a:cubicBezTo>
                    <a:cubicBezTo>
                      <a:pt x="2580" y="1914"/>
                      <a:pt x="2594" y="1921"/>
                      <a:pt x="2609" y="1917"/>
                    </a:cubicBezTo>
                    <a:cubicBezTo>
                      <a:pt x="2616" y="1915"/>
                      <a:pt x="2622" y="1911"/>
                      <a:pt x="2628" y="1907"/>
                    </a:cubicBezTo>
                    <a:cubicBezTo>
                      <a:pt x="2636" y="1901"/>
                      <a:pt x="2644" y="1895"/>
                      <a:pt x="2653" y="1889"/>
                    </a:cubicBezTo>
                    <a:cubicBezTo>
                      <a:pt x="2665" y="1882"/>
                      <a:pt x="2675" y="1886"/>
                      <a:pt x="2680" y="1898"/>
                    </a:cubicBezTo>
                    <a:cubicBezTo>
                      <a:pt x="2690" y="1919"/>
                      <a:pt x="2676" y="1945"/>
                      <a:pt x="2653" y="1949"/>
                    </a:cubicBezTo>
                    <a:cubicBezTo>
                      <a:pt x="2647" y="1950"/>
                      <a:pt x="2640" y="1950"/>
                      <a:pt x="2633" y="1951"/>
                    </a:cubicBezTo>
                    <a:cubicBezTo>
                      <a:pt x="2647" y="1989"/>
                      <a:pt x="2645" y="2024"/>
                      <a:pt x="2616" y="2055"/>
                    </a:cubicBezTo>
                    <a:cubicBezTo>
                      <a:pt x="2610" y="2048"/>
                      <a:pt x="2605" y="2042"/>
                      <a:pt x="2599" y="2035"/>
                    </a:cubicBezTo>
                    <a:cubicBezTo>
                      <a:pt x="2593" y="2028"/>
                      <a:pt x="2582" y="2020"/>
                      <a:pt x="2582" y="2012"/>
                    </a:cubicBezTo>
                    <a:cubicBezTo>
                      <a:pt x="2581" y="2004"/>
                      <a:pt x="2590" y="1994"/>
                      <a:pt x="2595" y="1985"/>
                    </a:cubicBezTo>
                    <a:cubicBezTo>
                      <a:pt x="2599" y="1977"/>
                      <a:pt x="2604" y="1972"/>
                      <a:pt x="2616" y="1977"/>
                    </a:cubicBezTo>
                    <a:cubicBezTo>
                      <a:pt x="2607" y="1966"/>
                      <a:pt x="2600" y="1957"/>
                      <a:pt x="2592" y="1949"/>
                    </a:cubicBezTo>
                    <a:cubicBezTo>
                      <a:pt x="2591" y="1947"/>
                      <a:pt x="2590" y="1947"/>
                      <a:pt x="2588" y="1946"/>
                    </a:cubicBezTo>
                    <a:cubicBezTo>
                      <a:pt x="2592" y="1967"/>
                      <a:pt x="2592" y="1967"/>
                      <a:pt x="2569" y="2008"/>
                    </a:cubicBezTo>
                    <a:cubicBezTo>
                      <a:pt x="2568" y="2008"/>
                      <a:pt x="2567" y="2008"/>
                      <a:pt x="2567" y="2007"/>
                    </a:cubicBezTo>
                    <a:cubicBezTo>
                      <a:pt x="2558" y="1999"/>
                      <a:pt x="2550" y="1991"/>
                      <a:pt x="2541" y="1984"/>
                    </a:cubicBezTo>
                    <a:cubicBezTo>
                      <a:pt x="2535" y="1978"/>
                      <a:pt x="2534" y="1973"/>
                      <a:pt x="2538" y="1966"/>
                    </a:cubicBezTo>
                    <a:cubicBezTo>
                      <a:pt x="2543" y="1957"/>
                      <a:pt x="2547" y="1949"/>
                      <a:pt x="2551" y="1940"/>
                    </a:cubicBezTo>
                    <a:cubicBezTo>
                      <a:pt x="2560" y="1922"/>
                      <a:pt x="2563" y="1920"/>
                      <a:pt x="2582" y="1926"/>
                    </a:cubicBezTo>
                    <a:cubicBezTo>
                      <a:pt x="2583" y="1926"/>
                      <a:pt x="2583" y="1925"/>
                      <a:pt x="2586" y="1923"/>
                    </a:cubicBezTo>
                    <a:cubicBezTo>
                      <a:pt x="2578" y="1915"/>
                      <a:pt x="2570" y="1907"/>
                      <a:pt x="2561" y="1898"/>
                    </a:cubicBezTo>
                    <a:cubicBezTo>
                      <a:pt x="2542" y="1935"/>
                      <a:pt x="2523" y="1971"/>
                      <a:pt x="2505" y="2007"/>
                    </a:cubicBezTo>
                    <a:cubicBezTo>
                      <a:pt x="2505" y="2008"/>
                      <a:pt x="2506" y="2009"/>
                      <a:pt x="2506" y="2010"/>
                    </a:cubicBezTo>
                    <a:cubicBezTo>
                      <a:pt x="2520" y="1997"/>
                      <a:pt x="2529" y="2006"/>
                      <a:pt x="2538" y="2015"/>
                    </a:cubicBezTo>
                    <a:cubicBezTo>
                      <a:pt x="2555" y="2032"/>
                      <a:pt x="2572" y="2049"/>
                      <a:pt x="2590" y="2065"/>
                    </a:cubicBezTo>
                    <a:cubicBezTo>
                      <a:pt x="2601" y="2075"/>
                      <a:pt x="2609" y="2085"/>
                      <a:pt x="2604" y="2102"/>
                    </a:cubicBezTo>
                    <a:cubicBezTo>
                      <a:pt x="2609" y="2097"/>
                      <a:pt x="2612" y="2093"/>
                      <a:pt x="2615" y="2088"/>
                    </a:cubicBezTo>
                    <a:cubicBezTo>
                      <a:pt x="2626" y="2066"/>
                      <a:pt x="2637" y="2044"/>
                      <a:pt x="2649" y="2022"/>
                    </a:cubicBezTo>
                    <a:cubicBezTo>
                      <a:pt x="2661" y="2003"/>
                      <a:pt x="2667" y="1986"/>
                      <a:pt x="2649" y="1967"/>
                    </a:cubicBezTo>
                    <a:close/>
                    <a:moveTo>
                      <a:pt x="491" y="2172"/>
                    </a:moveTo>
                    <a:cubicBezTo>
                      <a:pt x="492" y="2172"/>
                      <a:pt x="493" y="2172"/>
                      <a:pt x="493" y="2172"/>
                    </a:cubicBezTo>
                    <a:cubicBezTo>
                      <a:pt x="492" y="2197"/>
                      <a:pt x="491" y="2222"/>
                      <a:pt x="490" y="2247"/>
                    </a:cubicBezTo>
                    <a:cubicBezTo>
                      <a:pt x="488" y="2275"/>
                      <a:pt x="487" y="2303"/>
                      <a:pt x="485" y="2331"/>
                    </a:cubicBezTo>
                    <a:cubicBezTo>
                      <a:pt x="485" y="2333"/>
                      <a:pt x="487" y="2335"/>
                      <a:pt x="488" y="2337"/>
                    </a:cubicBezTo>
                    <a:cubicBezTo>
                      <a:pt x="490" y="2336"/>
                      <a:pt x="492" y="2335"/>
                      <a:pt x="494" y="2333"/>
                    </a:cubicBezTo>
                    <a:cubicBezTo>
                      <a:pt x="498" y="2328"/>
                      <a:pt x="501" y="2323"/>
                      <a:pt x="505" y="2318"/>
                    </a:cubicBezTo>
                    <a:cubicBezTo>
                      <a:pt x="529" y="2286"/>
                      <a:pt x="545" y="2248"/>
                      <a:pt x="580" y="2224"/>
                    </a:cubicBezTo>
                    <a:cubicBezTo>
                      <a:pt x="572" y="2213"/>
                      <a:pt x="564" y="2202"/>
                      <a:pt x="556" y="2191"/>
                    </a:cubicBezTo>
                    <a:cubicBezTo>
                      <a:pt x="554" y="2195"/>
                      <a:pt x="554" y="2198"/>
                      <a:pt x="555" y="2201"/>
                    </a:cubicBezTo>
                    <a:cubicBezTo>
                      <a:pt x="558" y="2211"/>
                      <a:pt x="556" y="2220"/>
                      <a:pt x="550" y="2228"/>
                    </a:cubicBezTo>
                    <a:cubicBezTo>
                      <a:pt x="540" y="2243"/>
                      <a:pt x="531" y="2258"/>
                      <a:pt x="521" y="2273"/>
                    </a:cubicBezTo>
                    <a:cubicBezTo>
                      <a:pt x="519" y="2277"/>
                      <a:pt x="516" y="2280"/>
                      <a:pt x="512" y="2285"/>
                    </a:cubicBezTo>
                    <a:cubicBezTo>
                      <a:pt x="512" y="2279"/>
                      <a:pt x="512" y="2276"/>
                      <a:pt x="512" y="2273"/>
                    </a:cubicBezTo>
                    <a:cubicBezTo>
                      <a:pt x="514" y="2235"/>
                      <a:pt x="515" y="2197"/>
                      <a:pt x="516" y="2158"/>
                    </a:cubicBezTo>
                    <a:cubicBezTo>
                      <a:pt x="517" y="2142"/>
                      <a:pt x="508" y="2131"/>
                      <a:pt x="494" y="2120"/>
                    </a:cubicBezTo>
                    <a:cubicBezTo>
                      <a:pt x="498" y="2133"/>
                      <a:pt x="496" y="2143"/>
                      <a:pt x="489" y="2152"/>
                    </a:cubicBezTo>
                    <a:cubicBezTo>
                      <a:pt x="473" y="2175"/>
                      <a:pt x="458" y="2198"/>
                      <a:pt x="441" y="2221"/>
                    </a:cubicBezTo>
                    <a:cubicBezTo>
                      <a:pt x="437" y="2228"/>
                      <a:pt x="429" y="2233"/>
                      <a:pt x="423" y="2238"/>
                    </a:cubicBezTo>
                    <a:cubicBezTo>
                      <a:pt x="405" y="2217"/>
                      <a:pt x="405" y="2213"/>
                      <a:pt x="420" y="2193"/>
                    </a:cubicBezTo>
                    <a:cubicBezTo>
                      <a:pt x="435" y="2171"/>
                      <a:pt x="451" y="2150"/>
                      <a:pt x="467" y="2129"/>
                    </a:cubicBezTo>
                    <a:cubicBezTo>
                      <a:pt x="474" y="2120"/>
                      <a:pt x="479" y="2109"/>
                      <a:pt x="495" y="2114"/>
                    </a:cubicBezTo>
                    <a:cubicBezTo>
                      <a:pt x="483" y="2098"/>
                      <a:pt x="473" y="2084"/>
                      <a:pt x="463" y="2071"/>
                    </a:cubicBezTo>
                    <a:cubicBezTo>
                      <a:pt x="461" y="2069"/>
                      <a:pt x="458" y="2069"/>
                      <a:pt x="455" y="2068"/>
                    </a:cubicBezTo>
                    <a:cubicBezTo>
                      <a:pt x="455" y="2068"/>
                      <a:pt x="454" y="2069"/>
                      <a:pt x="453" y="2069"/>
                    </a:cubicBezTo>
                    <a:cubicBezTo>
                      <a:pt x="468" y="2084"/>
                      <a:pt x="461" y="2097"/>
                      <a:pt x="451" y="2110"/>
                    </a:cubicBezTo>
                    <a:cubicBezTo>
                      <a:pt x="434" y="2131"/>
                      <a:pt x="419" y="2153"/>
                      <a:pt x="403" y="2174"/>
                    </a:cubicBezTo>
                    <a:cubicBezTo>
                      <a:pt x="392" y="2189"/>
                      <a:pt x="392" y="2189"/>
                      <a:pt x="374" y="2184"/>
                    </a:cubicBezTo>
                    <a:cubicBezTo>
                      <a:pt x="374" y="2184"/>
                      <a:pt x="373" y="2185"/>
                      <a:pt x="373" y="2185"/>
                    </a:cubicBezTo>
                    <a:cubicBezTo>
                      <a:pt x="394" y="2214"/>
                      <a:pt x="415" y="2243"/>
                      <a:pt x="437" y="2272"/>
                    </a:cubicBezTo>
                    <a:cubicBezTo>
                      <a:pt x="438" y="2274"/>
                      <a:pt x="441" y="2274"/>
                      <a:pt x="444" y="2275"/>
                    </a:cubicBezTo>
                    <a:cubicBezTo>
                      <a:pt x="438" y="2262"/>
                      <a:pt x="437" y="2250"/>
                      <a:pt x="444" y="2240"/>
                    </a:cubicBezTo>
                    <a:cubicBezTo>
                      <a:pt x="459" y="2217"/>
                      <a:pt x="475" y="2194"/>
                      <a:pt x="491" y="2172"/>
                    </a:cubicBezTo>
                    <a:close/>
                    <a:moveTo>
                      <a:pt x="1360" y="184"/>
                    </a:moveTo>
                    <a:cubicBezTo>
                      <a:pt x="1362" y="180"/>
                      <a:pt x="1364" y="177"/>
                      <a:pt x="1366" y="175"/>
                    </a:cubicBezTo>
                    <a:cubicBezTo>
                      <a:pt x="1378" y="159"/>
                      <a:pt x="1390" y="143"/>
                      <a:pt x="1404" y="128"/>
                    </a:cubicBezTo>
                    <a:cubicBezTo>
                      <a:pt x="1413" y="118"/>
                      <a:pt x="1424" y="110"/>
                      <a:pt x="1435" y="101"/>
                    </a:cubicBezTo>
                    <a:cubicBezTo>
                      <a:pt x="1437" y="99"/>
                      <a:pt x="1440" y="93"/>
                      <a:pt x="1439" y="92"/>
                    </a:cubicBezTo>
                    <a:cubicBezTo>
                      <a:pt x="1433" y="86"/>
                      <a:pt x="1426" y="80"/>
                      <a:pt x="1418" y="76"/>
                    </a:cubicBezTo>
                    <a:cubicBezTo>
                      <a:pt x="1415" y="75"/>
                      <a:pt x="1408" y="81"/>
                      <a:pt x="1405" y="85"/>
                    </a:cubicBezTo>
                    <a:cubicBezTo>
                      <a:pt x="1398" y="95"/>
                      <a:pt x="1393" y="106"/>
                      <a:pt x="1385" y="115"/>
                    </a:cubicBezTo>
                    <a:cubicBezTo>
                      <a:pt x="1368" y="137"/>
                      <a:pt x="1350" y="158"/>
                      <a:pt x="1332" y="179"/>
                    </a:cubicBezTo>
                    <a:cubicBezTo>
                      <a:pt x="1328" y="185"/>
                      <a:pt x="1324" y="191"/>
                      <a:pt x="1323" y="198"/>
                    </a:cubicBezTo>
                    <a:cubicBezTo>
                      <a:pt x="1320" y="207"/>
                      <a:pt x="1323" y="211"/>
                      <a:pt x="1333" y="210"/>
                    </a:cubicBezTo>
                    <a:cubicBezTo>
                      <a:pt x="1350" y="208"/>
                      <a:pt x="1368" y="206"/>
                      <a:pt x="1385" y="205"/>
                    </a:cubicBezTo>
                    <a:cubicBezTo>
                      <a:pt x="1391" y="204"/>
                      <a:pt x="1395" y="206"/>
                      <a:pt x="1397" y="212"/>
                    </a:cubicBezTo>
                    <a:cubicBezTo>
                      <a:pt x="1402" y="228"/>
                      <a:pt x="1397" y="238"/>
                      <a:pt x="1380" y="246"/>
                    </a:cubicBezTo>
                    <a:cubicBezTo>
                      <a:pt x="1377" y="239"/>
                      <a:pt x="1375" y="232"/>
                      <a:pt x="1373" y="225"/>
                    </a:cubicBezTo>
                    <a:cubicBezTo>
                      <a:pt x="1363" y="232"/>
                      <a:pt x="1353" y="238"/>
                      <a:pt x="1344" y="246"/>
                    </a:cubicBezTo>
                    <a:cubicBezTo>
                      <a:pt x="1341" y="248"/>
                      <a:pt x="1338" y="254"/>
                      <a:pt x="1338" y="258"/>
                    </a:cubicBezTo>
                    <a:cubicBezTo>
                      <a:pt x="1338" y="271"/>
                      <a:pt x="1341" y="284"/>
                      <a:pt x="1350" y="296"/>
                    </a:cubicBezTo>
                    <a:cubicBezTo>
                      <a:pt x="1360" y="289"/>
                      <a:pt x="1369" y="282"/>
                      <a:pt x="1378" y="275"/>
                    </a:cubicBezTo>
                    <a:cubicBezTo>
                      <a:pt x="1392" y="265"/>
                      <a:pt x="1393" y="265"/>
                      <a:pt x="1401" y="280"/>
                    </a:cubicBezTo>
                    <a:cubicBezTo>
                      <a:pt x="1406" y="290"/>
                      <a:pt x="1411" y="300"/>
                      <a:pt x="1417" y="313"/>
                    </a:cubicBezTo>
                    <a:cubicBezTo>
                      <a:pt x="1419" y="309"/>
                      <a:pt x="1419" y="308"/>
                      <a:pt x="1420" y="306"/>
                    </a:cubicBezTo>
                    <a:cubicBezTo>
                      <a:pt x="1432" y="293"/>
                      <a:pt x="1430" y="278"/>
                      <a:pt x="1426" y="263"/>
                    </a:cubicBezTo>
                    <a:cubicBezTo>
                      <a:pt x="1421" y="248"/>
                      <a:pt x="1422" y="234"/>
                      <a:pt x="1432" y="221"/>
                    </a:cubicBezTo>
                    <a:cubicBezTo>
                      <a:pt x="1437" y="214"/>
                      <a:pt x="1439" y="206"/>
                      <a:pt x="1444" y="197"/>
                    </a:cubicBezTo>
                    <a:cubicBezTo>
                      <a:pt x="1431" y="195"/>
                      <a:pt x="1430" y="206"/>
                      <a:pt x="1423" y="209"/>
                    </a:cubicBezTo>
                    <a:cubicBezTo>
                      <a:pt x="1418" y="200"/>
                      <a:pt x="1422" y="194"/>
                      <a:pt x="1429" y="189"/>
                    </a:cubicBezTo>
                    <a:cubicBezTo>
                      <a:pt x="1434" y="183"/>
                      <a:pt x="1440" y="178"/>
                      <a:pt x="1446" y="171"/>
                    </a:cubicBezTo>
                    <a:cubicBezTo>
                      <a:pt x="1439" y="166"/>
                      <a:pt x="1434" y="163"/>
                      <a:pt x="1429" y="160"/>
                    </a:cubicBezTo>
                    <a:cubicBezTo>
                      <a:pt x="1422" y="155"/>
                      <a:pt x="1413" y="157"/>
                      <a:pt x="1410" y="164"/>
                    </a:cubicBezTo>
                    <a:cubicBezTo>
                      <a:pt x="1399" y="184"/>
                      <a:pt x="1381" y="186"/>
                      <a:pt x="1360" y="184"/>
                    </a:cubicBezTo>
                    <a:close/>
                    <a:moveTo>
                      <a:pt x="2096" y="489"/>
                    </a:moveTo>
                    <a:cubicBezTo>
                      <a:pt x="2086" y="497"/>
                      <a:pt x="2080" y="498"/>
                      <a:pt x="2070" y="490"/>
                    </a:cubicBezTo>
                    <a:cubicBezTo>
                      <a:pt x="2060" y="482"/>
                      <a:pt x="2050" y="472"/>
                      <a:pt x="2039" y="464"/>
                    </a:cubicBezTo>
                    <a:cubicBezTo>
                      <a:pt x="2031" y="457"/>
                      <a:pt x="2025" y="450"/>
                      <a:pt x="2023" y="439"/>
                    </a:cubicBezTo>
                    <a:cubicBezTo>
                      <a:pt x="2023" y="433"/>
                      <a:pt x="2017" y="430"/>
                      <a:pt x="2012" y="433"/>
                    </a:cubicBezTo>
                    <a:cubicBezTo>
                      <a:pt x="2006" y="436"/>
                      <a:pt x="1999" y="440"/>
                      <a:pt x="1997" y="446"/>
                    </a:cubicBezTo>
                    <a:cubicBezTo>
                      <a:pt x="1996" y="451"/>
                      <a:pt x="1999" y="459"/>
                      <a:pt x="2003" y="463"/>
                    </a:cubicBezTo>
                    <a:cubicBezTo>
                      <a:pt x="2009" y="470"/>
                      <a:pt x="2016" y="474"/>
                      <a:pt x="2023" y="479"/>
                    </a:cubicBezTo>
                    <a:cubicBezTo>
                      <a:pt x="2041" y="491"/>
                      <a:pt x="2059" y="503"/>
                      <a:pt x="2077" y="515"/>
                    </a:cubicBezTo>
                    <a:cubicBezTo>
                      <a:pt x="2064" y="536"/>
                      <a:pt x="2053" y="538"/>
                      <a:pt x="2036" y="523"/>
                    </a:cubicBezTo>
                    <a:cubicBezTo>
                      <a:pt x="2028" y="516"/>
                      <a:pt x="2021" y="509"/>
                      <a:pt x="2014" y="502"/>
                    </a:cubicBezTo>
                    <a:cubicBezTo>
                      <a:pt x="2008" y="496"/>
                      <a:pt x="2002" y="491"/>
                      <a:pt x="1996" y="486"/>
                    </a:cubicBezTo>
                    <a:cubicBezTo>
                      <a:pt x="1994" y="484"/>
                      <a:pt x="1991" y="485"/>
                      <a:pt x="1988" y="484"/>
                    </a:cubicBezTo>
                    <a:cubicBezTo>
                      <a:pt x="1988" y="487"/>
                      <a:pt x="1988" y="489"/>
                      <a:pt x="1989" y="491"/>
                    </a:cubicBezTo>
                    <a:cubicBezTo>
                      <a:pt x="1996" y="505"/>
                      <a:pt x="2003" y="519"/>
                      <a:pt x="2012" y="532"/>
                    </a:cubicBezTo>
                    <a:cubicBezTo>
                      <a:pt x="2030" y="557"/>
                      <a:pt x="2055" y="560"/>
                      <a:pt x="2079" y="541"/>
                    </a:cubicBezTo>
                    <a:cubicBezTo>
                      <a:pt x="2098" y="527"/>
                      <a:pt x="2098" y="527"/>
                      <a:pt x="2116" y="542"/>
                    </a:cubicBezTo>
                    <a:cubicBezTo>
                      <a:pt x="2125" y="549"/>
                      <a:pt x="2136" y="553"/>
                      <a:pt x="2149" y="550"/>
                    </a:cubicBezTo>
                    <a:cubicBezTo>
                      <a:pt x="2148" y="539"/>
                      <a:pt x="2143" y="530"/>
                      <a:pt x="2135" y="525"/>
                    </a:cubicBezTo>
                    <a:cubicBezTo>
                      <a:pt x="2127" y="519"/>
                      <a:pt x="2118" y="514"/>
                      <a:pt x="2110" y="510"/>
                    </a:cubicBezTo>
                    <a:cubicBezTo>
                      <a:pt x="2113" y="503"/>
                      <a:pt x="2117" y="498"/>
                      <a:pt x="2117" y="492"/>
                    </a:cubicBezTo>
                    <a:cubicBezTo>
                      <a:pt x="2118" y="478"/>
                      <a:pt x="2126" y="470"/>
                      <a:pt x="2137" y="463"/>
                    </a:cubicBezTo>
                    <a:cubicBezTo>
                      <a:pt x="2142" y="460"/>
                      <a:pt x="2148" y="457"/>
                      <a:pt x="2153" y="453"/>
                    </a:cubicBezTo>
                    <a:cubicBezTo>
                      <a:pt x="2163" y="445"/>
                      <a:pt x="2164" y="433"/>
                      <a:pt x="2156" y="423"/>
                    </a:cubicBezTo>
                    <a:cubicBezTo>
                      <a:pt x="2145" y="410"/>
                      <a:pt x="2131" y="403"/>
                      <a:pt x="2115" y="400"/>
                    </a:cubicBezTo>
                    <a:cubicBezTo>
                      <a:pt x="2103" y="398"/>
                      <a:pt x="2094" y="402"/>
                      <a:pt x="2087" y="415"/>
                    </a:cubicBezTo>
                    <a:cubicBezTo>
                      <a:pt x="2094" y="418"/>
                      <a:pt x="2100" y="421"/>
                      <a:pt x="2107" y="423"/>
                    </a:cubicBezTo>
                    <a:cubicBezTo>
                      <a:pt x="2118" y="426"/>
                      <a:pt x="2124" y="431"/>
                      <a:pt x="2125" y="440"/>
                    </a:cubicBezTo>
                    <a:cubicBezTo>
                      <a:pt x="2126" y="452"/>
                      <a:pt x="2117" y="451"/>
                      <a:pt x="2111" y="453"/>
                    </a:cubicBezTo>
                    <a:cubicBezTo>
                      <a:pt x="2090" y="460"/>
                      <a:pt x="2086" y="471"/>
                      <a:pt x="2096" y="489"/>
                    </a:cubicBezTo>
                    <a:close/>
                    <a:moveTo>
                      <a:pt x="2257" y="2470"/>
                    </a:moveTo>
                    <a:cubicBezTo>
                      <a:pt x="2256" y="2470"/>
                      <a:pt x="2255" y="2470"/>
                      <a:pt x="2254" y="2470"/>
                    </a:cubicBezTo>
                    <a:cubicBezTo>
                      <a:pt x="2253" y="2472"/>
                      <a:pt x="2252" y="2474"/>
                      <a:pt x="2251" y="2476"/>
                    </a:cubicBezTo>
                    <a:cubicBezTo>
                      <a:pt x="2244" y="2488"/>
                      <a:pt x="2238" y="2501"/>
                      <a:pt x="2229" y="2512"/>
                    </a:cubicBezTo>
                    <a:cubicBezTo>
                      <a:pt x="2214" y="2529"/>
                      <a:pt x="2193" y="2528"/>
                      <a:pt x="2179" y="2509"/>
                    </a:cubicBezTo>
                    <a:cubicBezTo>
                      <a:pt x="2171" y="2498"/>
                      <a:pt x="2164" y="2485"/>
                      <a:pt x="2159" y="2472"/>
                    </a:cubicBezTo>
                    <a:cubicBezTo>
                      <a:pt x="2151" y="2449"/>
                      <a:pt x="2149" y="2425"/>
                      <a:pt x="2162" y="2402"/>
                    </a:cubicBezTo>
                    <a:cubicBezTo>
                      <a:pt x="2177" y="2374"/>
                      <a:pt x="2199" y="2372"/>
                      <a:pt x="2220" y="2396"/>
                    </a:cubicBezTo>
                    <a:cubicBezTo>
                      <a:pt x="2221" y="2398"/>
                      <a:pt x="2224" y="2400"/>
                      <a:pt x="2227" y="2401"/>
                    </a:cubicBezTo>
                    <a:cubicBezTo>
                      <a:pt x="2227" y="2401"/>
                      <a:pt x="2228" y="2400"/>
                      <a:pt x="2229" y="2399"/>
                    </a:cubicBezTo>
                    <a:cubicBezTo>
                      <a:pt x="2224" y="2387"/>
                      <a:pt x="2219" y="2375"/>
                      <a:pt x="2215" y="2362"/>
                    </a:cubicBezTo>
                    <a:cubicBezTo>
                      <a:pt x="2214" y="2360"/>
                      <a:pt x="2216" y="2354"/>
                      <a:pt x="2217" y="2354"/>
                    </a:cubicBezTo>
                    <a:cubicBezTo>
                      <a:pt x="2220" y="2352"/>
                      <a:pt x="2225" y="2353"/>
                      <a:pt x="2228" y="2355"/>
                    </a:cubicBezTo>
                    <a:cubicBezTo>
                      <a:pt x="2230" y="2356"/>
                      <a:pt x="2231" y="2360"/>
                      <a:pt x="2232" y="2363"/>
                    </a:cubicBezTo>
                    <a:cubicBezTo>
                      <a:pt x="2245" y="2392"/>
                      <a:pt x="2257" y="2422"/>
                      <a:pt x="2270" y="2451"/>
                    </a:cubicBezTo>
                    <a:cubicBezTo>
                      <a:pt x="2277" y="2466"/>
                      <a:pt x="2282" y="2479"/>
                      <a:pt x="2266" y="2492"/>
                    </a:cubicBezTo>
                    <a:cubicBezTo>
                      <a:pt x="2269" y="2493"/>
                      <a:pt x="2273" y="2493"/>
                      <a:pt x="2275" y="2491"/>
                    </a:cubicBezTo>
                    <a:cubicBezTo>
                      <a:pt x="2303" y="2472"/>
                      <a:pt x="2317" y="2459"/>
                      <a:pt x="2316" y="2453"/>
                    </a:cubicBezTo>
                    <a:cubicBezTo>
                      <a:pt x="2301" y="2459"/>
                      <a:pt x="2298" y="2458"/>
                      <a:pt x="2291" y="2443"/>
                    </a:cubicBezTo>
                    <a:cubicBezTo>
                      <a:pt x="2279" y="2414"/>
                      <a:pt x="2267" y="2385"/>
                      <a:pt x="2254" y="2356"/>
                    </a:cubicBezTo>
                    <a:cubicBezTo>
                      <a:pt x="2249" y="2343"/>
                      <a:pt x="2243" y="2330"/>
                      <a:pt x="2256" y="2317"/>
                    </a:cubicBezTo>
                    <a:cubicBezTo>
                      <a:pt x="2253" y="2317"/>
                      <a:pt x="2251" y="2318"/>
                      <a:pt x="2249" y="2320"/>
                    </a:cubicBezTo>
                    <a:cubicBezTo>
                      <a:pt x="2237" y="2328"/>
                      <a:pt x="2225" y="2338"/>
                      <a:pt x="2213" y="2346"/>
                    </a:cubicBezTo>
                    <a:cubicBezTo>
                      <a:pt x="2200" y="2355"/>
                      <a:pt x="2187" y="2364"/>
                      <a:pt x="2175" y="2373"/>
                    </a:cubicBezTo>
                    <a:cubicBezTo>
                      <a:pt x="2167" y="2379"/>
                      <a:pt x="2158" y="2384"/>
                      <a:pt x="2152" y="2391"/>
                    </a:cubicBezTo>
                    <a:cubicBezTo>
                      <a:pt x="2122" y="2429"/>
                      <a:pt x="2127" y="2478"/>
                      <a:pt x="2154" y="2520"/>
                    </a:cubicBezTo>
                    <a:cubicBezTo>
                      <a:pt x="2172" y="2547"/>
                      <a:pt x="2207" y="2551"/>
                      <a:pt x="2231" y="2528"/>
                    </a:cubicBezTo>
                    <a:cubicBezTo>
                      <a:pt x="2245" y="2515"/>
                      <a:pt x="2253" y="2498"/>
                      <a:pt x="2258" y="2480"/>
                    </a:cubicBezTo>
                    <a:cubicBezTo>
                      <a:pt x="2258" y="2477"/>
                      <a:pt x="2257" y="2473"/>
                      <a:pt x="2257" y="2470"/>
                    </a:cubicBezTo>
                    <a:close/>
                    <a:moveTo>
                      <a:pt x="2169" y="439"/>
                    </a:moveTo>
                    <a:cubicBezTo>
                      <a:pt x="2178" y="456"/>
                      <a:pt x="2188" y="459"/>
                      <a:pt x="2203" y="452"/>
                    </a:cubicBezTo>
                    <a:cubicBezTo>
                      <a:pt x="2217" y="444"/>
                      <a:pt x="2226" y="432"/>
                      <a:pt x="2229" y="417"/>
                    </a:cubicBezTo>
                    <a:cubicBezTo>
                      <a:pt x="2231" y="405"/>
                      <a:pt x="2231" y="392"/>
                      <a:pt x="2232" y="379"/>
                    </a:cubicBezTo>
                    <a:cubicBezTo>
                      <a:pt x="2248" y="381"/>
                      <a:pt x="2263" y="384"/>
                      <a:pt x="2278" y="385"/>
                    </a:cubicBezTo>
                    <a:cubicBezTo>
                      <a:pt x="2284" y="386"/>
                      <a:pt x="2293" y="384"/>
                      <a:pt x="2296" y="380"/>
                    </a:cubicBezTo>
                    <a:cubicBezTo>
                      <a:pt x="2307" y="368"/>
                      <a:pt x="2298" y="342"/>
                      <a:pt x="2282" y="337"/>
                    </a:cubicBezTo>
                    <a:cubicBezTo>
                      <a:pt x="2267" y="360"/>
                      <a:pt x="2267" y="360"/>
                      <a:pt x="2239" y="358"/>
                    </a:cubicBezTo>
                    <a:cubicBezTo>
                      <a:pt x="2230" y="357"/>
                      <a:pt x="2222" y="356"/>
                      <a:pt x="2213" y="355"/>
                    </a:cubicBezTo>
                    <a:cubicBezTo>
                      <a:pt x="2187" y="353"/>
                      <a:pt x="2162" y="351"/>
                      <a:pt x="2136" y="349"/>
                    </a:cubicBezTo>
                    <a:cubicBezTo>
                      <a:pt x="2131" y="349"/>
                      <a:pt x="2126" y="348"/>
                      <a:pt x="2125" y="340"/>
                    </a:cubicBezTo>
                    <a:cubicBezTo>
                      <a:pt x="2123" y="333"/>
                      <a:pt x="2117" y="330"/>
                      <a:pt x="2110" y="333"/>
                    </a:cubicBezTo>
                    <a:cubicBezTo>
                      <a:pt x="2103" y="335"/>
                      <a:pt x="2095" y="337"/>
                      <a:pt x="2091" y="342"/>
                    </a:cubicBezTo>
                    <a:cubicBezTo>
                      <a:pt x="2080" y="355"/>
                      <a:pt x="2070" y="368"/>
                      <a:pt x="2060" y="382"/>
                    </a:cubicBezTo>
                    <a:cubicBezTo>
                      <a:pt x="2058" y="386"/>
                      <a:pt x="2058" y="393"/>
                      <a:pt x="2061" y="397"/>
                    </a:cubicBezTo>
                    <a:cubicBezTo>
                      <a:pt x="2063" y="399"/>
                      <a:pt x="2070" y="400"/>
                      <a:pt x="2074" y="398"/>
                    </a:cubicBezTo>
                    <a:cubicBezTo>
                      <a:pt x="2085" y="394"/>
                      <a:pt x="2096" y="390"/>
                      <a:pt x="2106" y="383"/>
                    </a:cubicBezTo>
                    <a:cubicBezTo>
                      <a:pt x="2136" y="364"/>
                      <a:pt x="2166" y="367"/>
                      <a:pt x="2197" y="379"/>
                    </a:cubicBezTo>
                    <a:cubicBezTo>
                      <a:pt x="2205" y="382"/>
                      <a:pt x="2210" y="389"/>
                      <a:pt x="2209" y="398"/>
                    </a:cubicBezTo>
                    <a:cubicBezTo>
                      <a:pt x="2207" y="409"/>
                      <a:pt x="2203" y="421"/>
                      <a:pt x="2200" y="432"/>
                    </a:cubicBezTo>
                    <a:cubicBezTo>
                      <a:pt x="2198" y="438"/>
                      <a:pt x="2192" y="438"/>
                      <a:pt x="2187" y="438"/>
                    </a:cubicBezTo>
                    <a:cubicBezTo>
                      <a:pt x="2181" y="437"/>
                      <a:pt x="2175" y="438"/>
                      <a:pt x="2169" y="439"/>
                    </a:cubicBezTo>
                    <a:close/>
                    <a:moveTo>
                      <a:pt x="424" y="2007"/>
                    </a:moveTo>
                    <a:cubicBezTo>
                      <a:pt x="423" y="2007"/>
                      <a:pt x="421" y="2007"/>
                      <a:pt x="420" y="2007"/>
                    </a:cubicBezTo>
                    <a:cubicBezTo>
                      <a:pt x="435" y="2040"/>
                      <a:pt x="404" y="2049"/>
                      <a:pt x="391" y="2070"/>
                    </a:cubicBezTo>
                    <a:cubicBezTo>
                      <a:pt x="379" y="2050"/>
                      <a:pt x="368" y="2032"/>
                      <a:pt x="357" y="2013"/>
                    </a:cubicBezTo>
                    <a:cubicBezTo>
                      <a:pt x="365" y="2006"/>
                      <a:pt x="371" y="1998"/>
                      <a:pt x="378" y="1990"/>
                    </a:cubicBezTo>
                    <a:cubicBezTo>
                      <a:pt x="386" y="1982"/>
                      <a:pt x="393" y="1970"/>
                      <a:pt x="408" y="1981"/>
                    </a:cubicBezTo>
                    <a:cubicBezTo>
                      <a:pt x="399" y="1964"/>
                      <a:pt x="390" y="1948"/>
                      <a:pt x="381" y="1933"/>
                    </a:cubicBezTo>
                    <a:cubicBezTo>
                      <a:pt x="380" y="1931"/>
                      <a:pt x="377" y="1930"/>
                      <a:pt x="375" y="1929"/>
                    </a:cubicBezTo>
                    <a:cubicBezTo>
                      <a:pt x="374" y="1930"/>
                      <a:pt x="373" y="1930"/>
                      <a:pt x="372" y="1930"/>
                    </a:cubicBezTo>
                    <a:cubicBezTo>
                      <a:pt x="382" y="1945"/>
                      <a:pt x="376" y="1956"/>
                      <a:pt x="366" y="1967"/>
                    </a:cubicBezTo>
                    <a:cubicBezTo>
                      <a:pt x="359" y="1974"/>
                      <a:pt x="352" y="1983"/>
                      <a:pt x="344" y="1991"/>
                    </a:cubicBezTo>
                    <a:cubicBezTo>
                      <a:pt x="329" y="2007"/>
                      <a:pt x="313" y="2024"/>
                      <a:pt x="298" y="2040"/>
                    </a:cubicBezTo>
                    <a:cubicBezTo>
                      <a:pt x="292" y="2036"/>
                      <a:pt x="288" y="2033"/>
                      <a:pt x="284" y="2031"/>
                    </a:cubicBezTo>
                    <a:cubicBezTo>
                      <a:pt x="283" y="2031"/>
                      <a:pt x="282" y="2032"/>
                      <a:pt x="281" y="2033"/>
                    </a:cubicBezTo>
                    <a:cubicBezTo>
                      <a:pt x="291" y="2050"/>
                      <a:pt x="301" y="2066"/>
                      <a:pt x="310" y="2083"/>
                    </a:cubicBezTo>
                    <a:cubicBezTo>
                      <a:pt x="311" y="2083"/>
                      <a:pt x="312" y="2083"/>
                      <a:pt x="313" y="2083"/>
                    </a:cubicBezTo>
                    <a:cubicBezTo>
                      <a:pt x="306" y="2051"/>
                      <a:pt x="337" y="2043"/>
                      <a:pt x="348" y="2021"/>
                    </a:cubicBezTo>
                    <a:cubicBezTo>
                      <a:pt x="358" y="2038"/>
                      <a:pt x="367" y="2053"/>
                      <a:pt x="375" y="2069"/>
                    </a:cubicBezTo>
                    <a:cubicBezTo>
                      <a:pt x="379" y="2075"/>
                      <a:pt x="378" y="2082"/>
                      <a:pt x="373" y="2088"/>
                    </a:cubicBezTo>
                    <a:cubicBezTo>
                      <a:pt x="367" y="2096"/>
                      <a:pt x="360" y="2104"/>
                      <a:pt x="353" y="2111"/>
                    </a:cubicBezTo>
                    <a:cubicBezTo>
                      <a:pt x="346" y="2118"/>
                      <a:pt x="341" y="2118"/>
                      <a:pt x="334" y="2111"/>
                    </a:cubicBezTo>
                    <a:cubicBezTo>
                      <a:pt x="333" y="2110"/>
                      <a:pt x="331" y="2109"/>
                      <a:pt x="330" y="2108"/>
                    </a:cubicBezTo>
                    <a:cubicBezTo>
                      <a:pt x="329" y="2108"/>
                      <a:pt x="328" y="2109"/>
                      <a:pt x="327" y="2110"/>
                    </a:cubicBezTo>
                    <a:cubicBezTo>
                      <a:pt x="337" y="2128"/>
                      <a:pt x="348" y="2145"/>
                      <a:pt x="358" y="2161"/>
                    </a:cubicBezTo>
                    <a:cubicBezTo>
                      <a:pt x="361" y="2152"/>
                      <a:pt x="361" y="2141"/>
                      <a:pt x="366" y="2134"/>
                    </a:cubicBezTo>
                    <a:cubicBezTo>
                      <a:pt x="390" y="2106"/>
                      <a:pt x="415" y="2080"/>
                      <a:pt x="440" y="2053"/>
                    </a:cubicBezTo>
                    <a:cubicBezTo>
                      <a:pt x="445" y="2057"/>
                      <a:pt x="450" y="2060"/>
                      <a:pt x="455" y="2064"/>
                    </a:cubicBezTo>
                    <a:cubicBezTo>
                      <a:pt x="456" y="2063"/>
                      <a:pt x="456" y="2062"/>
                      <a:pt x="457" y="2061"/>
                    </a:cubicBezTo>
                    <a:cubicBezTo>
                      <a:pt x="446" y="2043"/>
                      <a:pt x="435" y="2025"/>
                      <a:pt x="424" y="2007"/>
                    </a:cubicBezTo>
                    <a:close/>
                    <a:moveTo>
                      <a:pt x="1840" y="2721"/>
                    </a:moveTo>
                    <a:cubicBezTo>
                      <a:pt x="1846" y="2719"/>
                      <a:pt x="1851" y="2719"/>
                      <a:pt x="1857" y="2717"/>
                    </a:cubicBezTo>
                    <a:cubicBezTo>
                      <a:pt x="1884" y="2707"/>
                      <a:pt x="1911" y="2659"/>
                      <a:pt x="1904" y="2630"/>
                    </a:cubicBezTo>
                    <a:cubicBezTo>
                      <a:pt x="1901" y="2617"/>
                      <a:pt x="1897" y="2603"/>
                      <a:pt x="1893" y="2590"/>
                    </a:cubicBezTo>
                    <a:cubicBezTo>
                      <a:pt x="1888" y="2575"/>
                      <a:pt x="1880" y="2562"/>
                      <a:pt x="1867" y="2553"/>
                    </a:cubicBezTo>
                    <a:cubicBezTo>
                      <a:pt x="1842" y="2536"/>
                      <a:pt x="1810" y="2545"/>
                      <a:pt x="1793" y="2572"/>
                    </a:cubicBezTo>
                    <a:cubicBezTo>
                      <a:pt x="1772" y="2606"/>
                      <a:pt x="1774" y="2664"/>
                      <a:pt x="1797" y="2696"/>
                    </a:cubicBezTo>
                    <a:cubicBezTo>
                      <a:pt x="1808" y="2710"/>
                      <a:pt x="1821" y="2720"/>
                      <a:pt x="1840" y="2721"/>
                    </a:cubicBezTo>
                    <a:close/>
                    <a:moveTo>
                      <a:pt x="2476" y="2226"/>
                    </a:moveTo>
                    <a:cubicBezTo>
                      <a:pt x="2472" y="2225"/>
                      <a:pt x="2471" y="2225"/>
                      <a:pt x="2470" y="2225"/>
                    </a:cubicBezTo>
                    <a:cubicBezTo>
                      <a:pt x="2441" y="2217"/>
                      <a:pt x="2413" y="2209"/>
                      <a:pt x="2384" y="2202"/>
                    </a:cubicBezTo>
                    <a:cubicBezTo>
                      <a:pt x="2379" y="2200"/>
                      <a:pt x="2371" y="2199"/>
                      <a:pt x="2368" y="2201"/>
                    </a:cubicBezTo>
                    <a:cubicBezTo>
                      <a:pt x="2359" y="2208"/>
                      <a:pt x="2353" y="2216"/>
                      <a:pt x="2346" y="2224"/>
                    </a:cubicBezTo>
                    <a:cubicBezTo>
                      <a:pt x="2346" y="2225"/>
                      <a:pt x="2346" y="2225"/>
                      <a:pt x="2347" y="2226"/>
                    </a:cubicBezTo>
                    <a:cubicBezTo>
                      <a:pt x="2361" y="2221"/>
                      <a:pt x="2369" y="2228"/>
                      <a:pt x="2375" y="2239"/>
                    </a:cubicBezTo>
                    <a:cubicBezTo>
                      <a:pt x="2387" y="2259"/>
                      <a:pt x="2400" y="2279"/>
                      <a:pt x="2412" y="2299"/>
                    </a:cubicBezTo>
                    <a:cubicBezTo>
                      <a:pt x="2422" y="2314"/>
                      <a:pt x="2433" y="2328"/>
                      <a:pt x="2426" y="2348"/>
                    </a:cubicBezTo>
                    <a:cubicBezTo>
                      <a:pt x="2426" y="2349"/>
                      <a:pt x="2427" y="2349"/>
                      <a:pt x="2428" y="2349"/>
                    </a:cubicBezTo>
                    <a:cubicBezTo>
                      <a:pt x="2437" y="2338"/>
                      <a:pt x="2446" y="2328"/>
                      <a:pt x="2456" y="2317"/>
                    </a:cubicBezTo>
                    <a:cubicBezTo>
                      <a:pt x="2452" y="2316"/>
                      <a:pt x="2450" y="2315"/>
                      <a:pt x="2448" y="2315"/>
                    </a:cubicBezTo>
                    <a:cubicBezTo>
                      <a:pt x="2438" y="2315"/>
                      <a:pt x="2433" y="2309"/>
                      <a:pt x="2428" y="2301"/>
                    </a:cubicBezTo>
                    <a:cubicBezTo>
                      <a:pt x="2418" y="2285"/>
                      <a:pt x="2408" y="2269"/>
                      <a:pt x="2398" y="2253"/>
                    </a:cubicBezTo>
                    <a:cubicBezTo>
                      <a:pt x="2393" y="2246"/>
                      <a:pt x="2389" y="2239"/>
                      <a:pt x="2383" y="2230"/>
                    </a:cubicBezTo>
                    <a:cubicBezTo>
                      <a:pt x="2426" y="2241"/>
                      <a:pt x="2466" y="2252"/>
                      <a:pt x="2506" y="2262"/>
                    </a:cubicBezTo>
                    <a:cubicBezTo>
                      <a:pt x="2506" y="2262"/>
                      <a:pt x="2507" y="2261"/>
                      <a:pt x="2508" y="2261"/>
                    </a:cubicBezTo>
                    <a:cubicBezTo>
                      <a:pt x="2506" y="2255"/>
                      <a:pt x="2504" y="2249"/>
                      <a:pt x="2501" y="2244"/>
                    </a:cubicBezTo>
                    <a:cubicBezTo>
                      <a:pt x="2485" y="2217"/>
                      <a:pt x="2468" y="2191"/>
                      <a:pt x="2452" y="2164"/>
                    </a:cubicBezTo>
                    <a:cubicBezTo>
                      <a:pt x="2442" y="2149"/>
                      <a:pt x="2433" y="2134"/>
                      <a:pt x="2448" y="2117"/>
                    </a:cubicBezTo>
                    <a:cubicBezTo>
                      <a:pt x="2441" y="2117"/>
                      <a:pt x="2418" y="2138"/>
                      <a:pt x="2411" y="2150"/>
                    </a:cubicBezTo>
                    <a:cubicBezTo>
                      <a:pt x="2410" y="2152"/>
                      <a:pt x="2411" y="2154"/>
                      <a:pt x="2411" y="2158"/>
                    </a:cubicBezTo>
                    <a:cubicBezTo>
                      <a:pt x="2419" y="2153"/>
                      <a:pt x="2425" y="2147"/>
                      <a:pt x="2431" y="2156"/>
                    </a:cubicBezTo>
                    <a:cubicBezTo>
                      <a:pt x="2446" y="2178"/>
                      <a:pt x="2460" y="2201"/>
                      <a:pt x="2476" y="2226"/>
                    </a:cubicBezTo>
                    <a:close/>
                    <a:moveTo>
                      <a:pt x="787" y="2535"/>
                    </a:moveTo>
                    <a:cubicBezTo>
                      <a:pt x="786" y="2534"/>
                      <a:pt x="785" y="2533"/>
                      <a:pt x="785" y="2532"/>
                    </a:cubicBezTo>
                    <a:cubicBezTo>
                      <a:pt x="781" y="2533"/>
                      <a:pt x="778" y="2534"/>
                      <a:pt x="774" y="2536"/>
                    </a:cubicBezTo>
                    <a:cubicBezTo>
                      <a:pt x="753" y="2547"/>
                      <a:pt x="734" y="2543"/>
                      <a:pt x="719" y="2525"/>
                    </a:cubicBezTo>
                    <a:cubicBezTo>
                      <a:pt x="716" y="2521"/>
                      <a:pt x="714" y="2514"/>
                      <a:pt x="715" y="2510"/>
                    </a:cubicBezTo>
                    <a:cubicBezTo>
                      <a:pt x="721" y="2493"/>
                      <a:pt x="727" y="2476"/>
                      <a:pt x="734" y="2459"/>
                    </a:cubicBezTo>
                    <a:cubicBezTo>
                      <a:pt x="753" y="2471"/>
                      <a:pt x="777" y="2480"/>
                      <a:pt x="769" y="2512"/>
                    </a:cubicBezTo>
                    <a:cubicBezTo>
                      <a:pt x="780" y="2496"/>
                      <a:pt x="785" y="2477"/>
                      <a:pt x="793" y="2459"/>
                    </a:cubicBezTo>
                    <a:cubicBezTo>
                      <a:pt x="790" y="2459"/>
                      <a:pt x="789" y="2459"/>
                      <a:pt x="788" y="2460"/>
                    </a:cubicBezTo>
                    <a:cubicBezTo>
                      <a:pt x="767" y="2473"/>
                      <a:pt x="757" y="2462"/>
                      <a:pt x="741" y="2447"/>
                    </a:cubicBezTo>
                    <a:cubicBezTo>
                      <a:pt x="740" y="2446"/>
                      <a:pt x="739" y="2444"/>
                      <a:pt x="740" y="2442"/>
                    </a:cubicBezTo>
                    <a:cubicBezTo>
                      <a:pt x="746" y="2426"/>
                      <a:pt x="752" y="2410"/>
                      <a:pt x="759" y="2392"/>
                    </a:cubicBezTo>
                    <a:cubicBezTo>
                      <a:pt x="780" y="2408"/>
                      <a:pt x="809" y="2417"/>
                      <a:pt x="801" y="2454"/>
                    </a:cubicBezTo>
                    <a:cubicBezTo>
                      <a:pt x="805" y="2452"/>
                      <a:pt x="807" y="2451"/>
                      <a:pt x="808" y="2450"/>
                    </a:cubicBezTo>
                    <a:cubicBezTo>
                      <a:pt x="811" y="2441"/>
                      <a:pt x="814" y="2432"/>
                      <a:pt x="817" y="2422"/>
                    </a:cubicBezTo>
                    <a:cubicBezTo>
                      <a:pt x="818" y="2421"/>
                      <a:pt x="816" y="2418"/>
                      <a:pt x="814" y="2417"/>
                    </a:cubicBezTo>
                    <a:cubicBezTo>
                      <a:pt x="788" y="2399"/>
                      <a:pt x="762" y="2380"/>
                      <a:pt x="735" y="2362"/>
                    </a:cubicBezTo>
                    <a:cubicBezTo>
                      <a:pt x="733" y="2361"/>
                      <a:pt x="730" y="2362"/>
                      <a:pt x="728" y="2361"/>
                    </a:cubicBezTo>
                    <a:cubicBezTo>
                      <a:pt x="739" y="2373"/>
                      <a:pt x="737" y="2385"/>
                      <a:pt x="733" y="2397"/>
                    </a:cubicBezTo>
                    <a:cubicBezTo>
                      <a:pt x="721" y="2427"/>
                      <a:pt x="711" y="2456"/>
                      <a:pt x="700" y="2485"/>
                    </a:cubicBezTo>
                    <a:cubicBezTo>
                      <a:pt x="695" y="2497"/>
                      <a:pt x="692" y="2511"/>
                      <a:pt x="673" y="2506"/>
                    </a:cubicBezTo>
                    <a:cubicBezTo>
                      <a:pt x="673" y="2507"/>
                      <a:pt x="674" y="2508"/>
                      <a:pt x="674" y="2509"/>
                    </a:cubicBezTo>
                    <a:cubicBezTo>
                      <a:pt x="704" y="2529"/>
                      <a:pt x="734" y="2550"/>
                      <a:pt x="764" y="2570"/>
                    </a:cubicBezTo>
                    <a:cubicBezTo>
                      <a:pt x="772" y="2558"/>
                      <a:pt x="779" y="2546"/>
                      <a:pt x="787" y="2535"/>
                    </a:cubicBezTo>
                    <a:close/>
                    <a:moveTo>
                      <a:pt x="2330" y="2441"/>
                    </a:moveTo>
                    <a:cubicBezTo>
                      <a:pt x="2331" y="2442"/>
                      <a:pt x="2332" y="2442"/>
                      <a:pt x="2333" y="2443"/>
                    </a:cubicBezTo>
                    <a:cubicBezTo>
                      <a:pt x="2356" y="2421"/>
                      <a:pt x="2379" y="2400"/>
                      <a:pt x="2401" y="2377"/>
                    </a:cubicBezTo>
                    <a:cubicBezTo>
                      <a:pt x="2414" y="2363"/>
                      <a:pt x="2409" y="2335"/>
                      <a:pt x="2393" y="2327"/>
                    </a:cubicBezTo>
                    <a:cubicBezTo>
                      <a:pt x="2402" y="2364"/>
                      <a:pt x="2382" y="2387"/>
                      <a:pt x="2353" y="2406"/>
                    </a:cubicBezTo>
                    <a:cubicBezTo>
                      <a:pt x="2344" y="2389"/>
                      <a:pt x="2336" y="2373"/>
                      <a:pt x="2328" y="2356"/>
                    </a:cubicBezTo>
                    <a:cubicBezTo>
                      <a:pt x="2327" y="2354"/>
                      <a:pt x="2328" y="2350"/>
                      <a:pt x="2330" y="2348"/>
                    </a:cubicBezTo>
                    <a:cubicBezTo>
                      <a:pt x="2336" y="2342"/>
                      <a:pt x="2344" y="2336"/>
                      <a:pt x="2350" y="2329"/>
                    </a:cubicBezTo>
                    <a:cubicBezTo>
                      <a:pt x="2355" y="2325"/>
                      <a:pt x="2360" y="2325"/>
                      <a:pt x="2365" y="2328"/>
                    </a:cubicBezTo>
                    <a:cubicBezTo>
                      <a:pt x="2369" y="2330"/>
                      <a:pt x="2373" y="2331"/>
                      <a:pt x="2377" y="2333"/>
                    </a:cubicBezTo>
                    <a:cubicBezTo>
                      <a:pt x="2371" y="2316"/>
                      <a:pt x="2363" y="2301"/>
                      <a:pt x="2355" y="2287"/>
                    </a:cubicBezTo>
                    <a:cubicBezTo>
                      <a:pt x="2354" y="2285"/>
                      <a:pt x="2351" y="2284"/>
                      <a:pt x="2349" y="2282"/>
                    </a:cubicBezTo>
                    <a:cubicBezTo>
                      <a:pt x="2348" y="2283"/>
                      <a:pt x="2347" y="2283"/>
                      <a:pt x="2347" y="2283"/>
                    </a:cubicBezTo>
                    <a:cubicBezTo>
                      <a:pt x="2360" y="2313"/>
                      <a:pt x="2335" y="2324"/>
                      <a:pt x="2320" y="2340"/>
                    </a:cubicBezTo>
                    <a:cubicBezTo>
                      <a:pt x="2312" y="2326"/>
                      <a:pt x="2305" y="2313"/>
                      <a:pt x="2298" y="2299"/>
                    </a:cubicBezTo>
                    <a:cubicBezTo>
                      <a:pt x="2297" y="2295"/>
                      <a:pt x="2298" y="2288"/>
                      <a:pt x="2300" y="2285"/>
                    </a:cubicBezTo>
                    <a:cubicBezTo>
                      <a:pt x="2307" y="2278"/>
                      <a:pt x="2316" y="2271"/>
                      <a:pt x="2323" y="2264"/>
                    </a:cubicBezTo>
                    <a:cubicBezTo>
                      <a:pt x="2329" y="2259"/>
                      <a:pt x="2335" y="2258"/>
                      <a:pt x="2342" y="2261"/>
                    </a:cubicBezTo>
                    <a:cubicBezTo>
                      <a:pt x="2347" y="2263"/>
                      <a:pt x="2351" y="2265"/>
                      <a:pt x="2356" y="2267"/>
                    </a:cubicBezTo>
                    <a:cubicBezTo>
                      <a:pt x="2356" y="2266"/>
                      <a:pt x="2357" y="2266"/>
                      <a:pt x="2357" y="2265"/>
                    </a:cubicBezTo>
                    <a:cubicBezTo>
                      <a:pt x="2352" y="2254"/>
                      <a:pt x="2346" y="2244"/>
                      <a:pt x="2340" y="2232"/>
                    </a:cubicBezTo>
                    <a:cubicBezTo>
                      <a:pt x="2312" y="2258"/>
                      <a:pt x="2286" y="2283"/>
                      <a:pt x="2260" y="2308"/>
                    </a:cubicBezTo>
                    <a:cubicBezTo>
                      <a:pt x="2276" y="2308"/>
                      <a:pt x="2277" y="2309"/>
                      <a:pt x="2284" y="2323"/>
                    </a:cubicBezTo>
                    <a:cubicBezTo>
                      <a:pt x="2298" y="2350"/>
                      <a:pt x="2312" y="2378"/>
                      <a:pt x="2327" y="2405"/>
                    </a:cubicBezTo>
                    <a:cubicBezTo>
                      <a:pt x="2333" y="2417"/>
                      <a:pt x="2337" y="2428"/>
                      <a:pt x="2330" y="2441"/>
                    </a:cubicBezTo>
                    <a:close/>
                    <a:moveTo>
                      <a:pt x="2073" y="2565"/>
                    </a:moveTo>
                    <a:cubicBezTo>
                      <a:pt x="2068" y="2571"/>
                      <a:pt x="2075" y="2591"/>
                      <a:pt x="2088" y="2611"/>
                    </a:cubicBezTo>
                    <a:cubicBezTo>
                      <a:pt x="2097" y="2608"/>
                      <a:pt x="2106" y="2604"/>
                      <a:pt x="2115" y="2601"/>
                    </a:cubicBezTo>
                    <a:cubicBezTo>
                      <a:pt x="2139" y="2594"/>
                      <a:pt x="2153" y="2573"/>
                      <a:pt x="2152" y="2547"/>
                    </a:cubicBezTo>
                    <a:cubicBezTo>
                      <a:pt x="2152" y="2524"/>
                      <a:pt x="2137" y="2508"/>
                      <a:pt x="2113" y="2502"/>
                    </a:cubicBezTo>
                    <a:cubicBezTo>
                      <a:pt x="2103" y="2500"/>
                      <a:pt x="2093" y="2497"/>
                      <a:pt x="2083" y="2494"/>
                    </a:cubicBezTo>
                    <a:cubicBezTo>
                      <a:pt x="2074" y="2491"/>
                      <a:pt x="2067" y="2485"/>
                      <a:pt x="2067" y="2475"/>
                    </a:cubicBezTo>
                    <a:cubicBezTo>
                      <a:pt x="2066" y="2465"/>
                      <a:pt x="2074" y="2451"/>
                      <a:pt x="2083" y="2448"/>
                    </a:cubicBezTo>
                    <a:cubicBezTo>
                      <a:pt x="2093" y="2444"/>
                      <a:pt x="2101" y="2448"/>
                      <a:pt x="2108" y="2455"/>
                    </a:cubicBezTo>
                    <a:cubicBezTo>
                      <a:pt x="2109" y="2457"/>
                      <a:pt x="2110" y="2459"/>
                      <a:pt x="2112" y="2460"/>
                    </a:cubicBezTo>
                    <a:cubicBezTo>
                      <a:pt x="2116" y="2463"/>
                      <a:pt x="2119" y="2466"/>
                      <a:pt x="2123" y="2469"/>
                    </a:cubicBezTo>
                    <a:cubicBezTo>
                      <a:pt x="2122" y="2464"/>
                      <a:pt x="2123" y="2459"/>
                      <a:pt x="2121" y="2455"/>
                    </a:cubicBezTo>
                    <a:cubicBezTo>
                      <a:pt x="2117" y="2444"/>
                      <a:pt x="2112" y="2433"/>
                      <a:pt x="2108" y="2424"/>
                    </a:cubicBezTo>
                    <a:cubicBezTo>
                      <a:pt x="2097" y="2428"/>
                      <a:pt x="2088" y="2432"/>
                      <a:pt x="2078" y="2436"/>
                    </a:cubicBezTo>
                    <a:cubicBezTo>
                      <a:pt x="2065" y="2441"/>
                      <a:pt x="2055" y="2450"/>
                      <a:pt x="2052" y="2465"/>
                    </a:cubicBezTo>
                    <a:cubicBezTo>
                      <a:pt x="2044" y="2496"/>
                      <a:pt x="2059" y="2520"/>
                      <a:pt x="2090" y="2527"/>
                    </a:cubicBezTo>
                    <a:cubicBezTo>
                      <a:pt x="2099" y="2529"/>
                      <a:pt x="2107" y="2531"/>
                      <a:pt x="2115" y="2534"/>
                    </a:cubicBezTo>
                    <a:cubicBezTo>
                      <a:pt x="2128" y="2539"/>
                      <a:pt x="2132" y="2545"/>
                      <a:pt x="2133" y="2559"/>
                    </a:cubicBezTo>
                    <a:cubicBezTo>
                      <a:pt x="2133" y="2571"/>
                      <a:pt x="2131" y="2582"/>
                      <a:pt x="2118" y="2587"/>
                    </a:cubicBezTo>
                    <a:cubicBezTo>
                      <a:pt x="2107" y="2592"/>
                      <a:pt x="2096" y="2589"/>
                      <a:pt x="2086" y="2579"/>
                    </a:cubicBezTo>
                    <a:cubicBezTo>
                      <a:pt x="2082" y="2575"/>
                      <a:pt x="2078" y="2570"/>
                      <a:pt x="2073" y="2565"/>
                    </a:cubicBezTo>
                    <a:close/>
                    <a:moveTo>
                      <a:pt x="1964" y="2548"/>
                    </a:moveTo>
                    <a:cubicBezTo>
                      <a:pt x="1966" y="2573"/>
                      <a:pt x="1957" y="2582"/>
                      <a:pt x="1926" y="2587"/>
                    </a:cubicBezTo>
                    <a:cubicBezTo>
                      <a:pt x="1924" y="2576"/>
                      <a:pt x="1922" y="2564"/>
                      <a:pt x="1919" y="2553"/>
                    </a:cubicBezTo>
                    <a:cubicBezTo>
                      <a:pt x="1914" y="2531"/>
                      <a:pt x="1914" y="2530"/>
                      <a:pt x="1936" y="2523"/>
                    </a:cubicBezTo>
                    <a:cubicBezTo>
                      <a:pt x="1958" y="2516"/>
                      <a:pt x="1957" y="2509"/>
                      <a:pt x="1975" y="2532"/>
                    </a:cubicBezTo>
                    <a:cubicBezTo>
                      <a:pt x="1975" y="2533"/>
                      <a:pt x="1976" y="2533"/>
                      <a:pt x="1979" y="2533"/>
                    </a:cubicBezTo>
                    <a:cubicBezTo>
                      <a:pt x="1977" y="2520"/>
                      <a:pt x="1974" y="2508"/>
                      <a:pt x="1972" y="2495"/>
                    </a:cubicBezTo>
                    <a:cubicBezTo>
                      <a:pt x="1940" y="2507"/>
                      <a:pt x="1911" y="2519"/>
                      <a:pt x="1882" y="2531"/>
                    </a:cubicBezTo>
                    <a:cubicBezTo>
                      <a:pt x="1880" y="2532"/>
                      <a:pt x="1878" y="2535"/>
                      <a:pt x="1874" y="2539"/>
                    </a:cubicBezTo>
                    <a:cubicBezTo>
                      <a:pt x="1890" y="2537"/>
                      <a:pt x="1893" y="2540"/>
                      <a:pt x="1896" y="2553"/>
                    </a:cubicBezTo>
                    <a:cubicBezTo>
                      <a:pt x="1903" y="2587"/>
                      <a:pt x="1911" y="2622"/>
                      <a:pt x="1918" y="2656"/>
                    </a:cubicBezTo>
                    <a:cubicBezTo>
                      <a:pt x="1921" y="2669"/>
                      <a:pt x="1923" y="2681"/>
                      <a:pt x="1907" y="2688"/>
                    </a:cubicBezTo>
                    <a:cubicBezTo>
                      <a:pt x="1910" y="2690"/>
                      <a:pt x="1912" y="2693"/>
                      <a:pt x="1914" y="2692"/>
                    </a:cubicBezTo>
                    <a:cubicBezTo>
                      <a:pt x="1929" y="2687"/>
                      <a:pt x="1944" y="2681"/>
                      <a:pt x="1959" y="2675"/>
                    </a:cubicBezTo>
                    <a:cubicBezTo>
                      <a:pt x="1960" y="2674"/>
                      <a:pt x="1960" y="2673"/>
                      <a:pt x="1960" y="2672"/>
                    </a:cubicBezTo>
                    <a:cubicBezTo>
                      <a:pt x="1940" y="2667"/>
                      <a:pt x="1940" y="2650"/>
                      <a:pt x="1936" y="2635"/>
                    </a:cubicBezTo>
                    <a:cubicBezTo>
                      <a:pt x="1935" y="2632"/>
                      <a:pt x="1935" y="2629"/>
                      <a:pt x="1934" y="2627"/>
                    </a:cubicBezTo>
                    <a:cubicBezTo>
                      <a:pt x="1928" y="2598"/>
                      <a:pt x="1928" y="2598"/>
                      <a:pt x="1957" y="2592"/>
                    </a:cubicBezTo>
                    <a:cubicBezTo>
                      <a:pt x="1964" y="2591"/>
                      <a:pt x="1968" y="2593"/>
                      <a:pt x="1972" y="2598"/>
                    </a:cubicBezTo>
                    <a:cubicBezTo>
                      <a:pt x="1974" y="2601"/>
                      <a:pt x="1977" y="2604"/>
                      <a:pt x="1980" y="2607"/>
                    </a:cubicBezTo>
                    <a:cubicBezTo>
                      <a:pt x="1982" y="2591"/>
                      <a:pt x="1971" y="2551"/>
                      <a:pt x="1964" y="2548"/>
                    </a:cubicBezTo>
                    <a:close/>
                    <a:moveTo>
                      <a:pt x="2502" y="2020"/>
                    </a:moveTo>
                    <a:cubicBezTo>
                      <a:pt x="2492" y="2032"/>
                      <a:pt x="2482" y="2043"/>
                      <a:pt x="2473" y="2054"/>
                    </a:cubicBezTo>
                    <a:cubicBezTo>
                      <a:pt x="2439" y="2097"/>
                      <a:pt x="2445" y="2162"/>
                      <a:pt x="2486" y="2197"/>
                    </a:cubicBezTo>
                    <a:cubicBezTo>
                      <a:pt x="2507" y="2215"/>
                      <a:pt x="2531" y="2214"/>
                      <a:pt x="2551" y="2194"/>
                    </a:cubicBezTo>
                    <a:cubicBezTo>
                      <a:pt x="2564" y="2181"/>
                      <a:pt x="2574" y="2165"/>
                      <a:pt x="2577" y="2147"/>
                    </a:cubicBezTo>
                    <a:cubicBezTo>
                      <a:pt x="2579" y="2136"/>
                      <a:pt x="2579" y="2124"/>
                      <a:pt x="2580" y="2113"/>
                    </a:cubicBezTo>
                    <a:cubicBezTo>
                      <a:pt x="2580" y="2111"/>
                      <a:pt x="2576" y="2109"/>
                      <a:pt x="2575" y="2107"/>
                    </a:cubicBezTo>
                    <a:cubicBezTo>
                      <a:pt x="2574" y="2109"/>
                      <a:pt x="2573" y="2111"/>
                      <a:pt x="2572" y="2113"/>
                    </a:cubicBezTo>
                    <a:cubicBezTo>
                      <a:pt x="2566" y="2131"/>
                      <a:pt x="2563" y="2150"/>
                      <a:pt x="2555" y="2167"/>
                    </a:cubicBezTo>
                    <a:cubicBezTo>
                      <a:pt x="2546" y="2186"/>
                      <a:pt x="2528" y="2190"/>
                      <a:pt x="2510" y="2178"/>
                    </a:cubicBezTo>
                    <a:cubicBezTo>
                      <a:pt x="2502" y="2173"/>
                      <a:pt x="2494" y="2166"/>
                      <a:pt x="2488" y="2158"/>
                    </a:cubicBezTo>
                    <a:cubicBezTo>
                      <a:pt x="2468" y="2133"/>
                      <a:pt x="2460" y="2105"/>
                      <a:pt x="2474" y="2074"/>
                    </a:cubicBezTo>
                    <a:cubicBezTo>
                      <a:pt x="2482" y="2057"/>
                      <a:pt x="2495" y="2044"/>
                      <a:pt x="2520" y="2055"/>
                    </a:cubicBezTo>
                    <a:cubicBezTo>
                      <a:pt x="2521" y="2055"/>
                      <a:pt x="2523" y="2056"/>
                      <a:pt x="2524" y="2056"/>
                    </a:cubicBezTo>
                    <a:cubicBezTo>
                      <a:pt x="2526" y="2056"/>
                      <a:pt x="2528" y="2055"/>
                      <a:pt x="2530" y="2055"/>
                    </a:cubicBezTo>
                    <a:cubicBezTo>
                      <a:pt x="2529" y="2053"/>
                      <a:pt x="2529" y="2050"/>
                      <a:pt x="2528" y="2049"/>
                    </a:cubicBezTo>
                    <a:cubicBezTo>
                      <a:pt x="2520" y="2039"/>
                      <a:pt x="2511" y="2029"/>
                      <a:pt x="2502" y="2020"/>
                    </a:cubicBezTo>
                    <a:close/>
                    <a:moveTo>
                      <a:pt x="297" y="1985"/>
                    </a:moveTo>
                    <a:cubicBezTo>
                      <a:pt x="294" y="1984"/>
                      <a:pt x="291" y="1982"/>
                      <a:pt x="289" y="1981"/>
                    </a:cubicBezTo>
                    <a:cubicBezTo>
                      <a:pt x="274" y="1973"/>
                      <a:pt x="263" y="1961"/>
                      <a:pt x="257" y="1944"/>
                    </a:cubicBezTo>
                    <a:cubicBezTo>
                      <a:pt x="244" y="1903"/>
                      <a:pt x="266" y="1861"/>
                      <a:pt x="308" y="1848"/>
                    </a:cubicBezTo>
                    <a:cubicBezTo>
                      <a:pt x="322" y="1844"/>
                      <a:pt x="336" y="1848"/>
                      <a:pt x="345" y="1861"/>
                    </a:cubicBezTo>
                    <a:cubicBezTo>
                      <a:pt x="355" y="1875"/>
                      <a:pt x="361" y="1891"/>
                      <a:pt x="356" y="1909"/>
                    </a:cubicBezTo>
                    <a:cubicBezTo>
                      <a:pt x="354" y="1919"/>
                      <a:pt x="349" y="1929"/>
                      <a:pt x="345" y="1940"/>
                    </a:cubicBezTo>
                    <a:cubicBezTo>
                      <a:pt x="344" y="1942"/>
                      <a:pt x="344" y="1944"/>
                      <a:pt x="344" y="1946"/>
                    </a:cubicBezTo>
                    <a:cubicBezTo>
                      <a:pt x="346" y="1946"/>
                      <a:pt x="349" y="1946"/>
                      <a:pt x="350" y="1945"/>
                    </a:cubicBezTo>
                    <a:cubicBezTo>
                      <a:pt x="359" y="1939"/>
                      <a:pt x="367" y="1932"/>
                      <a:pt x="375" y="1925"/>
                    </a:cubicBezTo>
                    <a:cubicBezTo>
                      <a:pt x="376" y="1923"/>
                      <a:pt x="377" y="1919"/>
                      <a:pt x="376" y="1916"/>
                    </a:cubicBezTo>
                    <a:cubicBezTo>
                      <a:pt x="373" y="1903"/>
                      <a:pt x="370" y="1890"/>
                      <a:pt x="364" y="1877"/>
                    </a:cubicBezTo>
                    <a:cubicBezTo>
                      <a:pt x="358" y="1863"/>
                      <a:pt x="352" y="1849"/>
                      <a:pt x="342" y="1837"/>
                    </a:cubicBezTo>
                    <a:cubicBezTo>
                      <a:pt x="327" y="1818"/>
                      <a:pt x="303" y="1815"/>
                      <a:pt x="282" y="1826"/>
                    </a:cubicBezTo>
                    <a:cubicBezTo>
                      <a:pt x="256" y="1840"/>
                      <a:pt x="243" y="1863"/>
                      <a:pt x="238" y="1891"/>
                    </a:cubicBezTo>
                    <a:cubicBezTo>
                      <a:pt x="231" y="1933"/>
                      <a:pt x="253" y="1976"/>
                      <a:pt x="291" y="1993"/>
                    </a:cubicBezTo>
                    <a:cubicBezTo>
                      <a:pt x="293" y="1991"/>
                      <a:pt x="295" y="1989"/>
                      <a:pt x="297" y="1985"/>
                    </a:cubicBezTo>
                    <a:close/>
                    <a:moveTo>
                      <a:pt x="845" y="2621"/>
                    </a:moveTo>
                    <a:cubicBezTo>
                      <a:pt x="856" y="2626"/>
                      <a:pt x="867" y="2630"/>
                      <a:pt x="877" y="2635"/>
                    </a:cubicBezTo>
                    <a:cubicBezTo>
                      <a:pt x="878" y="2634"/>
                      <a:pt x="878" y="2634"/>
                      <a:pt x="879" y="2634"/>
                    </a:cubicBezTo>
                    <a:cubicBezTo>
                      <a:pt x="868" y="2620"/>
                      <a:pt x="874" y="2608"/>
                      <a:pt x="883" y="2596"/>
                    </a:cubicBezTo>
                    <a:cubicBezTo>
                      <a:pt x="892" y="2584"/>
                      <a:pt x="890" y="2585"/>
                      <a:pt x="903" y="2591"/>
                    </a:cubicBezTo>
                    <a:cubicBezTo>
                      <a:pt x="905" y="2592"/>
                      <a:pt x="908" y="2593"/>
                      <a:pt x="911" y="2594"/>
                    </a:cubicBezTo>
                    <a:cubicBezTo>
                      <a:pt x="930" y="2600"/>
                      <a:pt x="938" y="2612"/>
                      <a:pt x="935" y="2632"/>
                    </a:cubicBezTo>
                    <a:cubicBezTo>
                      <a:pt x="934" y="2641"/>
                      <a:pt x="935" y="2651"/>
                      <a:pt x="921" y="2654"/>
                    </a:cubicBezTo>
                    <a:cubicBezTo>
                      <a:pt x="935" y="2661"/>
                      <a:pt x="949" y="2667"/>
                      <a:pt x="964" y="2674"/>
                    </a:cubicBezTo>
                    <a:cubicBezTo>
                      <a:pt x="950" y="2610"/>
                      <a:pt x="954" y="2546"/>
                      <a:pt x="943" y="2483"/>
                    </a:cubicBezTo>
                    <a:cubicBezTo>
                      <a:pt x="938" y="2488"/>
                      <a:pt x="934" y="2493"/>
                      <a:pt x="931" y="2498"/>
                    </a:cubicBezTo>
                    <a:cubicBezTo>
                      <a:pt x="903" y="2539"/>
                      <a:pt x="881" y="2584"/>
                      <a:pt x="845" y="2621"/>
                    </a:cubicBezTo>
                    <a:close/>
                    <a:moveTo>
                      <a:pt x="1075" y="2678"/>
                    </a:moveTo>
                    <a:cubicBezTo>
                      <a:pt x="1070" y="2680"/>
                      <a:pt x="1067" y="2682"/>
                      <a:pt x="1063" y="2684"/>
                    </a:cubicBezTo>
                    <a:cubicBezTo>
                      <a:pt x="1036" y="2696"/>
                      <a:pt x="1013" y="2686"/>
                      <a:pt x="1004" y="2658"/>
                    </a:cubicBezTo>
                    <a:cubicBezTo>
                      <a:pt x="993" y="2622"/>
                      <a:pt x="998" y="2589"/>
                      <a:pt x="1019" y="2559"/>
                    </a:cubicBezTo>
                    <a:cubicBezTo>
                      <a:pt x="1034" y="2536"/>
                      <a:pt x="1062" y="2538"/>
                      <a:pt x="1074" y="2561"/>
                    </a:cubicBezTo>
                    <a:cubicBezTo>
                      <a:pt x="1079" y="2570"/>
                      <a:pt x="1081" y="2582"/>
                      <a:pt x="1084" y="2592"/>
                    </a:cubicBezTo>
                    <a:cubicBezTo>
                      <a:pt x="1085" y="2595"/>
                      <a:pt x="1086" y="2598"/>
                      <a:pt x="1087" y="2602"/>
                    </a:cubicBezTo>
                    <a:cubicBezTo>
                      <a:pt x="1090" y="2600"/>
                      <a:pt x="1091" y="2599"/>
                      <a:pt x="1091" y="2598"/>
                    </a:cubicBezTo>
                    <a:cubicBezTo>
                      <a:pt x="1094" y="2583"/>
                      <a:pt x="1096" y="2569"/>
                      <a:pt x="1098" y="2554"/>
                    </a:cubicBezTo>
                    <a:cubicBezTo>
                      <a:pt x="1098" y="2552"/>
                      <a:pt x="1096" y="2549"/>
                      <a:pt x="1093" y="2548"/>
                    </a:cubicBezTo>
                    <a:cubicBezTo>
                      <a:pt x="1084" y="2544"/>
                      <a:pt x="1074" y="2540"/>
                      <a:pt x="1065" y="2535"/>
                    </a:cubicBezTo>
                    <a:cubicBezTo>
                      <a:pt x="1039" y="2522"/>
                      <a:pt x="1014" y="2527"/>
                      <a:pt x="998" y="2549"/>
                    </a:cubicBezTo>
                    <a:cubicBezTo>
                      <a:pt x="972" y="2585"/>
                      <a:pt x="968" y="2624"/>
                      <a:pt x="985" y="2664"/>
                    </a:cubicBezTo>
                    <a:cubicBezTo>
                      <a:pt x="997" y="2693"/>
                      <a:pt x="1030" y="2708"/>
                      <a:pt x="1057" y="2699"/>
                    </a:cubicBezTo>
                    <a:cubicBezTo>
                      <a:pt x="1066" y="2695"/>
                      <a:pt x="1073" y="2690"/>
                      <a:pt x="1075" y="2678"/>
                    </a:cubicBezTo>
                    <a:close/>
                    <a:moveTo>
                      <a:pt x="2164" y="319"/>
                    </a:moveTo>
                    <a:cubicBezTo>
                      <a:pt x="2174" y="319"/>
                      <a:pt x="2179" y="312"/>
                      <a:pt x="2180" y="304"/>
                    </a:cubicBezTo>
                    <a:cubicBezTo>
                      <a:pt x="2184" y="287"/>
                      <a:pt x="2186" y="270"/>
                      <a:pt x="2188" y="254"/>
                    </a:cubicBezTo>
                    <a:cubicBezTo>
                      <a:pt x="2189" y="247"/>
                      <a:pt x="2184" y="244"/>
                      <a:pt x="2179" y="248"/>
                    </a:cubicBezTo>
                    <a:cubicBezTo>
                      <a:pt x="2164" y="257"/>
                      <a:pt x="2150" y="269"/>
                      <a:pt x="2142" y="285"/>
                    </a:cubicBezTo>
                    <a:cubicBezTo>
                      <a:pt x="2135" y="301"/>
                      <a:pt x="2147" y="319"/>
                      <a:pt x="2164" y="319"/>
                    </a:cubicBezTo>
                    <a:close/>
                    <a:moveTo>
                      <a:pt x="2709" y="885"/>
                    </a:moveTo>
                    <a:cubicBezTo>
                      <a:pt x="2707" y="877"/>
                      <a:pt x="2703" y="864"/>
                      <a:pt x="2698" y="851"/>
                    </a:cubicBezTo>
                    <a:cubicBezTo>
                      <a:pt x="2698" y="849"/>
                      <a:pt x="2695" y="847"/>
                      <a:pt x="2695" y="847"/>
                    </a:cubicBezTo>
                    <a:cubicBezTo>
                      <a:pt x="2693" y="848"/>
                      <a:pt x="2691" y="850"/>
                      <a:pt x="2690" y="852"/>
                    </a:cubicBezTo>
                    <a:cubicBezTo>
                      <a:pt x="2687" y="863"/>
                      <a:pt x="2680" y="868"/>
                      <a:pt x="2670" y="872"/>
                    </a:cubicBezTo>
                    <a:cubicBezTo>
                      <a:pt x="2662" y="875"/>
                      <a:pt x="2660" y="884"/>
                      <a:pt x="2666" y="890"/>
                    </a:cubicBezTo>
                    <a:cubicBezTo>
                      <a:pt x="2673" y="895"/>
                      <a:pt x="2680" y="901"/>
                      <a:pt x="2688" y="905"/>
                    </a:cubicBezTo>
                    <a:cubicBezTo>
                      <a:pt x="2700" y="911"/>
                      <a:pt x="2710" y="904"/>
                      <a:pt x="2709" y="885"/>
                    </a:cubicBezTo>
                    <a:close/>
                    <a:moveTo>
                      <a:pt x="2231" y="295"/>
                    </a:moveTo>
                    <a:cubicBezTo>
                      <a:pt x="2230" y="295"/>
                      <a:pt x="2228" y="295"/>
                      <a:pt x="2227" y="295"/>
                    </a:cubicBezTo>
                    <a:cubicBezTo>
                      <a:pt x="2222" y="302"/>
                      <a:pt x="2216" y="309"/>
                      <a:pt x="2213" y="317"/>
                    </a:cubicBezTo>
                    <a:cubicBezTo>
                      <a:pt x="2208" y="327"/>
                      <a:pt x="2216" y="338"/>
                      <a:pt x="2226" y="339"/>
                    </a:cubicBezTo>
                    <a:cubicBezTo>
                      <a:pt x="2241" y="339"/>
                      <a:pt x="2255" y="339"/>
                      <a:pt x="2269" y="339"/>
                    </a:cubicBezTo>
                    <a:cubicBezTo>
                      <a:pt x="2271" y="339"/>
                      <a:pt x="2274" y="337"/>
                      <a:pt x="2275" y="336"/>
                    </a:cubicBezTo>
                    <a:cubicBezTo>
                      <a:pt x="2275" y="334"/>
                      <a:pt x="2274" y="331"/>
                      <a:pt x="2272" y="330"/>
                    </a:cubicBezTo>
                    <a:cubicBezTo>
                      <a:pt x="2267" y="327"/>
                      <a:pt x="2261" y="324"/>
                      <a:pt x="2255" y="323"/>
                    </a:cubicBezTo>
                    <a:cubicBezTo>
                      <a:pt x="2241" y="319"/>
                      <a:pt x="2229" y="314"/>
                      <a:pt x="2231" y="2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39">
                <a:extLst>
                  <a:ext uri="{FF2B5EF4-FFF2-40B4-BE49-F238E27FC236}">
                    <a16:creationId xmlns:a16="http://schemas.microsoft.com/office/drawing/2014/main" id="{BB73E820-BDB7-2BD4-10E8-445C481E13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51463" y="1793874"/>
                <a:ext cx="3705225" cy="3694112"/>
              </a:xfrm>
              <a:custGeom>
                <a:avLst/>
                <a:gdLst>
                  <a:gd name="T0" fmla="*/ 993 w 2014"/>
                  <a:gd name="T1" fmla="*/ 2006 h 2013"/>
                  <a:gd name="T2" fmla="*/ 11 w 2014"/>
                  <a:gd name="T3" fmla="*/ 988 h 2013"/>
                  <a:gd name="T4" fmla="*/ 1028 w 2014"/>
                  <a:gd name="T5" fmla="*/ 10 h 2013"/>
                  <a:gd name="T6" fmla="*/ 2011 w 2014"/>
                  <a:gd name="T7" fmla="*/ 1012 h 2013"/>
                  <a:gd name="T8" fmla="*/ 993 w 2014"/>
                  <a:gd name="T9" fmla="*/ 2006 h 2013"/>
                  <a:gd name="T10" fmla="*/ 1009 w 2014"/>
                  <a:gd name="T11" fmla="*/ 1982 h 2013"/>
                  <a:gd name="T12" fmla="*/ 1987 w 2014"/>
                  <a:gd name="T13" fmla="*/ 1011 h 2013"/>
                  <a:gd name="T14" fmla="*/ 1011 w 2014"/>
                  <a:gd name="T15" fmla="*/ 33 h 2013"/>
                  <a:gd name="T16" fmla="*/ 35 w 2014"/>
                  <a:gd name="T17" fmla="*/ 1005 h 2013"/>
                  <a:gd name="T18" fmla="*/ 1009 w 2014"/>
                  <a:gd name="T19" fmla="*/ 1982 h 2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4" h="2013">
                    <a:moveTo>
                      <a:pt x="993" y="2006"/>
                    </a:moveTo>
                    <a:cubicBezTo>
                      <a:pt x="447" y="1999"/>
                      <a:pt x="0" y="1541"/>
                      <a:pt x="11" y="988"/>
                    </a:cubicBezTo>
                    <a:cubicBezTo>
                      <a:pt x="22" y="445"/>
                      <a:pt x="472" y="0"/>
                      <a:pt x="1028" y="10"/>
                    </a:cubicBezTo>
                    <a:cubicBezTo>
                      <a:pt x="1572" y="19"/>
                      <a:pt x="2014" y="462"/>
                      <a:pt x="2011" y="1012"/>
                    </a:cubicBezTo>
                    <a:cubicBezTo>
                      <a:pt x="2007" y="1577"/>
                      <a:pt x="1549" y="2013"/>
                      <a:pt x="993" y="2006"/>
                    </a:cubicBezTo>
                    <a:close/>
                    <a:moveTo>
                      <a:pt x="1009" y="1982"/>
                    </a:moveTo>
                    <a:cubicBezTo>
                      <a:pt x="1547" y="1982"/>
                      <a:pt x="1986" y="1546"/>
                      <a:pt x="1987" y="1011"/>
                    </a:cubicBezTo>
                    <a:cubicBezTo>
                      <a:pt x="1989" y="476"/>
                      <a:pt x="1552" y="34"/>
                      <a:pt x="1011" y="33"/>
                    </a:cubicBezTo>
                    <a:cubicBezTo>
                      <a:pt x="479" y="33"/>
                      <a:pt x="36" y="468"/>
                      <a:pt x="35" y="1005"/>
                    </a:cubicBezTo>
                    <a:cubicBezTo>
                      <a:pt x="35" y="1537"/>
                      <a:pt x="467" y="1981"/>
                      <a:pt x="1009" y="19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40">
                <a:extLst>
                  <a:ext uri="{FF2B5EF4-FFF2-40B4-BE49-F238E27FC236}">
                    <a16:creationId xmlns:a16="http://schemas.microsoft.com/office/drawing/2014/main" id="{240AFF2D-436F-C8BC-9177-B895FC3A6F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07075" y="1530349"/>
                <a:ext cx="377825" cy="458787"/>
              </a:xfrm>
              <a:custGeom>
                <a:avLst/>
                <a:gdLst>
                  <a:gd name="T0" fmla="*/ 94 w 205"/>
                  <a:gd name="T1" fmla="*/ 176 h 250"/>
                  <a:gd name="T2" fmla="*/ 94 w 205"/>
                  <a:gd name="T3" fmla="*/ 162 h 250"/>
                  <a:gd name="T4" fmla="*/ 77 w 205"/>
                  <a:gd name="T5" fmla="*/ 120 h 250"/>
                  <a:gd name="T6" fmla="*/ 52 w 205"/>
                  <a:gd name="T7" fmla="*/ 96 h 250"/>
                  <a:gd name="T8" fmla="*/ 32 w 205"/>
                  <a:gd name="T9" fmla="*/ 91 h 250"/>
                  <a:gd name="T10" fmla="*/ 2 w 205"/>
                  <a:gd name="T11" fmla="*/ 92 h 250"/>
                  <a:gd name="T12" fmla="*/ 0 w 205"/>
                  <a:gd name="T13" fmla="*/ 88 h 250"/>
                  <a:gd name="T14" fmla="*/ 25 w 205"/>
                  <a:gd name="T15" fmla="*/ 30 h 250"/>
                  <a:gd name="T16" fmla="*/ 97 w 205"/>
                  <a:gd name="T17" fmla="*/ 28 h 250"/>
                  <a:gd name="T18" fmla="*/ 201 w 205"/>
                  <a:gd name="T19" fmla="*/ 181 h 250"/>
                  <a:gd name="T20" fmla="*/ 201 w 205"/>
                  <a:gd name="T21" fmla="*/ 198 h 250"/>
                  <a:gd name="T22" fmla="*/ 122 w 205"/>
                  <a:gd name="T23" fmla="*/ 249 h 250"/>
                  <a:gd name="T24" fmla="*/ 112 w 205"/>
                  <a:gd name="T25" fmla="*/ 247 h 250"/>
                  <a:gd name="T26" fmla="*/ 116 w 205"/>
                  <a:gd name="T27" fmla="*/ 237 h 250"/>
                  <a:gd name="T28" fmla="*/ 140 w 205"/>
                  <a:gd name="T29" fmla="*/ 214 h 250"/>
                  <a:gd name="T30" fmla="*/ 145 w 205"/>
                  <a:gd name="T31" fmla="*/ 185 h 250"/>
                  <a:gd name="T32" fmla="*/ 134 w 205"/>
                  <a:gd name="T33" fmla="*/ 171 h 250"/>
                  <a:gd name="T34" fmla="*/ 130 w 205"/>
                  <a:gd name="T35" fmla="*/ 139 h 250"/>
                  <a:gd name="T36" fmla="*/ 138 w 205"/>
                  <a:gd name="T37" fmla="*/ 116 h 250"/>
                  <a:gd name="T38" fmla="*/ 127 w 205"/>
                  <a:gd name="T39" fmla="*/ 109 h 250"/>
                  <a:gd name="T40" fmla="*/ 106 w 205"/>
                  <a:gd name="T41" fmla="*/ 127 h 250"/>
                  <a:gd name="T42" fmla="*/ 106 w 205"/>
                  <a:gd name="T43" fmla="*/ 150 h 250"/>
                  <a:gd name="T44" fmla="*/ 94 w 205"/>
                  <a:gd name="T45" fmla="*/ 176 h 250"/>
                  <a:gd name="T46" fmla="*/ 56 w 205"/>
                  <a:gd name="T47" fmla="*/ 66 h 250"/>
                  <a:gd name="T48" fmla="*/ 54 w 205"/>
                  <a:gd name="T49" fmla="*/ 70 h 250"/>
                  <a:gd name="T50" fmla="*/ 62 w 205"/>
                  <a:gd name="T51" fmla="*/ 93 h 250"/>
                  <a:gd name="T52" fmla="*/ 79 w 205"/>
                  <a:gd name="T53" fmla="*/ 102 h 250"/>
                  <a:gd name="T54" fmla="*/ 94 w 205"/>
                  <a:gd name="T55" fmla="*/ 87 h 250"/>
                  <a:gd name="T56" fmla="*/ 83 w 205"/>
                  <a:gd name="T57" fmla="*/ 69 h 250"/>
                  <a:gd name="T58" fmla="*/ 56 w 205"/>
                  <a:gd name="T59" fmla="*/ 6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5" h="250">
                    <a:moveTo>
                      <a:pt x="94" y="176"/>
                    </a:moveTo>
                    <a:cubicBezTo>
                      <a:pt x="94" y="170"/>
                      <a:pt x="94" y="166"/>
                      <a:pt x="94" y="162"/>
                    </a:cubicBezTo>
                    <a:cubicBezTo>
                      <a:pt x="96" y="145"/>
                      <a:pt x="90" y="131"/>
                      <a:pt x="77" y="120"/>
                    </a:cubicBezTo>
                    <a:cubicBezTo>
                      <a:pt x="69" y="112"/>
                      <a:pt x="60" y="104"/>
                      <a:pt x="52" y="96"/>
                    </a:cubicBezTo>
                    <a:cubicBezTo>
                      <a:pt x="46" y="91"/>
                      <a:pt x="42" y="87"/>
                      <a:pt x="32" y="91"/>
                    </a:cubicBezTo>
                    <a:cubicBezTo>
                      <a:pt x="23" y="95"/>
                      <a:pt x="12" y="92"/>
                      <a:pt x="2" y="92"/>
                    </a:cubicBezTo>
                    <a:cubicBezTo>
                      <a:pt x="1" y="90"/>
                      <a:pt x="0" y="89"/>
                      <a:pt x="0" y="88"/>
                    </a:cubicBezTo>
                    <a:cubicBezTo>
                      <a:pt x="8" y="69"/>
                      <a:pt x="14" y="48"/>
                      <a:pt x="25" y="30"/>
                    </a:cubicBezTo>
                    <a:cubicBezTo>
                      <a:pt x="43" y="1"/>
                      <a:pt x="77" y="0"/>
                      <a:pt x="97" y="28"/>
                    </a:cubicBezTo>
                    <a:cubicBezTo>
                      <a:pt x="133" y="78"/>
                      <a:pt x="167" y="130"/>
                      <a:pt x="201" y="181"/>
                    </a:cubicBezTo>
                    <a:cubicBezTo>
                      <a:pt x="205" y="186"/>
                      <a:pt x="205" y="193"/>
                      <a:pt x="201" y="198"/>
                    </a:cubicBezTo>
                    <a:cubicBezTo>
                      <a:pt x="181" y="226"/>
                      <a:pt x="155" y="242"/>
                      <a:pt x="122" y="249"/>
                    </a:cubicBezTo>
                    <a:cubicBezTo>
                      <a:pt x="119" y="250"/>
                      <a:pt x="116" y="248"/>
                      <a:pt x="112" y="247"/>
                    </a:cubicBezTo>
                    <a:cubicBezTo>
                      <a:pt x="113" y="243"/>
                      <a:pt x="113" y="239"/>
                      <a:pt x="116" y="237"/>
                    </a:cubicBezTo>
                    <a:cubicBezTo>
                      <a:pt x="123" y="229"/>
                      <a:pt x="132" y="221"/>
                      <a:pt x="140" y="214"/>
                    </a:cubicBezTo>
                    <a:cubicBezTo>
                      <a:pt x="152" y="205"/>
                      <a:pt x="153" y="198"/>
                      <a:pt x="145" y="185"/>
                    </a:cubicBezTo>
                    <a:cubicBezTo>
                      <a:pt x="142" y="180"/>
                      <a:pt x="138" y="175"/>
                      <a:pt x="134" y="171"/>
                    </a:cubicBezTo>
                    <a:cubicBezTo>
                      <a:pt x="125" y="161"/>
                      <a:pt x="125" y="150"/>
                      <a:pt x="130" y="139"/>
                    </a:cubicBezTo>
                    <a:cubicBezTo>
                      <a:pt x="133" y="132"/>
                      <a:pt x="136" y="124"/>
                      <a:pt x="138" y="116"/>
                    </a:cubicBezTo>
                    <a:cubicBezTo>
                      <a:pt x="139" y="109"/>
                      <a:pt x="133" y="105"/>
                      <a:pt x="127" y="109"/>
                    </a:cubicBezTo>
                    <a:cubicBezTo>
                      <a:pt x="120" y="114"/>
                      <a:pt x="111" y="119"/>
                      <a:pt x="106" y="127"/>
                    </a:cubicBezTo>
                    <a:cubicBezTo>
                      <a:pt x="103" y="133"/>
                      <a:pt x="105" y="142"/>
                      <a:pt x="106" y="150"/>
                    </a:cubicBezTo>
                    <a:cubicBezTo>
                      <a:pt x="107" y="160"/>
                      <a:pt x="103" y="168"/>
                      <a:pt x="94" y="176"/>
                    </a:cubicBezTo>
                    <a:close/>
                    <a:moveTo>
                      <a:pt x="56" y="66"/>
                    </a:moveTo>
                    <a:cubicBezTo>
                      <a:pt x="55" y="68"/>
                      <a:pt x="54" y="69"/>
                      <a:pt x="54" y="70"/>
                    </a:cubicBezTo>
                    <a:cubicBezTo>
                      <a:pt x="56" y="78"/>
                      <a:pt x="59" y="86"/>
                      <a:pt x="62" y="93"/>
                    </a:cubicBezTo>
                    <a:cubicBezTo>
                      <a:pt x="65" y="100"/>
                      <a:pt x="71" y="104"/>
                      <a:pt x="79" y="102"/>
                    </a:cubicBezTo>
                    <a:cubicBezTo>
                      <a:pt x="87" y="99"/>
                      <a:pt x="93" y="95"/>
                      <a:pt x="94" y="87"/>
                    </a:cubicBezTo>
                    <a:cubicBezTo>
                      <a:pt x="95" y="78"/>
                      <a:pt x="92" y="71"/>
                      <a:pt x="83" y="69"/>
                    </a:cubicBezTo>
                    <a:cubicBezTo>
                      <a:pt x="74" y="67"/>
                      <a:pt x="65" y="67"/>
                      <a:pt x="56" y="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41">
                <a:extLst>
                  <a:ext uri="{FF2B5EF4-FFF2-40B4-BE49-F238E27FC236}">
                    <a16:creationId xmlns:a16="http://schemas.microsoft.com/office/drawing/2014/main" id="{2AFE6E90-AC36-8D0B-887F-89AFE57E8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325" y="1744662"/>
                <a:ext cx="203200" cy="231775"/>
              </a:xfrm>
              <a:custGeom>
                <a:avLst/>
                <a:gdLst>
                  <a:gd name="T0" fmla="*/ 17 w 111"/>
                  <a:gd name="T1" fmla="*/ 0 h 126"/>
                  <a:gd name="T2" fmla="*/ 17 w 111"/>
                  <a:gd name="T3" fmla="*/ 10 h 126"/>
                  <a:gd name="T4" fmla="*/ 26 w 111"/>
                  <a:gd name="T5" fmla="*/ 20 h 126"/>
                  <a:gd name="T6" fmla="*/ 44 w 111"/>
                  <a:gd name="T7" fmla="*/ 44 h 126"/>
                  <a:gd name="T8" fmla="*/ 53 w 111"/>
                  <a:gd name="T9" fmla="*/ 62 h 126"/>
                  <a:gd name="T10" fmla="*/ 62 w 111"/>
                  <a:gd name="T11" fmla="*/ 78 h 126"/>
                  <a:gd name="T12" fmla="*/ 79 w 111"/>
                  <a:gd name="T13" fmla="*/ 102 h 126"/>
                  <a:gd name="T14" fmla="*/ 87 w 111"/>
                  <a:gd name="T15" fmla="*/ 99 h 126"/>
                  <a:gd name="T16" fmla="*/ 103 w 111"/>
                  <a:gd name="T17" fmla="*/ 81 h 126"/>
                  <a:gd name="T18" fmla="*/ 108 w 111"/>
                  <a:gd name="T19" fmla="*/ 73 h 126"/>
                  <a:gd name="T20" fmla="*/ 111 w 111"/>
                  <a:gd name="T21" fmla="*/ 74 h 126"/>
                  <a:gd name="T22" fmla="*/ 105 w 111"/>
                  <a:gd name="T23" fmla="*/ 123 h 126"/>
                  <a:gd name="T24" fmla="*/ 17 w 111"/>
                  <a:gd name="T2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1" h="126">
                    <a:moveTo>
                      <a:pt x="17" y="0"/>
                    </a:moveTo>
                    <a:cubicBezTo>
                      <a:pt x="17" y="3"/>
                      <a:pt x="17" y="7"/>
                      <a:pt x="17" y="10"/>
                    </a:cubicBezTo>
                    <a:cubicBezTo>
                      <a:pt x="17" y="16"/>
                      <a:pt x="19" y="19"/>
                      <a:pt x="26" y="20"/>
                    </a:cubicBezTo>
                    <a:cubicBezTo>
                      <a:pt x="40" y="21"/>
                      <a:pt x="47" y="30"/>
                      <a:pt x="44" y="44"/>
                    </a:cubicBezTo>
                    <a:cubicBezTo>
                      <a:pt x="41" y="53"/>
                      <a:pt x="44" y="58"/>
                      <a:pt x="53" y="62"/>
                    </a:cubicBezTo>
                    <a:cubicBezTo>
                      <a:pt x="58" y="64"/>
                      <a:pt x="61" y="72"/>
                      <a:pt x="62" y="78"/>
                    </a:cubicBezTo>
                    <a:cubicBezTo>
                      <a:pt x="63" y="84"/>
                      <a:pt x="72" y="100"/>
                      <a:pt x="79" y="102"/>
                    </a:cubicBezTo>
                    <a:cubicBezTo>
                      <a:pt x="82" y="102"/>
                      <a:pt x="85" y="101"/>
                      <a:pt x="87" y="99"/>
                    </a:cubicBezTo>
                    <a:cubicBezTo>
                      <a:pt x="93" y="93"/>
                      <a:pt x="98" y="87"/>
                      <a:pt x="103" y="81"/>
                    </a:cubicBezTo>
                    <a:cubicBezTo>
                      <a:pt x="105" y="78"/>
                      <a:pt x="106" y="76"/>
                      <a:pt x="108" y="73"/>
                    </a:cubicBezTo>
                    <a:cubicBezTo>
                      <a:pt x="109" y="73"/>
                      <a:pt x="110" y="74"/>
                      <a:pt x="111" y="74"/>
                    </a:cubicBezTo>
                    <a:cubicBezTo>
                      <a:pt x="109" y="90"/>
                      <a:pt x="107" y="107"/>
                      <a:pt x="105" y="123"/>
                    </a:cubicBezTo>
                    <a:cubicBezTo>
                      <a:pt x="59" y="126"/>
                      <a:pt x="0" y="52"/>
                      <a:pt x="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42">
                <a:extLst>
                  <a:ext uri="{FF2B5EF4-FFF2-40B4-BE49-F238E27FC236}">
                    <a16:creationId xmlns:a16="http://schemas.microsoft.com/office/drawing/2014/main" id="{ECD6AE9E-8D8E-BD7F-D1FD-AEE553F75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3925" y="1870074"/>
                <a:ext cx="31750" cy="52387"/>
              </a:xfrm>
              <a:custGeom>
                <a:avLst/>
                <a:gdLst>
                  <a:gd name="T0" fmla="*/ 0 w 17"/>
                  <a:gd name="T1" fmla="*/ 27 h 29"/>
                  <a:gd name="T2" fmla="*/ 7 w 17"/>
                  <a:gd name="T3" fmla="*/ 1 h 29"/>
                  <a:gd name="T4" fmla="*/ 10 w 17"/>
                  <a:gd name="T5" fmla="*/ 0 h 29"/>
                  <a:gd name="T6" fmla="*/ 16 w 17"/>
                  <a:gd name="T7" fmla="*/ 13 h 29"/>
                  <a:gd name="T8" fmla="*/ 4 w 17"/>
                  <a:gd name="T9" fmla="*/ 29 h 29"/>
                  <a:gd name="T10" fmla="*/ 0 w 17"/>
                  <a:gd name="T1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9">
                    <a:moveTo>
                      <a:pt x="0" y="27"/>
                    </a:moveTo>
                    <a:cubicBezTo>
                      <a:pt x="3" y="18"/>
                      <a:pt x="5" y="10"/>
                      <a:pt x="7" y="1"/>
                    </a:cubicBezTo>
                    <a:cubicBezTo>
                      <a:pt x="8" y="1"/>
                      <a:pt x="9" y="0"/>
                      <a:pt x="10" y="0"/>
                    </a:cubicBezTo>
                    <a:cubicBezTo>
                      <a:pt x="12" y="4"/>
                      <a:pt x="17" y="10"/>
                      <a:pt x="16" y="13"/>
                    </a:cubicBezTo>
                    <a:cubicBezTo>
                      <a:pt x="14" y="19"/>
                      <a:pt x="8" y="24"/>
                      <a:pt x="4" y="29"/>
                    </a:cubicBezTo>
                    <a:cubicBezTo>
                      <a:pt x="3" y="29"/>
                      <a:pt x="2" y="28"/>
                      <a:pt x="0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43">
                <a:extLst>
                  <a:ext uri="{FF2B5EF4-FFF2-40B4-BE49-F238E27FC236}">
                    <a16:creationId xmlns:a16="http://schemas.microsoft.com/office/drawing/2014/main" id="{6D4659A7-A091-0250-4223-2B1AA8405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963" y="1789112"/>
                <a:ext cx="26987" cy="44450"/>
              </a:xfrm>
              <a:custGeom>
                <a:avLst/>
                <a:gdLst>
                  <a:gd name="T0" fmla="*/ 12 w 14"/>
                  <a:gd name="T1" fmla="*/ 24 h 24"/>
                  <a:gd name="T2" fmla="*/ 5 w 14"/>
                  <a:gd name="T3" fmla="*/ 3 h 24"/>
                  <a:gd name="T4" fmla="*/ 12 w 14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4">
                    <a:moveTo>
                      <a:pt x="12" y="24"/>
                    </a:moveTo>
                    <a:cubicBezTo>
                      <a:pt x="0" y="19"/>
                      <a:pt x="8" y="9"/>
                      <a:pt x="5" y="3"/>
                    </a:cubicBezTo>
                    <a:cubicBezTo>
                      <a:pt x="14" y="0"/>
                      <a:pt x="14" y="1"/>
                      <a:pt x="12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44">
                <a:extLst>
                  <a:ext uri="{FF2B5EF4-FFF2-40B4-BE49-F238E27FC236}">
                    <a16:creationId xmlns:a16="http://schemas.microsoft.com/office/drawing/2014/main" id="{6A17A78D-5C81-C309-3E3B-1385E6985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3013" y="2611437"/>
                <a:ext cx="53975" cy="65087"/>
              </a:xfrm>
              <a:custGeom>
                <a:avLst/>
                <a:gdLst>
                  <a:gd name="T0" fmla="*/ 10 w 29"/>
                  <a:gd name="T1" fmla="*/ 0 h 36"/>
                  <a:gd name="T2" fmla="*/ 29 w 29"/>
                  <a:gd name="T3" fmla="*/ 36 h 36"/>
                  <a:gd name="T4" fmla="*/ 10 w 29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36">
                    <a:moveTo>
                      <a:pt x="10" y="0"/>
                    </a:moveTo>
                    <a:cubicBezTo>
                      <a:pt x="21" y="10"/>
                      <a:pt x="26" y="22"/>
                      <a:pt x="29" y="36"/>
                    </a:cubicBezTo>
                    <a:cubicBezTo>
                      <a:pt x="7" y="35"/>
                      <a:pt x="0" y="23"/>
                      <a:pt x="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45">
                <a:extLst>
                  <a:ext uri="{FF2B5EF4-FFF2-40B4-BE49-F238E27FC236}">
                    <a16:creationId xmlns:a16="http://schemas.microsoft.com/office/drawing/2014/main" id="{9EB2EE3F-1E74-E8CF-5A0E-C76F397FC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4338" y="2649537"/>
                <a:ext cx="150812" cy="125412"/>
              </a:xfrm>
              <a:custGeom>
                <a:avLst/>
                <a:gdLst>
                  <a:gd name="T0" fmla="*/ 82 w 82"/>
                  <a:gd name="T1" fmla="*/ 49 h 68"/>
                  <a:gd name="T2" fmla="*/ 55 w 82"/>
                  <a:gd name="T3" fmla="*/ 61 h 68"/>
                  <a:gd name="T4" fmla="*/ 3 w 82"/>
                  <a:gd name="T5" fmla="*/ 10 h 68"/>
                  <a:gd name="T6" fmla="*/ 0 w 82"/>
                  <a:gd name="T7" fmla="*/ 0 h 68"/>
                  <a:gd name="T8" fmla="*/ 82 w 82"/>
                  <a:gd name="T9" fmla="*/ 4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8">
                    <a:moveTo>
                      <a:pt x="82" y="49"/>
                    </a:moveTo>
                    <a:cubicBezTo>
                      <a:pt x="76" y="66"/>
                      <a:pt x="69" y="68"/>
                      <a:pt x="55" y="61"/>
                    </a:cubicBezTo>
                    <a:cubicBezTo>
                      <a:pt x="32" y="50"/>
                      <a:pt x="12" y="35"/>
                      <a:pt x="3" y="10"/>
                    </a:cubicBezTo>
                    <a:cubicBezTo>
                      <a:pt x="2" y="7"/>
                      <a:pt x="2" y="4"/>
                      <a:pt x="0" y="0"/>
                    </a:cubicBezTo>
                    <a:cubicBezTo>
                      <a:pt x="33" y="10"/>
                      <a:pt x="58" y="29"/>
                      <a:pt x="82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46">
                <a:extLst>
                  <a:ext uri="{FF2B5EF4-FFF2-40B4-BE49-F238E27FC236}">
                    <a16:creationId xmlns:a16="http://schemas.microsoft.com/office/drawing/2014/main" id="{D6CC0B5F-F54C-474A-CBAF-8815E538E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3925" y="1252537"/>
                <a:ext cx="47625" cy="149225"/>
              </a:xfrm>
              <a:custGeom>
                <a:avLst/>
                <a:gdLst>
                  <a:gd name="T0" fmla="*/ 25 w 26"/>
                  <a:gd name="T1" fmla="*/ 0 h 81"/>
                  <a:gd name="T2" fmla="*/ 25 w 26"/>
                  <a:gd name="T3" fmla="*/ 65 h 81"/>
                  <a:gd name="T4" fmla="*/ 20 w 26"/>
                  <a:gd name="T5" fmla="*/ 72 h 81"/>
                  <a:gd name="T6" fmla="*/ 0 w 26"/>
                  <a:gd name="T7" fmla="*/ 81 h 81"/>
                  <a:gd name="T8" fmla="*/ 12 w 26"/>
                  <a:gd name="T9" fmla="*/ 63 h 81"/>
                  <a:gd name="T10" fmla="*/ 17 w 26"/>
                  <a:gd name="T11" fmla="*/ 21 h 81"/>
                  <a:gd name="T12" fmla="*/ 25 w 26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81">
                    <a:moveTo>
                      <a:pt x="25" y="0"/>
                    </a:moveTo>
                    <a:cubicBezTo>
                      <a:pt x="25" y="22"/>
                      <a:pt x="26" y="44"/>
                      <a:pt x="25" y="65"/>
                    </a:cubicBezTo>
                    <a:cubicBezTo>
                      <a:pt x="25" y="67"/>
                      <a:pt x="22" y="70"/>
                      <a:pt x="20" y="72"/>
                    </a:cubicBezTo>
                    <a:cubicBezTo>
                      <a:pt x="14" y="76"/>
                      <a:pt x="8" y="79"/>
                      <a:pt x="0" y="81"/>
                    </a:cubicBezTo>
                    <a:cubicBezTo>
                      <a:pt x="4" y="75"/>
                      <a:pt x="7" y="68"/>
                      <a:pt x="12" y="63"/>
                    </a:cubicBezTo>
                    <a:cubicBezTo>
                      <a:pt x="23" y="50"/>
                      <a:pt x="26" y="36"/>
                      <a:pt x="17" y="21"/>
                    </a:cubicBezTo>
                    <a:cubicBezTo>
                      <a:pt x="12" y="13"/>
                      <a:pt x="15" y="6"/>
                      <a:pt x="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47">
                <a:extLst>
                  <a:ext uri="{FF2B5EF4-FFF2-40B4-BE49-F238E27FC236}">
                    <a16:creationId xmlns:a16="http://schemas.microsoft.com/office/drawing/2014/main" id="{E722F45C-C783-DAB2-5BDE-E0640D726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663" y="5773737"/>
                <a:ext cx="150812" cy="271462"/>
              </a:xfrm>
              <a:custGeom>
                <a:avLst/>
                <a:gdLst>
                  <a:gd name="T0" fmla="*/ 3 w 82"/>
                  <a:gd name="T1" fmla="*/ 128 h 148"/>
                  <a:gd name="T2" fmla="*/ 14 w 82"/>
                  <a:gd name="T3" fmla="*/ 12 h 148"/>
                  <a:gd name="T4" fmla="*/ 28 w 82"/>
                  <a:gd name="T5" fmla="*/ 2 h 148"/>
                  <a:gd name="T6" fmla="*/ 67 w 82"/>
                  <a:gd name="T7" fmla="*/ 35 h 148"/>
                  <a:gd name="T8" fmla="*/ 58 w 82"/>
                  <a:gd name="T9" fmla="*/ 128 h 148"/>
                  <a:gd name="T10" fmla="*/ 10 w 82"/>
                  <a:gd name="T11" fmla="*/ 144 h 148"/>
                  <a:gd name="T12" fmla="*/ 3 w 82"/>
                  <a:gd name="T13" fmla="*/ 12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48">
                    <a:moveTo>
                      <a:pt x="3" y="128"/>
                    </a:moveTo>
                    <a:cubicBezTo>
                      <a:pt x="7" y="88"/>
                      <a:pt x="10" y="50"/>
                      <a:pt x="14" y="12"/>
                    </a:cubicBezTo>
                    <a:cubicBezTo>
                      <a:pt x="15" y="1"/>
                      <a:pt x="18" y="0"/>
                      <a:pt x="28" y="2"/>
                    </a:cubicBezTo>
                    <a:cubicBezTo>
                      <a:pt x="47" y="6"/>
                      <a:pt x="60" y="18"/>
                      <a:pt x="67" y="35"/>
                    </a:cubicBezTo>
                    <a:cubicBezTo>
                      <a:pt x="82" y="68"/>
                      <a:pt x="74" y="99"/>
                      <a:pt x="58" y="128"/>
                    </a:cubicBezTo>
                    <a:cubicBezTo>
                      <a:pt x="48" y="147"/>
                      <a:pt x="29" y="148"/>
                      <a:pt x="10" y="144"/>
                    </a:cubicBezTo>
                    <a:cubicBezTo>
                      <a:pt x="0" y="142"/>
                      <a:pt x="3" y="133"/>
                      <a:pt x="3" y="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49">
                <a:extLst>
                  <a:ext uri="{FF2B5EF4-FFF2-40B4-BE49-F238E27FC236}">
                    <a16:creationId xmlns:a16="http://schemas.microsoft.com/office/drawing/2014/main" id="{C966C1A3-FF7C-824F-1DD4-D2888ED02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7650" y="5697537"/>
                <a:ext cx="149225" cy="284162"/>
              </a:xfrm>
              <a:custGeom>
                <a:avLst/>
                <a:gdLst>
                  <a:gd name="T0" fmla="*/ 0 w 81"/>
                  <a:gd name="T1" fmla="*/ 58 h 155"/>
                  <a:gd name="T2" fmla="*/ 8 w 81"/>
                  <a:gd name="T3" fmla="*/ 21 h 155"/>
                  <a:gd name="T4" fmla="*/ 36 w 81"/>
                  <a:gd name="T5" fmla="*/ 0 h 155"/>
                  <a:gd name="T6" fmla="*/ 62 w 81"/>
                  <a:gd name="T7" fmla="*/ 20 h 155"/>
                  <a:gd name="T8" fmla="*/ 79 w 81"/>
                  <a:gd name="T9" fmla="*/ 83 h 155"/>
                  <a:gd name="T10" fmla="*/ 64 w 81"/>
                  <a:gd name="T11" fmla="*/ 140 h 155"/>
                  <a:gd name="T12" fmla="*/ 22 w 81"/>
                  <a:gd name="T13" fmla="*/ 137 h 155"/>
                  <a:gd name="T14" fmla="*/ 0 w 81"/>
                  <a:gd name="T15" fmla="*/ 5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155">
                    <a:moveTo>
                      <a:pt x="0" y="58"/>
                    </a:moveTo>
                    <a:cubicBezTo>
                      <a:pt x="2" y="50"/>
                      <a:pt x="4" y="35"/>
                      <a:pt x="8" y="21"/>
                    </a:cubicBezTo>
                    <a:cubicBezTo>
                      <a:pt x="13" y="7"/>
                      <a:pt x="23" y="0"/>
                      <a:pt x="36" y="0"/>
                    </a:cubicBezTo>
                    <a:cubicBezTo>
                      <a:pt x="48" y="0"/>
                      <a:pt x="58" y="6"/>
                      <a:pt x="62" y="20"/>
                    </a:cubicBezTo>
                    <a:cubicBezTo>
                      <a:pt x="69" y="41"/>
                      <a:pt x="77" y="62"/>
                      <a:pt x="79" y="83"/>
                    </a:cubicBezTo>
                    <a:cubicBezTo>
                      <a:pt x="81" y="103"/>
                      <a:pt x="77" y="123"/>
                      <a:pt x="64" y="140"/>
                    </a:cubicBezTo>
                    <a:cubicBezTo>
                      <a:pt x="52" y="155"/>
                      <a:pt x="33" y="153"/>
                      <a:pt x="22" y="137"/>
                    </a:cubicBezTo>
                    <a:cubicBezTo>
                      <a:pt x="7" y="116"/>
                      <a:pt x="1" y="91"/>
                      <a:pt x="0" y="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50">
                <a:extLst>
                  <a:ext uri="{FF2B5EF4-FFF2-40B4-BE49-F238E27FC236}">
                    <a16:creationId xmlns:a16="http://schemas.microsoft.com/office/drawing/2014/main" id="{BF2087A2-A391-1EBE-83F7-19F415C9A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3950" y="5637212"/>
                <a:ext cx="71437" cy="119062"/>
              </a:xfrm>
              <a:custGeom>
                <a:avLst/>
                <a:gdLst>
                  <a:gd name="T0" fmla="*/ 34 w 39"/>
                  <a:gd name="T1" fmla="*/ 0 h 65"/>
                  <a:gd name="T2" fmla="*/ 39 w 39"/>
                  <a:gd name="T3" fmla="*/ 65 h 65"/>
                  <a:gd name="T4" fmla="*/ 0 w 39"/>
                  <a:gd name="T5" fmla="*/ 49 h 65"/>
                  <a:gd name="T6" fmla="*/ 32 w 39"/>
                  <a:gd name="T7" fmla="*/ 0 h 65"/>
                  <a:gd name="T8" fmla="*/ 34 w 3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5">
                    <a:moveTo>
                      <a:pt x="34" y="0"/>
                    </a:moveTo>
                    <a:cubicBezTo>
                      <a:pt x="36" y="21"/>
                      <a:pt x="37" y="42"/>
                      <a:pt x="39" y="65"/>
                    </a:cubicBezTo>
                    <a:cubicBezTo>
                      <a:pt x="26" y="59"/>
                      <a:pt x="14" y="54"/>
                      <a:pt x="0" y="49"/>
                    </a:cubicBezTo>
                    <a:cubicBezTo>
                      <a:pt x="11" y="32"/>
                      <a:pt x="21" y="16"/>
                      <a:pt x="32" y="0"/>
                    </a:cubicBezTo>
                    <a:cubicBezTo>
                      <a:pt x="33" y="0"/>
                      <a:pt x="33" y="0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53">
                <a:extLst>
                  <a:ext uri="{FF2B5EF4-FFF2-40B4-BE49-F238E27FC236}">
                    <a16:creationId xmlns:a16="http://schemas.microsoft.com/office/drawing/2014/main" id="{D18B9B31-A7D2-2C0A-61A2-9F924C4A0A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4663" y="1925637"/>
                <a:ext cx="3311525" cy="3430587"/>
              </a:xfrm>
              <a:custGeom>
                <a:avLst/>
                <a:gdLst>
                  <a:gd name="T0" fmla="*/ 679 w 1801"/>
                  <a:gd name="T1" fmla="*/ 472 h 1869"/>
                  <a:gd name="T2" fmla="*/ 809 w 1801"/>
                  <a:gd name="T3" fmla="*/ 114 h 1869"/>
                  <a:gd name="T4" fmla="*/ 1085 w 1801"/>
                  <a:gd name="T5" fmla="*/ 10 h 1869"/>
                  <a:gd name="T6" fmla="*/ 1226 w 1801"/>
                  <a:gd name="T7" fmla="*/ 291 h 1869"/>
                  <a:gd name="T8" fmla="*/ 1128 w 1801"/>
                  <a:gd name="T9" fmla="*/ 525 h 1869"/>
                  <a:gd name="T10" fmla="*/ 1499 w 1801"/>
                  <a:gd name="T11" fmla="*/ 445 h 1869"/>
                  <a:gd name="T12" fmla="*/ 1567 w 1801"/>
                  <a:gd name="T13" fmla="*/ 446 h 1869"/>
                  <a:gd name="T14" fmla="*/ 1801 w 1801"/>
                  <a:gd name="T15" fmla="*/ 621 h 1869"/>
                  <a:gd name="T16" fmla="*/ 1644 w 1801"/>
                  <a:gd name="T17" fmla="*/ 879 h 1869"/>
                  <a:gd name="T18" fmla="*/ 1444 w 1801"/>
                  <a:gd name="T19" fmla="*/ 917 h 1869"/>
                  <a:gd name="T20" fmla="*/ 1370 w 1801"/>
                  <a:gd name="T21" fmla="*/ 928 h 1869"/>
                  <a:gd name="T22" fmla="*/ 1651 w 1801"/>
                  <a:gd name="T23" fmla="*/ 1237 h 1869"/>
                  <a:gd name="T24" fmla="*/ 1638 w 1801"/>
                  <a:gd name="T25" fmla="*/ 1429 h 1869"/>
                  <a:gd name="T26" fmla="*/ 1613 w 1801"/>
                  <a:gd name="T27" fmla="*/ 1556 h 1869"/>
                  <a:gd name="T28" fmla="*/ 1295 w 1801"/>
                  <a:gd name="T29" fmla="*/ 1538 h 1869"/>
                  <a:gd name="T30" fmla="*/ 1141 w 1801"/>
                  <a:gd name="T31" fmla="*/ 1337 h 1869"/>
                  <a:gd name="T32" fmla="*/ 1015 w 1801"/>
                  <a:gd name="T33" fmla="*/ 1731 h 1869"/>
                  <a:gd name="T34" fmla="*/ 731 w 1801"/>
                  <a:gd name="T35" fmla="*/ 1866 h 1869"/>
                  <a:gd name="T36" fmla="*/ 579 w 1801"/>
                  <a:gd name="T37" fmla="*/ 1610 h 1869"/>
                  <a:gd name="T38" fmla="*/ 663 w 1801"/>
                  <a:gd name="T39" fmla="*/ 1367 h 1869"/>
                  <a:gd name="T40" fmla="*/ 627 w 1801"/>
                  <a:gd name="T41" fmla="*/ 1353 h 1869"/>
                  <a:gd name="T42" fmla="*/ 233 w 1801"/>
                  <a:gd name="T43" fmla="*/ 1424 h 1869"/>
                  <a:gd name="T44" fmla="*/ 0 w 1801"/>
                  <a:gd name="T45" fmla="*/ 1248 h 1869"/>
                  <a:gd name="T46" fmla="*/ 148 w 1801"/>
                  <a:gd name="T47" fmla="*/ 1003 h 1869"/>
                  <a:gd name="T48" fmla="*/ 391 w 1801"/>
                  <a:gd name="T49" fmla="*/ 948 h 1869"/>
                  <a:gd name="T50" fmla="*/ 431 w 1801"/>
                  <a:gd name="T51" fmla="*/ 942 h 1869"/>
                  <a:gd name="T52" fmla="*/ 151 w 1801"/>
                  <a:gd name="T53" fmla="*/ 636 h 1869"/>
                  <a:gd name="T54" fmla="*/ 161 w 1801"/>
                  <a:gd name="T55" fmla="*/ 452 h 1869"/>
                  <a:gd name="T56" fmla="*/ 186 w 1801"/>
                  <a:gd name="T57" fmla="*/ 315 h 1869"/>
                  <a:gd name="T58" fmla="*/ 476 w 1801"/>
                  <a:gd name="T59" fmla="*/ 320 h 1869"/>
                  <a:gd name="T60" fmla="*/ 646 w 1801"/>
                  <a:gd name="T61" fmla="*/ 517 h 1869"/>
                  <a:gd name="T62" fmla="*/ 1031 w 1801"/>
                  <a:gd name="T63" fmla="*/ 1092 h 1869"/>
                  <a:gd name="T64" fmla="*/ 1063 w 1801"/>
                  <a:gd name="T65" fmla="*/ 899 h 1869"/>
                  <a:gd name="T66" fmla="*/ 1104 w 1801"/>
                  <a:gd name="T67" fmla="*/ 898 h 1869"/>
                  <a:gd name="T68" fmla="*/ 969 w 1801"/>
                  <a:gd name="T69" fmla="*/ 751 h 1869"/>
                  <a:gd name="T70" fmla="*/ 964 w 1801"/>
                  <a:gd name="T71" fmla="*/ 743 h 1869"/>
                  <a:gd name="T72" fmla="*/ 833 w 1801"/>
                  <a:gd name="T73" fmla="*/ 796 h 1869"/>
                  <a:gd name="T74" fmla="*/ 767 w 1801"/>
                  <a:gd name="T75" fmla="*/ 777 h 1869"/>
                  <a:gd name="T76" fmla="*/ 700 w 1801"/>
                  <a:gd name="T77" fmla="*/ 970 h 1869"/>
                  <a:gd name="T78" fmla="*/ 853 w 1801"/>
                  <a:gd name="T79" fmla="*/ 1092 h 1869"/>
                  <a:gd name="T80" fmla="*/ 832 w 1801"/>
                  <a:gd name="T81" fmla="*/ 1129 h 1869"/>
                  <a:gd name="T82" fmla="*/ 1031 w 1801"/>
                  <a:gd name="T83" fmla="*/ 1092 h 1869"/>
                  <a:gd name="T84" fmla="*/ 569 w 1801"/>
                  <a:gd name="T85" fmla="*/ 1119 h 1869"/>
                  <a:gd name="T86" fmla="*/ 694 w 1801"/>
                  <a:gd name="T87" fmla="*/ 1122 h 1869"/>
                  <a:gd name="T88" fmla="*/ 938 w 1801"/>
                  <a:gd name="T89" fmla="*/ 611 h 1869"/>
                  <a:gd name="T90" fmla="*/ 813 w 1801"/>
                  <a:gd name="T91" fmla="*/ 610 h 1869"/>
                  <a:gd name="T92" fmla="*/ 938 w 1801"/>
                  <a:gd name="T93" fmla="*/ 611 h 1869"/>
                  <a:gd name="T94" fmla="*/ 1170 w 1801"/>
                  <a:gd name="T95" fmla="*/ 688 h 1869"/>
                  <a:gd name="T96" fmla="*/ 1169 w 1801"/>
                  <a:gd name="T97" fmla="*/ 813 h 1869"/>
                  <a:gd name="T98" fmla="*/ 989 w 1801"/>
                  <a:gd name="T99" fmla="*/ 1260 h 1869"/>
                  <a:gd name="T100" fmla="*/ 864 w 1801"/>
                  <a:gd name="T101" fmla="*/ 1260 h 1869"/>
                  <a:gd name="T102" fmla="*/ 989 w 1801"/>
                  <a:gd name="T103" fmla="*/ 1260 h 1869"/>
                  <a:gd name="T104" fmla="*/ 606 w 1801"/>
                  <a:gd name="T105" fmla="*/ 733 h 1869"/>
                  <a:gd name="T106" fmla="*/ 605 w 1801"/>
                  <a:gd name="T107" fmla="*/ 857 h 1869"/>
                  <a:gd name="T108" fmla="*/ 1257 w 1801"/>
                  <a:gd name="T109" fmla="*/ 1076 h 1869"/>
                  <a:gd name="T110" fmla="*/ 1133 w 1801"/>
                  <a:gd name="T111" fmla="*/ 1075 h 1869"/>
                  <a:gd name="T112" fmla="*/ 1257 w 1801"/>
                  <a:gd name="T113" fmla="*/ 1076 h 1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01" h="1869">
                    <a:moveTo>
                      <a:pt x="659" y="533"/>
                    </a:moveTo>
                    <a:cubicBezTo>
                      <a:pt x="666" y="512"/>
                      <a:pt x="673" y="492"/>
                      <a:pt x="679" y="472"/>
                    </a:cubicBezTo>
                    <a:cubicBezTo>
                      <a:pt x="714" y="362"/>
                      <a:pt x="750" y="251"/>
                      <a:pt x="785" y="140"/>
                    </a:cubicBezTo>
                    <a:cubicBezTo>
                      <a:pt x="789" y="127"/>
                      <a:pt x="796" y="119"/>
                      <a:pt x="809" y="114"/>
                    </a:cubicBezTo>
                    <a:cubicBezTo>
                      <a:pt x="895" y="78"/>
                      <a:pt x="981" y="41"/>
                      <a:pt x="1067" y="4"/>
                    </a:cubicBezTo>
                    <a:cubicBezTo>
                      <a:pt x="1076" y="0"/>
                      <a:pt x="1080" y="1"/>
                      <a:pt x="1085" y="10"/>
                    </a:cubicBezTo>
                    <a:cubicBezTo>
                      <a:pt x="1131" y="95"/>
                      <a:pt x="1178" y="180"/>
                      <a:pt x="1224" y="266"/>
                    </a:cubicBezTo>
                    <a:cubicBezTo>
                      <a:pt x="1229" y="274"/>
                      <a:pt x="1230" y="282"/>
                      <a:pt x="1226" y="291"/>
                    </a:cubicBezTo>
                    <a:cubicBezTo>
                      <a:pt x="1195" y="364"/>
                      <a:pt x="1164" y="438"/>
                      <a:pt x="1134" y="511"/>
                    </a:cubicBezTo>
                    <a:cubicBezTo>
                      <a:pt x="1132" y="515"/>
                      <a:pt x="1131" y="519"/>
                      <a:pt x="1128" y="525"/>
                    </a:cubicBezTo>
                    <a:cubicBezTo>
                      <a:pt x="1144" y="522"/>
                      <a:pt x="1157" y="520"/>
                      <a:pt x="1171" y="517"/>
                    </a:cubicBezTo>
                    <a:cubicBezTo>
                      <a:pt x="1280" y="493"/>
                      <a:pt x="1390" y="469"/>
                      <a:pt x="1499" y="445"/>
                    </a:cubicBezTo>
                    <a:cubicBezTo>
                      <a:pt x="1510" y="443"/>
                      <a:pt x="1521" y="441"/>
                      <a:pt x="1532" y="438"/>
                    </a:cubicBezTo>
                    <a:cubicBezTo>
                      <a:pt x="1546" y="434"/>
                      <a:pt x="1556" y="438"/>
                      <a:pt x="1567" y="446"/>
                    </a:cubicBezTo>
                    <a:cubicBezTo>
                      <a:pt x="1643" y="503"/>
                      <a:pt x="1719" y="560"/>
                      <a:pt x="1795" y="616"/>
                    </a:cubicBezTo>
                    <a:cubicBezTo>
                      <a:pt x="1797" y="618"/>
                      <a:pt x="1798" y="619"/>
                      <a:pt x="1801" y="621"/>
                    </a:cubicBezTo>
                    <a:cubicBezTo>
                      <a:pt x="1788" y="644"/>
                      <a:pt x="1774" y="665"/>
                      <a:pt x="1761" y="687"/>
                    </a:cubicBezTo>
                    <a:cubicBezTo>
                      <a:pt x="1722" y="751"/>
                      <a:pt x="1683" y="815"/>
                      <a:pt x="1644" y="879"/>
                    </a:cubicBezTo>
                    <a:cubicBezTo>
                      <a:pt x="1638" y="889"/>
                      <a:pt x="1630" y="894"/>
                      <a:pt x="1618" y="895"/>
                    </a:cubicBezTo>
                    <a:cubicBezTo>
                      <a:pt x="1560" y="902"/>
                      <a:pt x="1502" y="910"/>
                      <a:pt x="1444" y="917"/>
                    </a:cubicBezTo>
                    <a:cubicBezTo>
                      <a:pt x="1423" y="920"/>
                      <a:pt x="1402" y="923"/>
                      <a:pt x="1380" y="926"/>
                    </a:cubicBezTo>
                    <a:cubicBezTo>
                      <a:pt x="1377" y="926"/>
                      <a:pt x="1374" y="927"/>
                      <a:pt x="1370" y="928"/>
                    </a:cubicBezTo>
                    <a:cubicBezTo>
                      <a:pt x="1378" y="938"/>
                      <a:pt x="1386" y="946"/>
                      <a:pt x="1394" y="955"/>
                    </a:cubicBezTo>
                    <a:cubicBezTo>
                      <a:pt x="1479" y="1049"/>
                      <a:pt x="1565" y="1143"/>
                      <a:pt x="1651" y="1237"/>
                    </a:cubicBezTo>
                    <a:cubicBezTo>
                      <a:pt x="1658" y="1244"/>
                      <a:pt x="1660" y="1252"/>
                      <a:pt x="1659" y="1263"/>
                    </a:cubicBezTo>
                    <a:cubicBezTo>
                      <a:pt x="1652" y="1318"/>
                      <a:pt x="1645" y="1374"/>
                      <a:pt x="1638" y="1429"/>
                    </a:cubicBezTo>
                    <a:cubicBezTo>
                      <a:pt x="1634" y="1468"/>
                      <a:pt x="1628" y="1508"/>
                      <a:pt x="1624" y="1547"/>
                    </a:cubicBezTo>
                    <a:cubicBezTo>
                      <a:pt x="1623" y="1554"/>
                      <a:pt x="1620" y="1556"/>
                      <a:pt x="1613" y="1556"/>
                    </a:cubicBezTo>
                    <a:cubicBezTo>
                      <a:pt x="1515" y="1554"/>
                      <a:pt x="1416" y="1552"/>
                      <a:pt x="1318" y="1550"/>
                    </a:cubicBezTo>
                    <a:cubicBezTo>
                      <a:pt x="1308" y="1550"/>
                      <a:pt x="1301" y="1545"/>
                      <a:pt x="1295" y="1538"/>
                    </a:cubicBezTo>
                    <a:cubicBezTo>
                      <a:pt x="1247" y="1475"/>
                      <a:pt x="1199" y="1412"/>
                      <a:pt x="1151" y="1349"/>
                    </a:cubicBezTo>
                    <a:cubicBezTo>
                      <a:pt x="1149" y="1346"/>
                      <a:pt x="1146" y="1342"/>
                      <a:pt x="1141" y="1337"/>
                    </a:cubicBezTo>
                    <a:cubicBezTo>
                      <a:pt x="1138" y="1346"/>
                      <a:pt x="1136" y="1352"/>
                      <a:pt x="1133" y="1359"/>
                    </a:cubicBezTo>
                    <a:cubicBezTo>
                      <a:pt x="1094" y="1483"/>
                      <a:pt x="1054" y="1607"/>
                      <a:pt x="1015" y="1731"/>
                    </a:cubicBezTo>
                    <a:cubicBezTo>
                      <a:pt x="1011" y="1743"/>
                      <a:pt x="1005" y="1750"/>
                      <a:pt x="993" y="1755"/>
                    </a:cubicBezTo>
                    <a:cubicBezTo>
                      <a:pt x="905" y="1792"/>
                      <a:pt x="818" y="1829"/>
                      <a:pt x="731" y="1866"/>
                    </a:cubicBezTo>
                    <a:cubicBezTo>
                      <a:pt x="724" y="1869"/>
                      <a:pt x="720" y="1869"/>
                      <a:pt x="716" y="1861"/>
                    </a:cubicBezTo>
                    <a:cubicBezTo>
                      <a:pt x="671" y="1777"/>
                      <a:pt x="625" y="1693"/>
                      <a:pt x="579" y="1610"/>
                    </a:cubicBezTo>
                    <a:cubicBezTo>
                      <a:pt x="572" y="1597"/>
                      <a:pt x="572" y="1586"/>
                      <a:pt x="577" y="1572"/>
                    </a:cubicBezTo>
                    <a:cubicBezTo>
                      <a:pt x="606" y="1504"/>
                      <a:pt x="635" y="1436"/>
                      <a:pt x="663" y="1367"/>
                    </a:cubicBezTo>
                    <a:cubicBezTo>
                      <a:pt x="666" y="1360"/>
                      <a:pt x="668" y="1353"/>
                      <a:pt x="672" y="1344"/>
                    </a:cubicBezTo>
                    <a:cubicBezTo>
                      <a:pt x="656" y="1347"/>
                      <a:pt x="642" y="1350"/>
                      <a:pt x="627" y="1353"/>
                    </a:cubicBezTo>
                    <a:cubicBezTo>
                      <a:pt x="508" y="1379"/>
                      <a:pt x="389" y="1406"/>
                      <a:pt x="269" y="1432"/>
                    </a:cubicBezTo>
                    <a:cubicBezTo>
                      <a:pt x="255" y="1435"/>
                      <a:pt x="244" y="1433"/>
                      <a:pt x="233" y="1424"/>
                    </a:cubicBezTo>
                    <a:cubicBezTo>
                      <a:pt x="158" y="1368"/>
                      <a:pt x="84" y="1312"/>
                      <a:pt x="10" y="1256"/>
                    </a:cubicBezTo>
                    <a:cubicBezTo>
                      <a:pt x="6" y="1254"/>
                      <a:pt x="4" y="1252"/>
                      <a:pt x="0" y="1248"/>
                    </a:cubicBezTo>
                    <a:cubicBezTo>
                      <a:pt x="7" y="1235"/>
                      <a:pt x="15" y="1222"/>
                      <a:pt x="23" y="1209"/>
                    </a:cubicBezTo>
                    <a:cubicBezTo>
                      <a:pt x="65" y="1140"/>
                      <a:pt x="107" y="1072"/>
                      <a:pt x="148" y="1003"/>
                    </a:cubicBezTo>
                    <a:cubicBezTo>
                      <a:pt x="160" y="983"/>
                      <a:pt x="174" y="975"/>
                      <a:pt x="197" y="972"/>
                    </a:cubicBezTo>
                    <a:cubicBezTo>
                      <a:pt x="262" y="965"/>
                      <a:pt x="326" y="956"/>
                      <a:pt x="391" y="948"/>
                    </a:cubicBezTo>
                    <a:cubicBezTo>
                      <a:pt x="398" y="947"/>
                      <a:pt x="406" y="946"/>
                      <a:pt x="414" y="945"/>
                    </a:cubicBezTo>
                    <a:cubicBezTo>
                      <a:pt x="419" y="945"/>
                      <a:pt x="424" y="943"/>
                      <a:pt x="431" y="942"/>
                    </a:cubicBezTo>
                    <a:cubicBezTo>
                      <a:pt x="418" y="928"/>
                      <a:pt x="407" y="915"/>
                      <a:pt x="395" y="903"/>
                    </a:cubicBezTo>
                    <a:cubicBezTo>
                      <a:pt x="314" y="814"/>
                      <a:pt x="233" y="724"/>
                      <a:pt x="151" y="636"/>
                    </a:cubicBezTo>
                    <a:cubicBezTo>
                      <a:pt x="143" y="627"/>
                      <a:pt x="141" y="618"/>
                      <a:pt x="142" y="606"/>
                    </a:cubicBezTo>
                    <a:cubicBezTo>
                      <a:pt x="149" y="554"/>
                      <a:pt x="155" y="503"/>
                      <a:pt x="161" y="452"/>
                    </a:cubicBezTo>
                    <a:cubicBezTo>
                      <a:pt x="166" y="409"/>
                      <a:pt x="171" y="366"/>
                      <a:pt x="176" y="323"/>
                    </a:cubicBezTo>
                    <a:cubicBezTo>
                      <a:pt x="177" y="316"/>
                      <a:pt x="180" y="315"/>
                      <a:pt x="186" y="315"/>
                    </a:cubicBezTo>
                    <a:cubicBezTo>
                      <a:pt x="239" y="316"/>
                      <a:pt x="292" y="316"/>
                      <a:pt x="346" y="316"/>
                    </a:cubicBezTo>
                    <a:cubicBezTo>
                      <a:pt x="389" y="317"/>
                      <a:pt x="433" y="319"/>
                      <a:pt x="476" y="320"/>
                    </a:cubicBezTo>
                    <a:cubicBezTo>
                      <a:pt x="489" y="320"/>
                      <a:pt x="498" y="324"/>
                      <a:pt x="506" y="334"/>
                    </a:cubicBezTo>
                    <a:cubicBezTo>
                      <a:pt x="553" y="396"/>
                      <a:pt x="600" y="456"/>
                      <a:pt x="646" y="517"/>
                    </a:cubicBezTo>
                    <a:cubicBezTo>
                      <a:pt x="650" y="522"/>
                      <a:pt x="654" y="527"/>
                      <a:pt x="659" y="533"/>
                    </a:cubicBezTo>
                    <a:close/>
                    <a:moveTo>
                      <a:pt x="1031" y="1092"/>
                    </a:moveTo>
                    <a:cubicBezTo>
                      <a:pt x="1032" y="1091"/>
                      <a:pt x="1034" y="1091"/>
                      <a:pt x="1035" y="1091"/>
                    </a:cubicBezTo>
                    <a:cubicBezTo>
                      <a:pt x="1044" y="1027"/>
                      <a:pt x="1053" y="963"/>
                      <a:pt x="1063" y="899"/>
                    </a:cubicBezTo>
                    <a:cubicBezTo>
                      <a:pt x="1077" y="899"/>
                      <a:pt x="1090" y="900"/>
                      <a:pt x="1103" y="901"/>
                    </a:cubicBezTo>
                    <a:cubicBezTo>
                      <a:pt x="1103" y="900"/>
                      <a:pt x="1103" y="899"/>
                      <a:pt x="1104" y="898"/>
                    </a:cubicBezTo>
                    <a:cubicBezTo>
                      <a:pt x="1052" y="858"/>
                      <a:pt x="1001" y="818"/>
                      <a:pt x="949" y="778"/>
                    </a:cubicBezTo>
                    <a:cubicBezTo>
                      <a:pt x="956" y="769"/>
                      <a:pt x="963" y="760"/>
                      <a:pt x="969" y="751"/>
                    </a:cubicBezTo>
                    <a:cubicBezTo>
                      <a:pt x="971" y="749"/>
                      <a:pt x="970" y="746"/>
                      <a:pt x="971" y="744"/>
                    </a:cubicBezTo>
                    <a:cubicBezTo>
                      <a:pt x="968" y="744"/>
                      <a:pt x="966" y="743"/>
                      <a:pt x="964" y="743"/>
                    </a:cubicBezTo>
                    <a:cubicBezTo>
                      <a:pt x="962" y="744"/>
                      <a:pt x="961" y="745"/>
                      <a:pt x="959" y="745"/>
                    </a:cubicBezTo>
                    <a:cubicBezTo>
                      <a:pt x="917" y="762"/>
                      <a:pt x="875" y="779"/>
                      <a:pt x="833" y="796"/>
                    </a:cubicBezTo>
                    <a:cubicBezTo>
                      <a:pt x="818" y="802"/>
                      <a:pt x="803" y="808"/>
                      <a:pt x="789" y="814"/>
                    </a:cubicBezTo>
                    <a:cubicBezTo>
                      <a:pt x="781" y="802"/>
                      <a:pt x="779" y="788"/>
                      <a:pt x="767" y="777"/>
                    </a:cubicBezTo>
                    <a:cubicBezTo>
                      <a:pt x="758" y="843"/>
                      <a:pt x="749" y="907"/>
                      <a:pt x="739" y="972"/>
                    </a:cubicBezTo>
                    <a:cubicBezTo>
                      <a:pt x="726" y="971"/>
                      <a:pt x="713" y="970"/>
                      <a:pt x="700" y="970"/>
                    </a:cubicBezTo>
                    <a:cubicBezTo>
                      <a:pt x="700" y="971"/>
                      <a:pt x="699" y="972"/>
                      <a:pt x="699" y="973"/>
                    </a:cubicBezTo>
                    <a:cubicBezTo>
                      <a:pt x="750" y="1013"/>
                      <a:pt x="801" y="1052"/>
                      <a:pt x="853" y="1092"/>
                    </a:cubicBezTo>
                    <a:cubicBezTo>
                      <a:pt x="844" y="1104"/>
                      <a:pt x="837" y="1115"/>
                      <a:pt x="829" y="1125"/>
                    </a:cubicBezTo>
                    <a:cubicBezTo>
                      <a:pt x="830" y="1127"/>
                      <a:pt x="831" y="1128"/>
                      <a:pt x="832" y="1129"/>
                    </a:cubicBezTo>
                    <a:cubicBezTo>
                      <a:pt x="892" y="1105"/>
                      <a:pt x="952" y="1080"/>
                      <a:pt x="1013" y="1056"/>
                    </a:cubicBezTo>
                    <a:cubicBezTo>
                      <a:pt x="1019" y="1068"/>
                      <a:pt x="1025" y="1080"/>
                      <a:pt x="1031" y="1092"/>
                    </a:cubicBezTo>
                    <a:close/>
                    <a:moveTo>
                      <a:pt x="633" y="1058"/>
                    </a:moveTo>
                    <a:cubicBezTo>
                      <a:pt x="597" y="1058"/>
                      <a:pt x="569" y="1084"/>
                      <a:pt x="569" y="1119"/>
                    </a:cubicBezTo>
                    <a:cubicBezTo>
                      <a:pt x="569" y="1153"/>
                      <a:pt x="598" y="1183"/>
                      <a:pt x="632" y="1184"/>
                    </a:cubicBezTo>
                    <a:cubicBezTo>
                      <a:pt x="666" y="1184"/>
                      <a:pt x="694" y="1156"/>
                      <a:pt x="694" y="1122"/>
                    </a:cubicBezTo>
                    <a:cubicBezTo>
                      <a:pt x="695" y="1086"/>
                      <a:pt x="668" y="1058"/>
                      <a:pt x="633" y="1058"/>
                    </a:cubicBezTo>
                    <a:close/>
                    <a:moveTo>
                      <a:pt x="938" y="611"/>
                    </a:moveTo>
                    <a:cubicBezTo>
                      <a:pt x="938" y="576"/>
                      <a:pt x="910" y="548"/>
                      <a:pt x="876" y="548"/>
                    </a:cubicBezTo>
                    <a:cubicBezTo>
                      <a:pt x="840" y="547"/>
                      <a:pt x="813" y="575"/>
                      <a:pt x="813" y="610"/>
                    </a:cubicBezTo>
                    <a:cubicBezTo>
                      <a:pt x="813" y="644"/>
                      <a:pt x="842" y="673"/>
                      <a:pt x="876" y="673"/>
                    </a:cubicBezTo>
                    <a:cubicBezTo>
                      <a:pt x="910" y="673"/>
                      <a:pt x="938" y="645"/>
                      <a:pt x="938" y="611"/>
                    </a:cubicBezTo>
                    <a:close/>
                    <a:moveTo>
                      <a:pt x="1232" y="751"/>
                    </a:moveTo>
                    <a:cubicBezTo>
                      <a:pt x="1232" y="717"/>
                      <a:pt x="1204" y="688"/>
                      <a:pt x="1170" y="688"/>
                    </a:cubicBezTo>
                    <a:cubicBezTo>
                      <a:pt x="1136" y="688"/>
                      <a:pt x="1108" y="715"/>
                      <a:pt x="1107" y="749"/>
                    </a:cubicBezTo>
                    <a:cubicBezTo>
                      <a:pt x="1107" y="783"/>
                      <a:pt x="1135" y="813"/>
                      <a:pt x="1169" y="813"/>
                    </a:cubicBezTo>
                    <a:cubicBezTo>
                      <a:pt x="1204" y="813"/>
                      <a:pt x="1232" y="786"/>
                      <a:pt x="1232" y="751"/>
                    </a:cubicBezTo>
                    <a:close/>
                    <a:moveTo>
                      <a:pt x="989" y="1260"/>
                    </a:moveTo>
                    <a:cubicBezTo>
                      <a:pt x="989" y="1226"/>
                      <a:pt x="960" y="1198"/>
                      <a:pt x="925" y="1198"/>
                    </a:cubicBezTo>
                    <a:cubicBezTo>
                      <a:pt x="891" y="1198"/>
                      <a:pt x="864" y="1226"/>
                      <a:pt x="864" y="1260"/>
                    </a:cubicBezTo>
                    <a:cubicBezTo>
                      <a:pt x="864" y="1295"/>
                      <a:pt x="892" y="1322"/>
                      <a:pt x="928" y="1322"/>
                    </a:cubicBezTo>
                    <a:cubicBezTo>
                      <a:pt x="962" y="1322"/>
                      <a:pt x="989" y="1294"/>
                      <a:pt x="989" y="1260"/>
                    </a:cubicBezTo>
                    <a:close/>
                    <a:moveTo>
                      <a:pt x="668" y="795"/>
                    </a:moveTo>
                    <a:cubicBezTo>
                      <a:pt x="668" y="761"/>
                      <a:pt x="639" y="733"/>
                      <a:pt x="606" y="733"/>
                    </a:cubicBezTo>
                    <a:cubicBezTo>
                      <a:pt x="571" y="733"/>
                      <a:pt x="544" y="760"/>
                      <a:pt x="544" y="794"/>
                    </a:cubicBezTo>
                    <a:cubicBezTo>
                      <a:pt x="544" y="829"/>
                      <a:pt x="571" y="857"/>
                      <a:pt x="605" y="857"/>
                    </a:cubicBezTo>
                    <a:cubicBezTo>
                      <a:pt x="639" y="857"/>
                      <a:pt x="668" y="829"/>
                      <a:pt x="668" y="795"/>
                    </a:cubicBezTo>
                    <a:close/>
                    <a:moveTo>
                      <a:pt x="1257" y="1076"/>
                    </a:moveTo>
                    <a:cubicBezTo>
                      <a:pt x="1257" y="1041"/>
                      <a:pt x="1230" y="1013"/>
                      <a:pt x="1196" y="1013"/>
                    </a:cubicBezTo>
                    <a:cubicBezTo>
                      <a:pt x="1162" y="1013"/>
                      <a:pt x="1133" y="1041"/>
                      <a:pt x="1133" y="1075"/>
                    </a:cubicBezTo>
                    <a:cubicBezTo>
                      <a:pt x="1133" y="1108"/>
                      <a:pt x="1162" y="1138"/>
                      <a:pt x="1195" y="1138"/>
                    </a:cubicBezTo>
                    <a:cubicBezTo>
                      <a:pt x="1230" y="1138"/>
                      <a:pt x="1257" y="1111"/>
                      <a:pt x="1257" y="10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5848DAD7-DF68-0128-A4A9-B94C5516B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0563" y="3471862"/>
                <a:ext cx="342900" cy="342900"/>
              </a:xfrm>
              <a:custGeom>
                <a:avLst/>
                <a:gdLst>
                  <a:gd name="T0" fmla="*/ 93 w 187"/>
                  <a:gd name="T1" fmla="*/ 187 h 187"/>
                  <a:gd name="T2" fmla="*/ 0 w 187"/>
                  <a:gd name="T3" fmla="*/ 94 h 187"/>
                  <a:gd name="T4" fmla="*/ 94 w 187"/>
                  <a:gd name="T5" fmla="*/ 0 h 187"/>
                  <a:gd name="T6" fmla="*/ 187 w 187"/>
                  <a:gd name="T7" fmla="*/ 94 h 187"/>
                  <a:gd name="T8" fmla="*/ 93 w 187"/>
                  <a:gd name="T9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87">
                    <a:moveTo>
                      <a:pt x="93" y="187"/>
                    </a:moveTo>
                    <a:cubicBezTo>
                      <a:pt x="42" y="187"/>
                      <a:pt x="0" y="145"/>
                      <a:pt x="0" y="94"/>
                    </a:cubicBezTo>
                    <a:cubicBezTo>
                      <a:pt x="0" y="41"/>
                      <a:pt x="41" y="0"/>
                      <a:pt x="94" y="0"/>
                    </a:cubicBezTo>
                    <a:cubicBezTo>
                      <a:pt x="146" y="0"/>
                      <a:pt x="187" y="42"/>
                      <a:pt x="187" y="94"/>
                    </a:cubicBezTo>
                    <a:cubicBezTo>
                      <a:pt x="187" y="145"/>
                      <a:pt x="145" y="187"/>
                      <a:pt x="93" y="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0">
                <a:extLst>
                  <a:ext uri="{FF2B5EF4-FFF2-40B4-BE49-F238E27FC236}">
                    <a16:creationId xmlns:a16="http://schemas.microsoft.com/office/drawing/2014/main" id="{5A74C1CC-C1A3-0AE3-AF60-F5764C75225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354236">
                <a:off x="6621171" y="5783362"/>
                <a:ext cx="71437" cy="119062"/>
              </a:xfrm>
              <a:custGeom>
                <a:avLst/>
                <a:gdLst>
                  <a:gd name="T0" fmla="*/ 34 w 39"/>
                  <a:gd name="T1" fmla="*/ 0 h 65"/>
                  <a:gd name="T2" fmla="*/ 39 w 39"/>
                  <a:gd name="T3" fmla="*/ 65 h 65"/>
                  <a:gd name="T4" fmla="*/ 0 w 39"/>
                  <a:gd name="T5" fmla="*/ 49 h 65"/>
                  <a:gd name="T6" fmla="*/ 32 w 39"/>
                  <a:gd name="T7" fmla="*/ 0 h 65"/>
                  <a:gd name="T8" fmla="*/ 34 w 39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65">
                    <a:moveTo>
                      <a:pt x="34" y="0"/>
                    </a:moveTo>
                    <a:cubicBezTo>
                      <a:pt x="36" y="21"/>
                      <a:pt x="37" y="42"/>
                      <a:pt x="39" y="65"/>
                    </a:cubicBezTo>
                    <a:cubicBezTo>
                      <a:pt x="26" y="59"/>
                      <a:pt x="14" y="54"/>
                      <a:pt x="0" y="49"/>
                    </a:cubicBezTo>
                    <a:cubicBezTo>
                      <a:pt x="11" y="32"/>
                      <a:pt x="21" y="16"/>
                      <a:pt x="32" y="0"/>
                    </a:cubicBezTo>
                    <a:cubicBezTo>
                      <a:pt x="33" y="0"/>
                      <a:pt x="33" y="0"/>
                      <a:pt x="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3F70EBB9-5460-1ABA-8AD1-8CCC8097C63B}"/>
              </a:ext>
            </a:extLst>
          </p:cNvPr>
          <p:cNvSpPr/>
          <p:nvPr/>
        </p:nvSpPr>
        <p:spPr>
          <a:xfrm>
            <a:off x="675131" y="4142859"/>
            <a:ext cx="10856711" cy="2132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0" algn="ctr" fontAlgn="ctr">
              <a:lnSpc>
                <a:spcPct val="130000"/>
              </a:lnSpc>
            </a:pPr>
            <a:r>
              <a:rPr lang="en-US" altLang="zh-CN" sz="2400" kern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Mengge</a:t>
            </a:r>
            <a:r>
              <a:rPr lang="en-US" altLang="zh-CN" sz="2400" kern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Sun</a:t>
            </a:r>
            <a:r>
              <a:rPr lang="en-US" altLang="zh-CN" sz="2400" kern="0" dirty="0">
                <a:solidFill>
                  <a:srgbClr val="000000"/>
                </a:solidFill>
                <a:latin typeface="Palatino Linotype" panose="0204050205050503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en-US" altLang="zh-CN" sz="2400" kern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Yanpeng</a:t>
            </a:r>
            <a:r>
              <a:rPr lang="en-US" altLang="zh-CN" sz="2400" kern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Wang*, Yang Zhao</a:t>
            </a:r>
          </a:p>
          <a:p>
            <a:pPr indent="127000" algn="ctr" fontAlgn="ctr">
              <a:lnSpc>
                <a:spcPct val="130000"/>
              </a:lnSpc>
            </a:pPr>
            <a:endParaRPr lang="zh-CN" altLang="zh-CN" sz="2400" kern="100" dirty="0">
              <a:effectLst/>
              <a:latin typeface="Palatino Linotype" panose="02040502050505030304" pitchFamily="18" charset="0"/>
              <a:ea typeface="宋体" panose="02010600030101010101" pitchFamily="2" charset="-122"/>
              <a:cs typeface="Times New Roman (正文 CS 字体)"/>
            </a:endParaRPr>
          </a:p>
          <a:p>
            <a:pPr indent="127000" algn="ctr" fontAlgn="ctr">
              <a:lnSpc>
                <a:spcPct val="130000"/>
              </a:lnSpc>
            </a:pPr>
            <a:r>
              <a:rPr lang="en-US" altLang="zh-CN" sz="1800" kern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1. National Science Library, Chinese Academy of science</a:t>
            </a:r>
            <a:endParaRPr lang="zh-CN" altLang="zh-CN" sz="1800" kern="100" dirty="0">
              <a:effectLst/>
              <a:latin typeface="Palatino Linotype" panose="02040502050505030304" pitchFamily="18" charset="0"/>
              <a:ea typeface="宋体" panose="02010600030101010101" pitchFamily="2" charset="-122"/>
              <a:cs typeface="Times New Roman (正文 CS 字体)"/>
            </a:endParaRPr>
          </a:p>
          <a:p>
            <a:pPr indent="127000" algn="ctr" fontAlgn="ctr">
              <a:lnSpc>
                <a:spcPct val="130000"/>
              </a:lnSpc>
            </a:pPr>
            <a:r>
              <a:rPr lang="en-US" altLang="zh-CN" sz="1800" kern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2. Department of Information Resources Management, School of Economics and Management, University of Chinese Academy of Sciences</a:t>
            </a:r>
            <a:endParaRPr lang="zh-CN" altLang="zh-CN" sz="1800" kern="100" dirty="0">
              <a:effectLst/>
              <a:latin typeface="Palatino Linotype" panose="02040502050505030304" pitchFamily="18" charset="0"/>
              <a:ea typeface="宋体" panose="02010600030101010101" pitchFamily="2" charset="-122"/>
              <a:cs typeface="Times New Roman (正文 CS 字体)"/>
            </a:endParaRPr>
          </a:p>
        </p:txBody>
      </p:sp>
      <p:pic>
        <p:nvPicPr>
          <p:cNvPr id="6" name="图片 5" descr="图形用户界面, 网站&#10;&#10;描述已自动生成">
            <a:extLst>
              <a:ext uri="{FF2B5EF4-FFF2-40B4-BE49-F238E27FC236}">
                <a16:creationId xmlns:a16="http://schemas.microsoft.com/office/drawing/2014/main" id="{BBFBF94E-B51A-43F9-61D0-780DBD3D6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27" y="103433"/>
            <a:ext cx="3991102" cy="123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78"/>
    </mc:Choice>
    <mc:Fallback xmlns="">
      <p:transition spd="slow" advTm="1397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同侧圆角矩形 26">
            <a:extLst>
              <a:ext uri="{FF2B5EF4-FFF2-40B4-BE49-F238E27FC236}">
                <a16:creationId xmlns:a16="http://schemas.microsoft.com/office/drawing/2014/main" id="{1570A707-8AD1-2F73-5758-80F3B83D28DB}"/>
              </a:ext>
            </a:extLst>
          </p:cNvPr>
          <p:cNvSpPr/>
          <p:nvPr/>
        </p:nvSpPr>
        <p:spPr>
          <a:xfrm>
            <a:off x="7609442" y="2815120"/>
            <a:ext cx="2339005" cy="2673735"/>
          </a:xfrm>
          <a:prstGeom prst="round2Same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sp>
        <p:nvSpPr>
          <p:cNvPr id="23" name="同侧圆角矩形 22">
            <a:extLst>
              <a:ext uri="{FF2B5EF4-FFF2-40B4-BE49-F238E27FC236}">
                <a16:creationId xmlns:a16="http://schemas.microsoft.com/office/drawing/2014/main" id="{1570A707-8AD1-2F73-5758-80F3B83D28DB}"/>
              </a:ext>
            </a:extLst>
          </p:cNvPr>
          <p:cNvSpPr/>
          <p:nvPr/>
        </p:nvSpPr>
        <p:spPr>
          <a:xfrm>
            <a:off x="2133184" y="2750008"/>
            <a:ext cx="2339005" cy="2673735"/>
          </a:xfrm>
          <a:prstGeom prst="round2Same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同侧圆角矩形 24">
            <a:extLst>
              <a:ext uri="{FF2B5EF4-FFF2-40B4-BE49-F238E27FC236}">
                <a16:creationId xmlns:a16="http://schemas.microsoft.com/office/drawing/2014/main" id="{A75F43A1-F062-B01E-E50D-76693290F029}"/>
              </a:ext>
            </a:extLst>
          </p:cNvPr>
          <p:cNvSpPr/>
          <p:nvPr/>
        </p:nvSpPr>
        <p:spPr>
          <a:xfrm>
            <a:off x="4864314" y="2763243"/>
            <a:ext cx="2339005" cy="2673735"/>
          </a:xfrm>
          <a:prstGeom prst="round2SameRect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FF4C448-5A64-92F6-3777-4734C64A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79" y="106218"/>
            <a:ext cx="8168208" cy="790865"/>
          </a:xfrm>
        </p:spPr>
        <p:txBody>
          <a:bodyPr>
            <a:normAutofit/>
          </a:bodyPr>
          <a:lstStyle/>
          <a:p>
            <a:r>
              <a:rPr kumimoji="1" lang="en-US" altLang="zh-CN" sz="2400" dirty="0">
                <a:latin typeface="Palatino Linotype" panose="02040502050505030304" pitchFamily="18" charset="0"/>
              </a:rPr>
              <a:t>Research Dataset</a:t>
            </a:r>
            <a:endParaRPr kumimoji="1" lang="zh-CN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EFA58C6-D514-AAC7-8492-58B9ED59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AB8F-1C56-49E9-90C8-78D22B0C1B97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6" name="矩形: 圆角 24">
            <a:extLst>
              <a:ext uri="{FF2B5EF4-FFF2-40B4-BE49-F238E27FC236}">
                <a16:creationId xmlns:a16="http://schemas.microsoft.com/office/drawing/2014/main" id="{6FD851B2-24F9-6DC8-341F-28C5743E29A7}"/>
              </a:ext>
            </a:extLst>
          </p:cNvPr>
          <p:cNvSpPr/>
          <p:nvPr/>
        </p:nvSpPr>
        <p:spPr>
          <a:xfrm>
            <a:off x="926719" y="998288"/>
            <a:ext cx="10563305" cy="1300775"/>
          </a:xfrm>
          <a:prstGeom prst="roundRect">
            <a:avLst>
              <a:gd name="adj" fmla="val 2543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defRPr/>
            </a:pPr>
            <a:r>
              <a:rPr lang="en" altLang="zh-CN" sz="18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 have collected data sources such as </a:t>
            </a:r>
            <a:r>
              <a:rPr lang="en" altLang="zh-CN" sz="1800" b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frontier research</a:t>
            </a:r>
            <a:r>
              <a:rPr lang="en-US" altLang="zh-CN" sz="1800" b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" altLang="zh-CN" sz="1800" b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policy, and consultation bulletins </a:t>
            </a:r>
            <a:r>
              <a:rPr lang="en" altLang="zh-CN" sz="18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released by various research institutes, which can complement each other to a certain extent and comprehensively reflect the key science development progress concerned by various countries.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DA825DF-E673-5143-9D41-6888507DD762}"/>
              </a:ext>
            </a:extLst>
          </p:cNvPr>
          <p:cNvGrpSpPr/>
          <p:nvPr/>
        </p:nvGrpSpPr>
        <p:grpSpPr>
          <a:xfrm>
            <a:off x="510466" y="1486378"/>
            <a:ext cx="426785" cy="324593"/>
            <a:chOff x="363369" y="1252747"/>
            <a:chExt cx="426785" cy="377457"/>
          </a:xfrm>
        </p:grpSpPr>
        <p:sp>
          <p:nvSpPr>
            <p:cNvPr id="8" name="菱形 7">
              <a:extLst>
                <a:ext uri="{FF2B5EF4-FFF2-40B4-BE49-F238E27FC236}">
                  <a16:creationId xmlns:a16="http://schemas.microsoft.com/office/drawing/2014/main" id="{30047132-4F66-AC9B-0905-36B2EB399659}"/>
                </a:ext>
              </a:extLst>
            </p:cNvPr>
            <p:cNvSpPr/>
            <p:nvPr/>
          </p:nvSpPr>
          <p:spPr>
            <a:xfrm>
              <a:off x="466327" y="1252747"/>
              <a:ext cx="323827" cy="377456"/>
            </a:xfrm>
            <a:prstGeom prst="diamond">
              <a:avLst/>
            </a:prstGeom>
            <a:solidFill>
              <a:srgbClr val="D4D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" name="平行四边形 8">
              <a:extLst>
                <a:ext uri="{FF2B5EF4-FFF2-40B4-BE49-F238E27FC236}">
                  <a16:creationId xmlns:a16="http://schemas.microsoft.com/office/drawing/2014/main" id="{9A041C92-596D-9371-745C-87684F690B2F}"/>
                </a:ext>
              </a:extLst>
            </p:cNvPr>
            <p:cNvSpPr/>
            <p:nvPr/>
          </p:nvSpPr>
          <p:spPr>
            <a:xfrm>
              <a:off x="363369" y="1252748"/>
              <a:ext cx="255181" cy="377456"/>
            </a:xfrm>
            <a:prstGeom prst="parallelogram">
              <a:avLst>
                <a:gd name="adj" fmla="val 0"/>
              </a:avLst>
            </a:prstGeom>
            <a:gradFill flip="none" rotWithShape="1">
              <a:gsLst>
                <a:gs pos="100000">
                  <a:srgbClr val="0070C0"/>
                </a:gs>
                <a:gs pos="0">
                  <a:srgbClr val="002060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101600" dist="762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SimSun" panose="02010600030101010101" pitchFamily="2" charset="-122"/>
                <a:cs typeface="+mn-cs"/>
              </a:endParaRPr>
            </a:p>
          </p:txBody>
        </p:sp>
      </p:grpSp>
      <p:pic>
        <p:nvPicPr>
          <p:cNvPr id="14" name="图片 13" descr="蓝色的标志&#10;&#10;描述已自动生成">
            <a:extLst>
              <a:ext uri="{FF2B5EF4-FFF2-40B4-BE49-F238E27FC236}">
                <a16:creationId xmlns:a16="http://schemas.microsoft.com/office/drawing/2014/main" id="{CA5FF3D3-E708-4241-2882-A63741D25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86" y="3318607"/>
            <a:ext cx="2082800" cy="812800"/>
          </a:xfrm>
          <a:prstGeom prst="rect">
            <a:avLst/>
          </a:prstGeom>
        </p:spPr>
      </p:pic>
      <p:pic>
        <p:nvPicPr>
          <p:cNvPr id="18" name="图片 17" descr="图片包含 形状&#10;&#10;描述已自动生成">
            <a:extLst>
              <a:ext uri="{FF2B5EF4-FFF2-40B4-BE49-F238E27FC236}">
                <a16:creationId xmlns:a16="http://schemas.microsoft.com/office/drawing/2014/main" id="{FB88FE9E-21C5-3B0E-1B66-B03231250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143" y="3208889"/>
            <a:ext cx="1021714" cy="922518"/>
          </a:xfrm>
          <a:prstGeom prst="rect">
            <a:avLst/>
          </a:prstGeom>
        </p:spPr>
      </p:pic>
      <p:pic>
        <p:nvPicPr>
          <p:cNvPr id="20" name="图片 19" descr="文本&#10;&#10;描述已自动生成">
            <a:extLst>
              <a:ext uri="{FF2B5EF4-FFF2-40B4-BE49-F238E27FC236}">
                <a16:creationId xmlns:a16="http://schemas.microsoft.com/office/drawing/2014/main" id="{20F93D78-FB67-089D-FEB8-E89948EB8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05" y="3339389"/>
            <a:ext cx="1454877" cy="595807"/>
          </a:xfrm>
          <a:prstGeom prst="rect">
            <a:avLst/>
          </a:prstGeom>
        </p:spPr>
      </p:pic>
      <p:pic>
        <p:nvPicPr>
          <p:cNvPr id="22" name="图片 21" descr="文本&#10;&#10;描述已自动生成">
            <a:extLst>
              <a:ext uri="{FF2B5EF4-FFF2-40B4-BE49-F238E27FC236}">
                <a16:creationId xmlns:a16="http://schemas.microsoft.com/office/drawing/2014/main" id="{C7D4D197-1DF4-F8B8-37D6-857024511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315" y="4151988"/>
            <a:ext cx="2339004" cy="400093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D7C8ABEC-76A5-A6D6-EE4E-8869B7D7563C}"/>
              </a:ext>
            </a:extLst>
          </p:cNvPr>
          <p:cNvSpPr/>
          <p:nvPr/>
        </p:nvSpPr>
        <p:spPr>
          <a:xfrm>
            <a:off x="2133185" y="4552081"/>
            <a:ext cx="2339003" cy="858599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Frontier research</a:t>
            </a:r>
            <a:r>
              <a:rPr lang="zh-CN" altLang="en-US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bulletins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9FC11F9-2215-F32D-260C-94206E253114}"/>
              </a:ext>
            </a:extLst>
          </p:cNvPr>
          <p:cNvSpPr/>
          <p:nvPr/>
        </p:nvSpPr>
        <p:spPr>
          <a:xfrm>
            <a:off x="4855478" y="4560437"/>
            <a:ext cx="2339003" cy="858599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Policy bulletins</a:t>
            </a:r>
            <a:endParaRPr lang="zh-CN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7C8ABEC-76A5-A6D6-EE4E-8869B7D7563C}"/>
              </a:ext>
            </a:extLst>
          </p:cNvPr>
          <p:cNvSpPr/>
          <p:nvPr/>
        </p:nvSpPr>
        <p:spPr>
          <a:xfrm>
            <a:off x="7609443" y="4617193"/>
            <a:ext cx="2339003" cy="858599"/>
          </a:xfrm>
          <a:prstGeom prst="rect">
            <a:avLst/>
          </a:prstGeom>
          <a:solidFill>
            <a:schemeClr val="accent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altLang="zh-CN" b="1" dirty="0">
                <a:latin typeface="Palatino Linotype" panose="02040502050505030304" pitchFamily="18" charset="0"/>
              </a:rPr>
              <a:t>Consultation bulletins</a:t>
            </a:r>
            <a:endParaRPr lang="zh-CN" altLang="en-US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1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5E758B-D22B-67FE-B7F4-9FF2A33D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>
                <a:latin typeface="Palatino Linotype" panose="02040502050505030304" pitchFamily="18" charset="0"/>
              </a:rPr>
              <a:t>Experiments Results</a:t>
            </a:r>
            <a:endParaRPr kumimoji="1" lang="zh-CN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BC346B2-DC35-3D47-5D33-7E5F1E22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AB8F-1C56-49E9-90C8-78D22B0C1B97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1BD3BCF-12F0-5704-047E-4D02C242CCA0}"/>
              </a:ext>
            </a:extLst>
          </p:cNvPr>
          <p:cNvSpPr txBox="1"/>
          <p:nvPr/>
        </p:nvSpPr>
        <p:spPr>
          <a:xfrm>
            <a:off x="957997" y="1193030"/>
            <a:ext cx="671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CN" sz="1800" u="none" dirty="0">
                <a:effectLst/>
                <a:latin typeface="Palatino Linotype" panose="02040502050505030304" pitchFamily="18" charset="0"/>
                <a:ea typeface="宋体" panose="02010600030101010101" pitchFamily="2" charset="-122"/>
                <a:cs typeface="Times New Roman (正文 CS 字体)"/>
              </a:rPr>
              <a:t>The identification effect based on different LLM and prompt</a:t>
            </a:r>
            <a:r>
              <a:rPr lang="zh-CN" altLang="zh-CN" u="none" dirty="0">
                <a:effectLst/>
              </a:rPr>
              <a:t> </a:t>
            </a:r>
            <a:endParaRPr kumimoji="1" lang="zh-CN" altLang="en-US" u="none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DC62349-C83B-DC2A-AF2A-C00C5950F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672" y="3489294"/>
            <a:ext cx="8480705" cy="304961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29EDFA-7489-9C78-6E95-5CC375AFA8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15"/>
          <a:stretch/>
        </p:blipFill>
        <p:spPr>
          <a:xfrm>
            <a:off x="1616586" y="1826467"/>
            <a:ext cx="8602902" cy="108462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B3B99656-19D2-96C5-EFB3-95868806D9E8}"/>
              </a:ext>
            </a:extLst>
          </p:cNvPr>
          <p:cNvSpPr/>
          <p:nvPr/>
        </p:nvSpPr>
        <p:spPr>
          <a:xfrm>
            <a:off x="8897265" y="2032613"/>
            <a:ext cx="724395" cy="475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7">
            <a:extLst>
              <a:ext uri="{FF2B5EF4-FFF2-40B4-BE49-F238E27FC236}">
                <a16:creationId xmlns:a16="http://schemas.microsoft.com/office/drawing/2014/main" id="{731E17B9-108B-E641-2906-55300D9B24DA}"/>
              </a:ext>
            </a:extLst>
          </p:cNvPr>
          <p:cNvSpPr txBox="1"/>
          <p:nvPr/>
        </p:nvSpPr>
        <p:spPr>
          <a:xfrm>
            <a:off x="1784562" y="2559220"/>
            <a:ext cx="8434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zh-CN" sz="1600" dirty="0">
                <a:latin typeface="Palatino Linotype" panose="02040502050505030304" pitchFamily="18" charset="0"/>
              </a:rPr>
              <a:t>T</a:t>
            </a:r>
            <a:r>
              <a:rPr lang="en" altLang="zh-CN" sz="1600" dirty="0">
                <a:effectLst/>
                <a:latin typeface="Palatino Linotype" panose="02040502050505030304" pitchFamily="18" charset="0"/>
              </a:rPr>
              <a:t>he 5-shot prompt performs better because </a:t>
            </a:r>
            <a:r>
              <a:rPr lang="en" altLang="zh-CN" sz="1600" b="1" dirty="0">
                <a:effectLst/>
                <a:latin typeface="Palatino Linotype" panose="02040502050505030304" pitchFamily="18" charset="0"/>
              </a:rPr>
              <a:t>combining multiple random examples can reduce the impact of noise</a:t>
            </a:r>
            <a:r>
              <a:rPr lang="en" altLang="zh-CN" sz="1600" dirty="0">
                <a:effectLst/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5563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A3915-62BA-F1CE-8D18-1B5DA5FD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3200" dirty="0">
                <a:latin typeface="Palatino Linotype" panose="02040502050505030304" pitchFamily="18" charset="0"/>
              </a:rPr>
              <a:t>Experiments Results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A9C2163-4851-FE37-5BED-3FCC41FF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AB8F-1C56-49E9-90C8-78D22B0C1B97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63C5240-6F05-A469-E753-D5BB513D1E21}"/>
              </a:ext>
            </a:extLst>
          </p:cNvPr>
          <p:cNvSpPr txBox="1"/>
          <p:nvPr/>
        </p:nvSpPr>
        <p:spPr>
          <a:xfrm>
            <a:off x="957997" y="1193030"/>
            <a:ext cx="4099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CN" sz="1800" dirty="0">
                <a:effectLst/>
                <a:latin typeface="Palatino Linotype" panose="02040502050505030304" pitchFamily="18" charset="0"/>
                <a:ea typeface="宋体" panose="02010600030101010101" pitchFamily="2" charset="-122"/>
                <a:cs typeface="Times New Roman (正文 CS 字体)"/>
              </a:rPr>
              <a:t>Analysis of Model extraction effect</a:t>
            </a:r>
            <a:r>
              <a:rPr lang="zh-CN" altLang="zh-CN" dirty="0">
                <a:effectLst/>
              </a:rPr>
              <a:t> </a:t>
            </a:r>
            <a:endParaRPr kumimoji="1" lang="zh-CN" altLang="en-US" u="none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7E951E5-F89C-4A8D-8C82-953186B6E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73"/>
          <a:stretch/>
        </p:blipFill>
        <p:spPr>
          <a:xfrm>
            <a:off x="602303" y="2063449"/>
            <a:ext cx="10716505" cy="209654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EC6E738-02FD-ED36-CDCF-F74C8AEA261F}"/>
              </a:ext>
            </a:extLst>
          </p:cNvPr>
          <p:cNvSpPr txBox="1"/>
          <p:nvPr/>
        </p:nvSpPr>
        <p:spPr>
          <a:xfrm>
            <a:off x="873192" y="4159990"/>
            <a:ext cx="10545288" cy="1296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" altLang="zh-CN" dirty="0">
                <a:effectLst/>
                <a:latin typeface="Palatino Linotype" panose="02040502050505030304" pitchFamily="18" charset="0"/>
              </a:rPr>
              <a:t>The model achieved an F1 value of 86.02% in our task, the effectiveness and reliability of the model were verified by comparing it with the benchmark model through experiments. </a:t>
            </a:r>
          </a:p>
          <a:p>
            <a:pPr algn="just">
              <a:lnSpc>
                <a:spcPct val="150000"/>
              </a:lnSpc>
            </a:pPr>
            <a:endParaRPr kumimoji="1" lang="zh-CN" alt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2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3CCF343B-4E0B-4154-8946-89391E5C2A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39439" y="1615044"/>
            <a:ext cx="8752322" cy="4441371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Palatino Linotype" panose="0204050205050503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Thanks for listening</a:t>
            </a:r>
          </a:p>
          <a:p>
            <a:endParaRPr lang="en-US" altLang="zh-CN" sz="2000" dirty="0">
              <a:solidFill>
                <a:schemeClr val="tx1"/>
              </a:solidFill>
              <a:latin typeface="Palatino Linotype" panose="0204050205050503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  <a:p>
            <a:endParaRPr lang="en-US" altLang="zh-CN" sz="2000" dirty="0">
              <a:solidFill>
                <a:schemeClr val="tx1"/>
              </a:solidFill>
              <a:latin typeface="Palatino Linotype" panose="0204050205050503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0960566-0D84-1CFA-2AD0-D26CD3919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90" y="213173"/>
            <a:ext cx="3503129" cy="798332"/>
          </a:xfrm>
          <a:prstGeom prst="rect">
            <a:avLst/>
          </a:prstGeom>
        </p:spPr>
      </p:pic>
      <p:pic>
        <p:nvPicPr>
          <p:cNvPr id="3" name="图片 2" descr="图形用户界面, 网站&#10;&#10;描述已自动生成">
            <a:extLst>
              <a:ext uri="{FF2B5EF4-FFF2-40B4-BE49-F238E27FC236}">
                <a16:creationId xmlns:a16="http://schemas.microsoft.com/office/drawing/2014/main" id="{5B96C8AF-C5A7-2B92-8AF7-04DD93ED3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87" y="78039"/>
            <a:ext cx="3991102" cy="123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5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7598618-0A0B-284B-90C6-D218F192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5AB8F-1C56-49E9-90C8-78D22B0C1B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  <p:graphicFrame>
        <p:nvGraphicFramePr>
          <p:cNvPr id="23" name="文本框 3">
            <a:extLst>
              <a:ext uri="{FF2B5EF4-FFF2-40B4-BE49-F238E27FC236}">
                <a16:creationId xmlns:a16="http://schemas.microsoft.com/office/drawing/2014/main" id="{A12981BD-E9CA-1BEE-1A3A-BEED4A4372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1306"/>
              </p:ext>
            </p:extLst>
          </p:nvPr>
        </p:nvGraphicFramePr>
        <p:xfrm>
          <a:off x="2841883" y="939130"/>
          <a:ext cx="7835124" cy="180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标题 4">
            <a:extLst>
              <a:ext uri="{FF2B5EF4-FFF2-40B4-BE49-F238E27FC236}">
                <a16:creationId xmlns:a16="http://schemas.microsoft.com/office/drawing/2014/main" id="{CE4F15D8-C498-9565-2CA7-F38E6520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89" y="148265"/>
            <a:ext cx="4344446" cy="790865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Palatino Linotype" panose="0204050205050503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Motivation</a:t>
            </a:r>
            <a:endParaRPr lang="zh-CN" altLang="en-US" sz="2400" dirty="0">
              <a:latin typeface="Palatino Linotype" panose="0204050205050503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A0EBCDB1-893A-0778-EFEC-BABA977387BB}"/>
              </a:ext>
            </a:extLst>
          </p:cNvPr>
          <p:cNvSpPr/>
          <p:nvPr/>
        </p:nvSpPr>
        <p:spPr>
          <a:xfrm>
            <a:off x="637952" y="1524028"/>
            <a:ext cx="1734058" cy="62233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SimSun" panose="02010600030101010101" pitchFamily="2" charset="-122"/>
              </a:rPr>
              <a:t>Knowledge flow path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SimSun" panose="02010600030101010101" pitchFamily="2" charset="-122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D50A004E-AB6D-CCC3-F147-0104BBF35A5F}"/>
              </a:ext>
            </a:extLst>
          </p:cNvPr>
          <p:cNvSpPr/>
          <p:nvPr/>
        </p:nvSpPr>
        <p:spPr>
          <a:xfrm>
            <a:off x="637951" y="2844631"/>
            <a:ext cx="1734058" cy="62233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SimSun" panose="02010600030101010101" pitchFamily="2" charset="-122"/>
              </a:rPr>
              <a:t>Content flowed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SimSun" panose="02010600030101010101" pitchFamily="2" charset="-122"/>
            </a:endParaRPr>
          </a:p>
        </p:txBody>
      </p:sp>
      <p:sp>
        <p:nvSpPr>
          <p:cNvPr id="25" name="云形 24">
            <a:extLst>
              <a:ext uri="{FF2B5EF4-FFF2-40B4-BE49-F238E27FC236}">
                <a16:creationId xmlns:a16="http://schemas.microsoft.com/office/drawing/2014/main" id="{E8CDA837-066E-42E3-84EE-3D78C24CAB11}"/>
              </a:ext>
            </a:extLst>
          </p:cNvPr>
          <p:cNvSpPr/>
          <p:nvPr/>
        </p:nvSpPr>
        <p:spPr>
          <a:xfrm>
            <a:off x="3881367" y="2721349"/>
            <a:ext cx="4954773" cy="846395"/>
          </a:xfrm>
          <a:prstGeom prst="cloud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 panose="02040502050505030304" pitchFamily="18" charset="0"/>
                <a:ea typeface="SimSun" panose="02010600030101010101" pitchFamily="2" charset="-122"/>
              </a:rPr>
              <a:t>Fine-grained S&amp;T Entity with Contextual Semantics 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SimSun" panose="02010600030101010101" pitchFamily="2" charset="-122"/>
            </a:endParaRPr>
          </a:p>
        </p:txBody>
      </p:sp>
      <p:pic>
        <p:nvPicPr>
          <p:cNvPr id="42" name="图形 41" descr="集体讨论 纯色填充">
            <a:extLst>
              <a:ext uri="{FF2B5EF4-FFF2-40B4-BE49-F238E27FC236}">
                <a16:creationId xmlns:a16="http://schemas.microsoft.com/office/drawing/2014/main" id="{28573727-1B92-807B-82FC-04404A310F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71735" y="1612669"/>
            <a:ext cx="533698" cy="53369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18B6E71-7694-0039-A515-7C6C80E318A3}"/>
              </a:ext>
            </a:extLst>
          </p:cNvPr>
          <p:cNvSpPr txBox="1"/>
          <p:nvPr/>
        </p:nvSpPr>
        <p:spPr>
          <a:xfrm>
            <a:off x="637951" y="4378708"/>
            <a:ext cx="10852074" cy="102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itchFamily="2" charset="2"/>
              <a:buChar char="l"/>
            </a:pPr>
            <a:r>
              <a:rPr lang="en" altLang="zh-CN" sz="1600" dirty="0">
                <a:effectLst/>
                <a:latin typeface="Palatino Linotype" panose="02040502050505030304" pitchFamily="18" charset="0"/>
              </a:rPr>
              <a:t>The role of think tank documents in the path of knowledge flow is </a:t>
            </a:r>
            <a:r>
              <a:rPr lang="en" altLang="zh-CN" sz="1600" b="1" dirty="0">
                <a:solidFill>
                  <a:schemeClr val="accent3"/>
                </a:solidFill>
                <a:effectLst/>
                <a:latin typeface="Palatino Linotype" panose="02040502050505030304" pitchFamily="18" charset="0"/>
              </a:rPr>
              <a:t>“knowledge intermediary</a:t>
            </a:r>
            <a:r>
              <a:rPr lang="zh-CN" altLang="en-US" sz="1600" b="1" dirty="0">
                <a:solidFill>
                  <a:schemeClr val="accent3"/>
                </a:solidFill>
                <a:effectLst/>
                <a:latin typeface="Palatino Linotype" panose="02040502050505030304" pitchFamily="18" charset="0"/>
              </a:rPr>
              <a:t>”</a:t>
            </a:r>
            <a:endParaRPr lang="en" altLang="zh-CN" sz="1600" b="1" dirty="0">
              <a:solidFill>
                <a:schemeClr val="accent3"/>
              </a:solidFill>
              <a:effectLst/>
              <a:latin typeface="Palatino Linotype" panose="02040502050505030304" pitchFamily="18" charset="0"/>
            </a:endParaRPr>
          </a:p>
          <a:p>
            <a:pPr marL="285750" indent="-285750" algn="just">
              <a:lnSpc>
                <a:spcPct val="130000"/>
              </a:lnSpc>
              <a:buFont typeface="Wingdings" pitchFamily="2" charset="2"/>
              <a:buChar char="l"/>
            </a:pPr>
            <a:r>
              <a:rPr lang="en" altLang="zh-CN" sz="1600" dirty="0">
                <a:effectLst/>
                <a:latin typeface="Palatino Linotype" panose="02040502050505030304" pitchFamily="18" charset="0"/>
              </a:rPr>
              <a:t>The automatic extraction of scientific and technological entities mentioned in think tank reports can further clarify policy and public concerns efficiently.</a:t>
            </a:r>
          </a:p>
        </p:txBody>
      </p:sp>
    </p:spTree>
    <p:extLst>
      <p:ext uri="{BB962C8B-B14F-4D97-AF65-F5344CB8AC3E}">
        <p14:creationId xmlns:p14="http://schemas.microsoft.com/office/powerpoint/2010/main" val="1349405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DB7E867-4232-C78C-ECC8-6834D59C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9182" y="641531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5AB8F-1C56-49E9-90C8-78D22B0C1B9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F0502020204030204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F0502020204030204"/>
              <a:ea typeface="Microsoft YaHei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17B7388-3F28-2556-3BC0-CBFC0D1A55AB}"/>
              </a:ext>
            </a:extLst>
          </p:cNvPr>
          <p:cNvSpPr/>
          <p:nvPr/>
        </p:nvSpPr>
        <p:spPr>
          <a:xfrm>
            <a:off x="426922" y="1208376"/>
            <a:ext cx="3867420" cy="3844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140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Three levels of granularity of scientific research are represented in the form of a graph: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en" altLang="zh-CN" sz="140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Micro: Each node represents a specific research point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l"/>
              <a:defRPr/>
            </a:pPr>
            <a:r>
              <a:rPr kumimoji="0" lang="en" altLang="zh-CN" sz="140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Middle: </a:t>
            </a:r>
            <a:r>
              <a:rPr kumimoji="0" lang="en" altLang="zh-CN" sz="140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same color nodes compose the research direction or problem</a:t>
            </a:r>
            <a:r>
              <a:rPr kumimoji="0" lang="zh-CN" altLang="en-US" sz="140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" altLang="zh-CN" sz="140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with application scenarios, technical solutions, technical routes</a:t>
            </a:r>
            <a:r>
              <a:rPr lang="en-US" altLang="zh-CN" sz="1400" kern="100" dirty="0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" altLang="zh-CN" sz="140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en" altLang="zh-CN" sz="140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Macro: All nodes make up the frontier</a:t>
            </a:r>
            <a:r>
              <a:rPr kumimoji="0" lang="zh-CN" altLang="en-US" sz="140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140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research topic.</a:t>
            </a:r>
            <a:endParaRPr kumimoji="0" lang="en" altLang="zh-CN" sz="140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79DE91D-BEAC-5907-9EE5-9927D2332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0" b="21451"/>
          <a:stretch/>
        </p:blipFill>
        <p:spPr>
          <a:xfrm>
            <a:off x="5316872" y="965789"/>
            <a:ext cx="6185510" cy="5028267"/>
          </a:xfrm>
          <a:prstGeom prst="rect">
            <a:avLst/>
          </a:prstGeom>
          <a:ln w="19050">
            <a:solidFill>
              <a:srgbClr val="B8006E"/>
            </a:solidFill>
          </a:ln>
        </p:spPr>
      </p:pic>
      <p:sp>
        <p:nvSpPr>
          <p:cNvPr id="8" name="标注: 弯曲线形(带强调线) 11">
            <a:extLst>
              <a:ext uri="{FF2B5EF4-FFF2-40B4-BE49-F238E27FC236}">
                <a16:creationId xmlns:a16="http://schemas.microsoft.com/office/drawing/2014/main" id="{CC97891D-FE7F-2B51-4F35-B44B2661851F}"/>
              </a:ext>
            </a:extLst>
          </p:cNvPr>
          <p:cNvSpPr/>
          <p:nvPr/>
        </p:nvSpPr>
        <p:spPr>
          <a:xfrm>
            <a:off x="9006407" y="1715847"/>
            <a:ext cx="3352500" cy="443099"/>
          </a:xfrm>
          <a:prstGeom prst="accentCallout2">
            <a:avLst>
              <a:gd name="adj1" fmla="val 47264"/>
              <a:gd name="adj2" fmla="val -1578"/>
              <a:gd name="adj3" fmla="val 35547"/>
              <a:gd name="adj4" fmla="val -14130"/>
              <a:gd name="adj5" fmla="val 311572"/>
              <a:gd name="adj6" fmla="val -9907"/>
            </a:avLst>
          </a:prstGeom>
          <a:noFill/>
          <a:ln w="9525" cap="flat" cmpd="sng" algn="ctr">
            <a:solidFill>
              <a:srgbClr val="B8006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B8006E"/>
                </a:solidFill>
                <a:effectLst/>
                <a:uLnTx/>
                <a:uFillTx/>
                <a:latin typeface="Palatino Linotype" panose="02040502050505030304" pitchFamily="18" charset="0"/>
                <a:ea typeface="SimSun" panose="02010600030101010101" pitchFamily="2" charset="-122"/>
              </a:rPr>
              <a:t>A quantum algorithm for solving linear equations by using superconducting quantum circuits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B8006E"/>
                </a:solidFill>
                <a:effectLst/>
                <a:uLnTx/>
                <a:uFillTx/>
                <a:latin typeface="Palatino Linotype" panose="02040502050505030304" pitchFamily="18" charset="0"/>
                <a:ea typeface="SimSun" panose="02010600030101010101" pitchFamily="2" charset="-122"/>
              </a:rPr>
              <a:t>(micro)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B8006E"/>
              </a:solidFill>
              <a:effectLst/>
              <a:uLnTx/>
              <a:uFillTx/>
              <a:latin typeface="Palatino Linotype" panose="02040502050505030304" pitchFamily="18" charset="0"/>
              <a:ea typeface="SimSun" panose="02010600030101010101" pitchFamily="2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2164319-D029-9A66-AC3D-56FB69A5F239}"/>
              </a:ext>
            </a:extLst>
          </p:cNvPr>
          <p:cNvSpPr/>
          <p:nvPr/>
        </p:nvSpPr>
        <p:spPr>
          <a:xfrm>
            <a:off x="7887667" y="2809398"/>
            <a:ext cx="1312254" cy="1947552"/>
          </a:xfrm>
          <a:prstGeom prst="ellipse">
            <a:avLst/>
          </a:prstGeom>
          <a:noFill/>
          <a:ln>
            <a:solidFill>
              <a:srgbClr val="B80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" name="标注: 弯曲线形(带强调线) 15">
            <a:extLst>
              <a:ext uri="{FF2B5EF4-FFF2-40B4-BE49-F238E27FC236}">
                <a16:creationId xmlns:a16="http://schemas.microsoft.com/office/drawing/2014/main" id="{EDF7C14B-52A1-1F54-5A66-9031308CDEA7}"/>
              </a:ext>
            </a:extLst>
          </p:cNvPr>
          <p:cNvSpPr/>
          <p:nvPr/>
        </p:nvSpPr>
        <p:spPr>
          <a:xfrm>
            <a:off x="4473578" y="3481525"/>
            <a:ext cx="3244843" cy="1026042"/>
          </a:xfrm>
          <a:prstGeom prst="accentCallout2">
            <a:avLst>
              <a:gd name="adj1" fmla="val 38547"/>
              <a:gd name="adj2" fmla="val 94789"/>
              <a:gd name="adj3" fmla="val 38046"/>
              <a:gd name="adj4" fmla="val 97970"/>
              <a:gd name="adj5" fmla="val 38064"/>
              <a:gd name="adj6" fmla="val 104451"/>
            </a:avLst>
          </a:prstGeom>
          <a:noFill/>
          <a:ln w="38100" cap="flat" cmpd="sng" algn="ctr">
            <a:solidFill>
              <a:srgbClr val="B8006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B8006E"/>
                </a:solidFill>
                <a:effectLst/>
                <a:uLnTx/>
                <a:uFillTx/>
                <a:latin typeface="Palatino Linotype" panose="02040502050505030304" pitchFamily="18" charset="0"/>
                <a:ea typeface="SimSun" panose="02010600030101010101" pitchFamily="2" charset="-122"/>
              </a:rPr>
              <a:t>Quantum computer technology based on light and superconducting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B8006E"/>
                </a:solidFill>
                <a:effectLst/>
                <a:uLnTx/>
                <a:uFillTx/>
                <a:latin typeface="Palatino Linotype" panose="02040502050505030304" pitchFamily="18" charset="0"/>
                <a:ea typeface="SimSun" panose="02010600030101010101" pitchFamily="2" charset="-122"/>
              </a:rPr>
              <a:t>(Middle)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B8006E"/>
              </a:solidFill>
              <a:effectLst/>
              <a:uLnTx/>
              <a:uFillTx/>
              <a:latin typeface="Palatino Linotype" panose="02040502050505030304" pitchFamily="18" charset="0"/>
              <a:ea typeface="SimSun" panose="02010600030101010101" pitchFamily="2" charset="-122"/>
            </a:endParaRPr>
          </a:p>
        </p:txBody>
      </p:sp>
      <p:sp>
        <p:nvSpPr>
          <p:cNvPr id="13" name="标注: 弯曲线形(带强调线) 16">
            <a:extLst>
              <a:ext uri="{FF2B5EF4-FFF2-40B4-BE49-F238E27FC236}">
                <a16:creationId xmlns:a16="http://schemas.microsoft.com/office/drawing/2014/main" id="{357ED91E-093F-4D3E-CC62-6C76CDCD703B}"/>
              </a:ext>
            </a:extLst>
          </p:cNvPr>
          <p:cNvSpPr/>
          <p:nvPr/>
        </p:nvSpPr>
        <p:spPr>
          <a:xfrm>
            <a:off x="1090979" y="5317212"/>
            <a:ext cx="3184527" cy="443099"/>
          </a:xfrm>
          <a:prstGeom prst="accentCallout2">
            <a:avLst>
              <a:gd name="adj1" fmla="val 64311"/>
              <a:gd name="adj2" fmla="val 101189"/>
              <a:gd name="adj3" fmla="val 61630"/>
              <a:gd name="adj4" fmla="val 116663"/>
              <a:gd name="adj5" fmla="val -19837"/>
              <a:gd name="adj6" fmla="val 132316"/>
            </a:avLst>
          </a:prstGeom>
          <a:noFill/>
          <a:ln w="38100" cap="flat" cmpd="sng" algn="ctr">
            <a:solidFill>
              <a:srgbClr val="B8006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B8006E"/>
                </a:solidFill>
                <a:effectLst/>
                <a:uLnTx/>
                <a:uFillTx/>
                <a:latin typeface="Palatino Linotype" panose="02040502050505030304" pitchFamily="18" charset="0"/>
                <a:ea typeface="SimSun" panose="02010600030101010101" pitchFamily="2" charset="-122"/>
              </a:rPr>
              <a:t>Quantum information technology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B8006E"/>
                </a:solidFill>
                <a:effectLst/>
                <a:uLnTx/>
                <a:uFillTx/>
                <a:latin typeface="Palatino Linotype" panose="02040502050505030304" pitchFamily="18" charset="0"/>
                <a:ea typeface="SimSun" panose="02010600030101010101" pitchFamily="2" charset="-122"/>
              </a:rPr>
              <a:t>(macro)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B8006E"/>
              </a:solidFill>
              <a:effectLst/>
              <a:uLnTx/>
              <a:uFillTx/>
              <a:latin typeface="Palatino Linotype" panose="0204050205050503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标题 4">
            <a:extLst>
              <a:ext uri="{FF2B5EF4-FFF2-40B4-BE49-F238E27FC236}">
                <a16:creationId xmlns:a16="http://schemas.microsoft.com/office/drawing/2014/main" id="{858B5D54-2449-8ABE-71BD-BAD2F4716E8C}"/>
              </a:ext>
            </a:extLst>
          </p:cNvPr>
          <p:cNvSpPr txBox="1">
            <a:spLocks/>
          </p:cNvSpPr>
          <p:nvPr/>
        </p:nvSpPr>
        <p:spPr>
          <a:xfrm>
            <a:off x="1090978" y="153638"/>
            <a:ext cx="8626045" cy="79086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" altLang="zh-CN" sz="2400" dirty="0">
                <a:latin typeface="Palatino Linotype" panose="0204050205050503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Fine-grained S&amp;T Entity with Contextual Semantics </a:t>
            </a:r>
          </a:p>
        </p:txBody>
      </p:sp>
    </p:spTree>
    <p:extLst>
      <p:ext uri="{BB962C8B-B14F-4D97-AF65-F5344CB8AC3E}">
        <p14:creationId xmlns:p14="http://schemas.microsoft.com/office/powerpoint/2010/main" val="32828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AC2FD4B-A268-A854-594B-E42FE3DF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AB8F-1C56-49E9-90C8-78D22B0C1B97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4" name="标题 4">
            <a:extLst>
              <a:ext uri="{FF2B5EF4-FFF2-40B4-BE49-F238E27FC236}">
                <a16:creationId xmlns:a16="http://schemas.microsoft.com/office/drawing/2014/main" id="{47BE3F7F-8E2F-D574-712E-9780A640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783" y="121625"/>
            <a:ext cx="8168208" cy="790865"/>
          </a:xfrm>
        </p:spPr>
        <p:txBody>
          <a:bodyPr>
            <a:normAutofit/>
          </a:bodyPr>
          <a:lstStyle/>
          <a:p>
            <a:r>
              <a:rPr lang="en" altLang="zh-CN" sz="2400" dirty="0">
                <a:latin typeface="Palatino Linotype" panose="02040502050505030304" pitchFamily="18" charset="0"/>
                <a:ea typeface="STXinwei" panose="02010800040101010101" pitchFamily="2" charset="-122"/>
                <a:cs typeface="Times New Roman" panose="02020603050405020304" pitchFamily="18" charset="0"/>
              </a:rPr>
              <a:t>Conceptual analysis of fine-grained S&amp;T problem </a:t>
            </a:r>
            <a:endParaRPr lang="zh-CN" altLang="en-US" sz="2400" dirty="0">
              <a:latin typeface="Palatino Linotype" panose="02040502050505030304" pitchFamily="18" charset="0"/>
              <a:ea typeface="STXinwei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: 圆角 24">
            <a:extLst>
              <a:ext uri="{FF2B5EF4-FFF2-40B4-BE49-F238E27FC236}">
                <a16:creationId xmlns:a16="http://schemas.microsoft.com/office/drawing/2014/main" id="{314BD4FD-42FB-6725-AC7B-9C02A2BF2CAE}"/>
              </a:ext>
            </a:extLst>
          </p:cNvPr>
          <p:cNvSpPr/>
          <p:nvPr/>
        </p:nvSpPr>
        <p:spPr>
          <a:xfrm>
            <a:off x="701749" y="4969163"/>
            <a:ext cx="10788276" cy="1003890"/>
          </a:xfrm>
          <a:prstGeom prst="roundRect">
            <a:avLst>
              <a:gd name="adj" fmla="val 2543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" altLang="zh-CN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Depending on the type of scientific solution sought, they can be distinguished into technological methods, system devices, scientific experiments, scientific materials, and databases name. 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89980494-8EAA-770B-9A04-5C457E69A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9190" y="912490"/>
            <a:ext cx="7593394" cy="370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21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2ABB72-4448-51E5-138F-3DF29C10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71" y="79338"/>
            <a:ext cx="8168208" cy="790865"/>
          </a:xfrm>
        </p:spPr>
        <p:txBody>
          <a:bodyPr>
            <a:normAutofit/>
          </a:bodyPr>
          <a:lstStyle/>
          <a:p>
            <a:r>
              <a:rPr kumimoji="1" lang="en-US" altLang="zh-CN" sz="2400" dirty="0">
                <a:latin typeface="Palatino Linotype" panose="02040502050505030304" pitchFamily="18" charset="0"/>
              </a:rPr>
              <a:t>Research Framework</a:t>
            </a:r>
            <a:endParaRPr kumimoji="1" lang="zh-CN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A46E1A3-20C8-4BC3-515D-E539F3A0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AB8F-1C56-49E9-90C8-78D22B0C1B97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4" name="图形 1">
            <a:extLst>
              <a:ext uri="{FF2B5EF4-FFF2-40B4-BE49-F238E27FC236}">
                <a16:creationId xmlns:a16="http://schemas.microsoft.com/office/drawing/2014/main" id="{242B798F-7F6B-1889-F05A-ECB63D63B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2962" y="794382"/>
            <a:ext cx="7093998" cy="563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9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91B68C-5EF7-3F32-0368-1A5E71AE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136" y="136526"/>
            <a:ext cx="8168208" cy="790865"/>
          </a:xfrm>
        </p:spPr>
        <p:txBody>
          <a:bodyPr>
            <a:normAutofit/>
          </a:bodyPr>
          <a:lstStyle/>
          <a:p>
            <a:r>
              <a:rPr kumimoji="1" lang="en" altLang="zh-CN" sz="2400" dirty="0">
                <a:latin typeface="Palatino Linotype" panose="02040502050505030304" pitchFamily="18" charset="0"/>
              </a:rPr>
              <a:t>Initial annotation based on syntactic rules </a:t>
            </a:r>
            <a:endParaRPr kumimoji="1" lang="zh-CN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1AEC0F2-D4AD-2E6F-F4DF-EA1F5B1B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AB8F-1C56-49E9-90C8-78D22B0C1B97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1358336-64F1-86E0-9ACD-05F3F1256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806567"/>
              </p:ext>
            </p:extLst>
          </p:nvPr>
        </p:nvGraphicFramePr>
        <p:xfrm>
          <a:off x="6136005" y="2074038"/>
          <a:ext cx="5271770" cy="3784474"/>
        </p:xfrm>
        <a:graphic>
          <a:graphicData uri="http://schemas.openxmlformats.org/drawingml/2006/table">
            <a:tbl>
              <a:tblPr firstRow="1" firstCol="1" bandRow="1"/>
              <a:tblGrid>
                <a:gridCol w="2524125">
                  <a:extLst>
                    <a:ext uri="{9D8B030D-6E8A-4147-A177-3AD203B41FA5}">
                      <a16:colId xmlns:a16="http://schemas.microsoft.com/office/drawing/2014/main" val="1446024749"/>
                    </a:ext>
                  </a:extLst>
                </a:gridCol>
                <a:gridCol w="2747645">
                  <a:extLst>
                    <a:ext uri="{9D8B030D-6E8A-4147-A177-3AD203B41FA5}">
                      <a16:colId xmlns:a16="http://schemas.microsoft.com/office/drawing/2014/main" val="2489711907"/>
                    </a:ext>
                  </a:extLst>
                </a:gridCol>
              </a:tblGrid>
              <a:tr h="16807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b="1" kern="10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Guide words</a:t>
                      </a:r>
                      <a:endParaRPr lang="zh-CN" sz="1200" kern="10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b="1" kern="10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Syntax rules</a:t>
                      </a:r>
                      <a:endParaRPr lang="zh-CN" sz="1200" kern="10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972693"/>
                  </a:ext>
                </a:extLst>
              </a:tr>
              <a:tr h="229210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exploit</a:t>
                      </a:r>
                      <a:endParaRPr lang="zh-CN" sz="1200" kern="1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promote</a:t>
                      </a:r>
                      <a:endParaRPr lang="zh-CN" sz="1200" kern="1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propel</a:t>
                      </a:r>
                      <a:endParaRPr lang="zh-CN" sz="1200" kern="1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focus on</a:t>
                      </a:r>
                      <a:endParaRPr lang="zh-CN" sz="1200" kern="1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support</a:t>
                      </a:r>
                      <a:endParaRPr lang="zh-CN" sz="1200" kern="1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set up</a:t>
                      </a:r>
                      <a:endParaRPr lang="zh-CN" sz="1200" kern="1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realize</a:t>
                      </a:r>
                      <a:endParaRPr lang="zh-CN" sz="1200" kern="1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support</a:t>
                      </a:r>
                      <a:endParaRPr lang="zh-CN" sz="1200" kern="1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strengthen</a:t>
                      </a:r>
                      <a:endParaRPr lang="zh-CN" sz="1200" kern="1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facilitate</a:t>
                      </a:r>
                      <a:endParaRPr lang="zh-CN" sz="1200" kern="1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improve.*by.*?</a:t>
                      </a:r>
                      <a:endParaRPr lang="zh-CN" sz="1200" kern="1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push.*by.*?</a:t>
                      </a:r>
                      <a:endParaRPr lang="zh-CN" sz="1200" kern="1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strengthen.*by.*?</a:t>
                      </a:r>
                      <a:endParaRPr lang="zh-CN" sz="1200" kern="1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understand.*by.*?</a:t>
                      </a:r>
                      <a:endParaRPr lang="zh-CN" sz="1200" kern="1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prepare.*by.*?</a:t>
                      </a:r>
                      <a:endParaRPr lang="zh-CN" sz="1200" kern="1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based on.*?</a:t>
                      </a:r>
                      <a:endParaRPr lang="zh-CN" sz="1200" kern="1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 *? for.*</a:t>
                      </a:r>
                      <a:endParaRPr lang="zh-CN" sz="1200" kern="1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use.*? to develop.*</a:t>
                      </a:r>
                      <a:endParaRPr lang="zh-CN" sz="1200" kern="1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solve.*?</a:t>
                      </a:r>
                      <a:endParaRPr lang="zh-CN" sz="1200" kern="1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aim to.*?</a:t>
                      </a:r>
                      <a:endParaRPr lang="zh-CN" sz="1200" kern="1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the key question is.*?</a:t>
                      </a:r>
                      <a:endParaRPr lang="zh-CN" sz="1200" kern="1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research direction is.*?</a:t>
                      </a:r>
                      <a:endParaRPr lang="zh-CN" sz="1200" kern="1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  <a:p>
                      <a:pPr indent="0" algn="ctr">
                        <a:lnSpc>
                          <a:spcPct val="150000"/>
                        </a:lnSpc>
                      </a:pPr>
                      <a:r>
                        <a:rPr lang="en-US" sz="1200" kern="100" dirty="0"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fund.*? push.*? </a:t>
                      </a:r>
                      <a:endParaRPr lang="zh-CN" sz="1200" kern="100" dirty="0"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 (正文 CS 字体)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270409"/>
                  </a:ext>
                </a:extLst>
              </a:tr>
            </a:tbl>
          </a:graphicData>
        </a:graphic>
      </p:graphicFrame>
      <p:pic>
        <p:nvPicPr>
          <p:cNvPr id="6" name="图形 1">
            <a:extLst>
              <a:ext uri="{FF2B5EF4-FFF2-40B4-BE49-F238E27FC236}">
                <a16:creationId xmlns:a16="http://schemas.microsoft.com/office/drawing/2014/main" id="{2F1F049B-5B4C-8864-96B3-6B51D9B30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176" y="1581645"/>
            <a:ext cx="5388906" cy="4282707"/>
          </a:xfrm>
          <a:prstGeom prst="rect">
            <a:avLst/>
          </a:prstGeom>
        </p:spPr>
      </p:pic>
      <p:sp>
        <p:nvSpPr>
          <p:cNvPr id="7" name="圆角矩形 6">
            <a:extLst>
              <a:ext uri="{FF2B5EF4-FFF2-40B4-BE49-F238E27FC236}">
                <a16:creationId xmlns:a16="http://schemas.microsoft.com/office/drawing/2014/main" id="{E75F8E36-EC3F-8975-3193-7547C8D8BFC4}"/>
              </a:ext>
            </a:extLst>
          </p:cNvPr>
          <p:cNvSpPr/>
          <p:nvPr/>
        </p:nvSpPr>
        <p:spPr>
          <a:xfrm>
            <a:off x="397176" y="1844926"/>
            <a:ext cx="1243584" cy="8982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手杖形箭头 7">
            <a:extLst>
              <a:ext uri="{FF2B5EF4-FFF2-40B4-BE49-F238E27FC236}">
                <a16:creationId xmlns:a16="http://schemas.microsoft.com/office/drawing/2014/main" id="{884F53A3-4E99-EB08-CDBD-0D63D8533BA4}"/>
              </a:ext>
            </a:extLst>
          </p:cNvPr>
          <p:cNvSpPr/>
          <p:nvPr/>
        </p:nvSpPr>
        <p:spPr>
          <a:xfrm>
            <a:off x="884856" y="1280415"/>
            <a:ext cx="8344488" cy="507494"/>
          </a:xfrm>
          <a:prstGeom prst="utur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615E6FD-C609-165B-0842-5B22A6583B56}"/>
              </a:ext>
            </a:extLst>
          </p:cNvPr>
          <p:cNvSpPr txBox="1"/>
          <p:nvPr/>
        </p:nvSpPr>
        <p:spPr>
          <a:xfrm>
            <a:off x="7057099" y="1669645"/>
            <a:ext cx="3379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effectLst/>
                <a:latin typeface="Palatino Linotype" panose="020405020505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Examples of lexical and syntactic rules</a:t>
            </a:r>
            <a:r>
              <a:rPr lang="zh-CN" altLang="zh-CN" sz="1400" dirty="0">
                <a:effectLst/>
              </a:rPr>
              <a:t> </a:t>
            </a:r>
            <a:endParaRPr kumimoji="1" lang="zh-CN" altLang="en-US" sz="1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B39129F-A1EE-C45D-FF38-B70C44AFBC1A}"/>
              </a:ext>
            </a:extLst>
          </p:cNvPr>
          <p:cNvSpPr txBox="1"/>
          <p:nvPr/>
        </p:nvSpPr>
        <p:spPr>
          <a:xfrm>
            <a:off x="5188001" y="877032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Palatino Linotype" panose="02040502050505030304" pitchFamily="18" charset="0"/>
              </a:rPr>
              <a:t>Cold Start</a:t>
            </a:r>
            <a:endParaRPr kumimoji="1" lang="zh-CN" alt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96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2ABB72-4448-51E5-138F-3DF29C10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71" y="79338"/>
            <a:ext cx="8168208" cy="790865"/>
          </a:xfrm>
        </p:spPr>
        <p:txBody>
          <a:bodyPr>
            <a:normAutofit/>
          </a:bodyPr>
          <a:lstStyle/>
          <a:p>
            <a:r>
              <a:rPr kumimoji="1" lang="en-US" altLang="zh-CN" sz="2400" dirty="0">
                <a:latin typeface="Palatino Linotype" panose="02040502050505030304" pitchFamily="18" charset="0"/>
              </a:rPr>
              <a:t>Extraction model based on LLM active annotation</a:t>
            </a:r>
            <a:endParaRPr kumimoji="1" lang="zh-CN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A46E1A3-20C8-4BC3-515D-E539F3A0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AB8F-1C56-49E9-90C8-78D22B0C1B97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4" name="图形 1">
            <a:extLst>
              <a:ext uri="{FF2B5EF4-FFF2-40B4-BE49-F238E27FC236}">
                <a16:creationId xmlns:a16="http://schemas.microsoft.com/office/drawing/2014/main" id="{242B798F-7F6B-1889-F05A-ECB63D63B8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039"/>
          <a:stretch/>
        </p:blipFill>
        <p:spPr>
          <a:xfrm>
            <a:off x="2307336" y="853162"/>
            <a:ext cx="7093998" cy="38314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646835E-6A98-C5E6-8420-F3EF9D73415B}"/>
              </a:ext>
            </a:extLst>
          </p:cNvPr>
          <p:cNvSpPr txBox="1"/>
          <p:nvPr/>
        </p:nvSpPr>
        <p:spPr>
          <a:xfrm>
            <a:off x="835210" y="4784815"/>
            <a:ext cx="10521580" cy="1347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itchFamily="2" charset="2"/>
              <a:buChar char="l"/>
            </a:pPr>
            <a:r>
              <a:rPr lang="en" altLang="zh-CN" sz="1600" dirty="0">
                <a:effectLst/>
                <a:latin typeface="Palatino Linotype" panose="02040502050505030304" pitchFamily="18" charset="0"/>
              </a:rPr>
              <a:t>In this part, the main goal is to gradually fine-screen small-scale annotated data from a large amount of unlabeled data, while using a large language model as the annotation model. </a:t>
            </a:r>
            <a:endParaRPr lang="en" altLang="zh-CN" sz="1600" dirty="0">
              <a:latin typeface="Palatino Linotype" panose="02040502050505030304" pitchFamily="18" charset="0"/>
            </a:endParaRPr>
          </a:p>
          <a:p>
            <a:pPr marL="285750" indent="-285750" algn="just">
              <a:lnSpc>
                <a:spcPct val="130000"/>
              </a:lnSpc>
              <a:buFont typeface="Wingdings" pitchFamily="2" charset="2"/>
              <a:buChar char="l"/>
            </a:pPr>
            <a:r>
              <a:rPr lang="en" altLang="zh-CN" sz="1600" dirty="0">
                <a:effectLst/>
                <a:latin typeface="Palatino Linotype" panose="02040502050505030304" pitchFamily="18" charset="0"/>
              </a:rPr>
              <a:t>At the same time, a S&amp;T entity extraction model called "Roberta-</a:t>
            </a:r>
            <a:r>
              <a:rPr lang="en" altLang="zh-CN" sz="1600" dirty="0" err="1">
                <a:effectLst/>
                <a:latin typeface="Palatino Linotype" panose="02040502050505030304" pitchFamily="18" charset="0"/>
              </a:rPr>
              <a:t>BiLSTM</a:t>
            </a:r>
            <a:r>
              <a:rPr lang="en" altLang="zh-CN" sz="1600" dirty="0">
                <a:effectLst/>
                <a:latin typeface="Palatino Linotype" panose="02040502050505030304" pitchFamily="18" charset="0"/>
              </a:rPr>
              <a:t>-CRF" is trained. </a:t>
            </a:r>
            <a:r>
              <a:rPr lang="en" altLang="zh-CN" sz="1600" dirty="0">
                <a:latin typeface="Palatino Linotype" panose="02040502050505030304" pitchFamily="18" charset="0"/>
              </a:rPr>
              <a:t>T</a:t>
            </a:r>
            <a:r>
              <a:rPr lang="en" altLang="zh-CN" sz="1600" dirty="0">
                <a:effectLst/>
                <a:latin typeface="Palatino Linotype" panose="02040502050505030304" pitchFamily="18" charset="0"/>
              </a:rPr>
              <a:t>he entire process is carried out in m iterations.</a:t>
            </a:r>
          </a:p>
        </p:txBody>
      </p:sp>
    </p:spTree>
    <p:extLst>
      <p:ext uri="{BB962C8B-B14F-4D97-AF65-F5344CB8AC3E}">
        <p14:creationId xmlns:p14="http://schemas.microsoft.com/office/powerpoint/2010/main" val="2986729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4BD4156-3B50-0BB9-48AD-A5E750BD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AB8F-1C56-49E9-90C8-78D22B0C1B97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5" name="图形 1">
            <a:extLst>
              <a:ext uri="{FF2B5EF4-FFF2-40B4-BE49-F238E27FC236}">
                <a16:creationId xmlns:a16="http://schemas.microsoft.com/office/drawing/2014/main" id="{E13AB59E-136C-2E72-8B86-19FF8CE09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0084" y="1126761"/>
            <a:ext cx="6156603" cy="5030218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ABA69739-F0E5-EB6B-E13C-DB67F9A8539E}"/>
              </a:ext>
            </a:extLst>
          </p:cNvPr>
          <p:cNvSpPr txBox="1">
            <a:spLocks/>
          </p:cNvSpPr>
          <p:nvPr/>
        </p:nvSpPr>
        <p:spPr>
          <a:xfrm>
            <a:off x="1075980" y="136526"/>
            <a:ext cx="8168208" cy="79086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en-US" altLang="zh-CN" sz="2400" dirty="0">
                <a:latin typeface="Palatino Linotype" panose="02040502050505030304" pitchFamily="18" charset="0"/>
              </a:rPr>
              <a:t>Extraction model based on LLM active annotation</a:t>
            </a:r>
            <a:endParaRPr kumimoji="1" lang="zh-CN" alt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D6D4BB-C06A-2F20-465D-9F3A4E5B47C3}"/>
              </a:ext>
            </a:extLst>
          </p:cNvPr>
          <p:cNvSpPr txBox="1"/>
          <p:nvPr/>
        </p:nvSpPr>
        <p:spPr>
          <a:xfrm>
            <a:off x="451260" y="1753701"/>
            <a:ext cx="4560126" cy="3373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alatino Linotype" panose="02040502050505030304" pitchFamily="18" charset="0"/>
              </a:rPr>
              <a:t>Optimizing LLM as a Better Annotator</a:t>
            </a:r>
            <a:endParaRPr lang="zh-CN" altLang="zh-CN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latin typeface="Palatino Linotype" panose="02040502050505030304" pitchFamily="18" charset="0"/>
              </a:rPr>
              <a:t>     </a:t>
            </a:r>
            <a:r>
              <a:rPr lang="en" altLang="zh-CN" dirty="0">
                <a:latin typeface="Palatino Linotype" panose="02040502050505030304" pitchFamily="18" charset="0"/>
              </a:rPr>
              <a:t>Guided by the Chain-of-Thought(</a:t>
            </a:r>
            <a:r>
              <a:rPr lang="en" altLang="zh-CN" dirty="0" err="1">
                <a:latin typeface="Palatino Linotype" panose="02040502050505030304" pitchFamily="18" charset="0"/>
              </a:rPr>
              <a:t>CoT</a:t>
            </a:r>
            <a:r>
              <a:rPr lang="en" altLang="zh-CN" dirty="0">
                <a:latin typeface="Palatino Linotype" panose="02040502050505030304" pitchFamily="18" charset="0"/>
              </a:rPr>
              <a:t>) approach, this article transforms this task into a multi-round Q&amp;A question, enabling the GPT model to gradually locate the fine-grained categories of S&amp;T entities contained in the text through conversation, and finally annotate them.</a:t>
            </a:r>
          </a:p>
        </p:txBody>
      </p:sp>
    </p:spTree>
    <p:extLst>
      <p:ext uri="{BB962C8B-B14F-4D97-AF65-F5344CB8AC3E}">
        <p14:creationId xmlns:p14="http://schemas.microsoft.com/office/powerpoint/2010/main" val="337198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44102A8-13A4-9393-0648-3E2A297E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AB8F-1C56-49E9-90C8-78D22B0C1B97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256CD70E-D385-4082-CDEB-38FF80E397D6}"/>
              </a:ext>
            </a:extLst>
          </p:cNvPr>
          <p:cNvSpPr txBox="1">
            <a:spLocks/>
          </p:cNvSpPr>
          <p:nvPr/>
        </p:nvSpPr>
        <p:spPr>
          <a:xfrm>
            <a:off x="1075980" y="136526"/>
            <a:ext cx="8168208" cy="79086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kumimoji="1" lang="en-US" altLang="zh-CN" sz="2400" dirty="0">
                <a:latin typeface="Palatino Linotype" panose="02040502050505030304" pitchFamily="18" charset="0"/>
              </a:rPr>
              <a:t>Extraction model based on LLM active annotation</a:t>
            </a:r>
            <a:endParaRPr kumimoji="1" lang="zh-CN" altLang="en-US" sz="2400" dirty="0">
              <a:latin typeface="Palatino Linotype" panose="02040502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2CAF3BC-5AD3-4A31-C1BA-91E81E2C1AC5}"/>
                  </a:ext>
                </a:extLst>
              </p:cNvPr>
              <p:cNvSpPr txBox="1"/>
              <p:nvPr/>
            </p:nvSpPr>
            <p:spPr>
              <a:xfrm>
                <a:off x="701309" y="1265033"/>
                <a:ext cx="10789381" cy="4753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itchFamily="2" charset="2"/>
                  <a:buChar char="l"/>
                </a:pPr>
                <a:r>
                  <a:rPr lang="en-US" altLang="zh-CN" sz="1800" b="1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Palatino Linotype" panose="02040502050505030304" pitchFamily="18" charset="0"/>
                    <a:ea typeface="宋体" panose="02010600030101010101" pitchFamily="2" charset="-122"/>
                    <a:cs typeface="Times New Roman (标题 CS)"/>
                  </a:rPr>
                  <a:t>Active data acquisition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itchFamily="2" charset="2"/>
                  <a:buChar char="l"/>
                </a:pPr>
                <a:endParaRPr lang="zh-CN" altLang="zh-CN" sz="1800" b="1" kern="100" dirty="0">
                  <a:effectLst/>
                  <a:latin typeface="Palatino Linotype" panose="02040502050505030304" pitchFamily="18" charset="0"/>
                  <a:ea typeface="宋体" panose="02010600030101010101" pitchFamily="2" charset="-122"/>
                  <a:cs typeface="Times New Roman (标题 CS)"/>
                </a:endParaRPr>
              </a:p>
              <a:p>
                <a:pPr indent="266700" algn="just">
                  <a:lnSpc>
                    <a:spcPct val="130000"/>
                  </a:lnSpc>
                </a:pPr>
                <a:r>
                  <a:rPr lang="en-US" altLang="zh-CN" sz="1800" kern="100" dirty="0">
                    <a:solidFill>
                      <a:srgbClr val="151920"/>
                    </a:solidFill>
                    <a:effectLst/>
                    <a:highlight>
                      <a:srgbClr val="FFFFFF"/>
                    </a:highlight>
                    <a:latin typeface="Palatino Linotype" panose="0204050205050503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Active acquisition strategies generally maximize either uncertainty or diversity. On one hand, uncertainty-based methods leverage model predictions to select </a:t>
                </a:r>
                <a:r>
                  <a:rPr lang="en-US" altLang="zh-CN" sz="1800" i="1" kern="100" dirty="0">
                    <a:solidFill>
                      <a:srgbClr val="151920"/>
                    </a:solidFill>
                    <a:effectLst/>
                    <a:highlight>
                      <a:srgbClr val="FFFFFF"/>
                    </a:highlight>
                    <a:latin typeface="Palatino Linotype" panose="0204050205050503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hard examples</a:t>
                </a:r>
                <a:r>
                  <a:rPr lang="en-US" altLang="zh-CN" sz="1800" kern="100" dirty="0">
                    <a:solidFill>
                      <a:srgbClr val="151920"/>
                    </a:solidFill>
                    <a:effectLst/>
                    <a:highlight>
                      <a:srgbClr val="FFFFFF"/>
                    </a:highlight>
                    <a:latin typeface="Palatino Linotype" panose="0204050205050503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 On the other hand, diversity-based methods exploit the </a:t>
                </a:r>
                <a:r>
                  <a:rPr lang="en-US" altLang="zh-CN" sz="1800" i="1" kern="100" dirty="0">
                    <a:solidFill>
                      <a:srgbClr val="151920"/>
                    </a:solidFill>
                    <a:effectLst/>
                    <a:highlight>
                      <a:srgbClr val="FFFFFF"/>
                    </a:highlight>
                    <a:latin typeface="Palatino Linotype" panose="0204050205050503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heterogeneity of sampled data</a:t>
                </a:r>
                <a:r>
                  <a:rPr lang="en-US" altLang="zh-CN" sz="1800" kern="100" dirty="0">
                    <a:solidFill>
                      <a:srgbClr val="151920"/>
                    </a:solidFill>
                    <a:effectLst/>
                    <a:highlight>
                      <a:srgbClr val="FFFFFF"/>
                    </a:highlight>
                    <a:latin typeface="Palatino Linotype" panose="0204050205050503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1800" kern="100" dirty="0">
                  <a:effectLst/>
                  <a:latin typeface="Palatino Linotype" panose="02040502050505030304" pitchFamily="18" charset="0"/>
                  <a:ea typeface="宋体" panose="02010600030101010101" pitchFamily="2" charset="-122"/>
                  <a:cs typeface="Times New Roman (正文 CS 字体)"/>
                </a:endParaRPr>
              </a:p>
              <a:p>
                <a:pPr indent="266700" algn="just">
                  <a:lnSpc>
                    <a:spcPct val="150000"/>
                  </a:lnSpc>
                </a:pPr>
                <a:r>
                  <a:rPr lang="en-US" altLang="zh-CN" sz="1800" b="1" kern="100" dirty="0">
                    <a:solidFill>
                      <a:srgbClr val="151920"/>
                    </a:solidFill>
                    <a:effectLst/>
                    <a:highlight>
                      <a:srgbClr val="FFFFFF"/>
                    </a:highlight>
                    <a:latin typeface="Palatino Linotype" panose="0204050205050503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(1) Maximum Entropy</a:t>
                </a:r>
                <a:r>
                  <a:rPr lang="en-US" altLang="zh-CN" sz="1800" kern="100" dirty="0">
                    <a:solidFill>
                      <a:srgbClr val="151920"/>
                    </a:solidFill>
                    <a:effectLst/>
                    <a:highlight>
                      <a:srgbClr val="FFFFFF"/>
                    </a:highlight>
                    <a:latin typeface="Palatino Linotype" panose="0204050205050503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 Entropy is one of the most widely used estimations of</a:t>
                </a:r>
                <a:r>
                  <a:rPr lang="en-US" altLang="zh-CN" sz="1800" dirty="0">
                    <a:solidFill>
                      <a:srgbClr val="151920"/>
                    </a:solidFill>
                    <a:effectLst/>
                    <a:highlight>
                      <a:srgbClr val="FFFFFF"/>
                    </a:highlight>
                    <a:latin typeface="Palatino Linotype" panose="0204050205050503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uncertainty</a:t>
                </a:r>
                <a:r>
                  <a:rPr lang="en-US" altLang="zh-CN" sz="1800" kern="100" dirty="0">
                    <a:solidFill>
                      <a:srgbClr val="151920"/>
                    </a:solidFill>
                    <a:effectLst/>
                    <a:highlight>
                      <a:srgbClr val="FFFFFF"/>
                    </a:highlight>
                    <a:latin typeface="Palatino Linotype" panose="0204050205050503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 Data for which model </a:t>
                </a:r>
                <a:r>
                  <a:rPr lang="en-US" altLang="zh-CN" sz="1800" i="1" kern="100" dirty="0">
                    <a:solidFill>
                      <a:srgbClr val="151920"/>
                    </a:solidFill>
                    <a:effectLst/>
                    <a:highlight>
                      <a:srgbClr val="FFFFFF"/>
                    </a:highlight>
                    <a:latin typeface="Palatino Linotype" panose="0204050205050503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1800" kern="100" dirty="0">
                    <a:solidFill>
                      <a:srgbClr val="151920"/>
                    </a:solidFill>
                    <a:effectLst/>
                    <a:highlight>
                      <a:srgbClr val="FFFFFF"/>
                    </a:highlight>
                    <a:latin typeface="Palatino Linotype" panose="0204050205050503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has the highest entropy are sampled for annotation according to</a:t>
                </a:r>
              </a:p>
              <a:p>
                <a:pPr indent="266700" algn="ctr">
                  <a:lnSpc>
                    <a:spcPct val="150000"/>
                  </a:lnSpc>
                </a:pPr>
                <a:r>
                  <a:rPr lang="en-US" altLang="zh-CN" sz="1800" kern="100" dirty="0">
                    <a:solidFill>
                      <a:srgbClr val="151920"/>
                    </a:solidFill>
                    <a:effectLst/>
                    <a:highlight>
                      <a:srgbClr val="FFFFFF"/>
                    </a:highlight>
                    <a:latin typeface="Palatino Linotype" panose="0204050205050503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 (正文 CS 字体)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𝑎𝑟𝑔𝑚𝑎𝑥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𝑥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∈</m:t>
                        </m:r>
                        <m:sSub>
                          <m:sSubPr>
                            <m:ctrlPr>
                              <a:rPr lang="zh-CN" altLang="zh-CN" sz="20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 (正文 CS 字体)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 (正文 CS 字体)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 (正文 CS 字体)"/>
                              </a:rPr>
                              <m:t>𝑝𝑜𝑜𝑙</m:t>
                            </m:r>
                          </m:sub>
                        </m:sSub>
                      </m:sub>
                    </m:sSub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 (正文 CS 字体)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zh-CN" sz="2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 (正文 CS 字体)"/>
                          </a:rPr>
                        </m:ctrlPr>
                      </m:naryPr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𝑦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∈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𝑌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sz="20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 (正文 CS 字体)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 (正文 CS 字体)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 (正文 CS 字体)"/>
                              </a:rPr>
                              <m:t>𝑀</m:t>
                            </m:r>
                          </m:sub>
                        </m:s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(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𝑦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|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𝑥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)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𝑙𝑜𝑔</m:t>
                        </m:r>
                        <m:sSub>
                          <m:sSubPr>
                            <m:ctrlPr>
                              <a:rPr lang="zh-CN" altLang="zh-CN" sz="20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 (正文 CS 字体)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 (正文 CS 字体)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 (正文 CS 字体)"/>
                              </a:rPr>
                              <m:t>𝑀</m:t>
                            </m:r>
                          </m:sub>
                        </m:s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(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𝑦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|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𝑥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sz="2000" kern="100" dirty="0">
                    <a:effectLst/>
                    <a:latin typeface="Palatino Linotype" panose="0204050205050503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2400" kern="100" dirty="0">
                  <a:effectLst/>
                  <a:latin typeface="Palatino Linotype" panose="02040502050505030304" pitchFamily="18" charset="0"/>
                  <a:ea typeface="宋体" panose="02010600030101010101" pitchFamily="2" charset="-122"/>
                  <a:cs typeface="Times New Roman (正文 CS 字体)"/>
                </a:endParaRPr>
              </a:p>
              <a:p>
                <a:pPr indent="259080" algn="just">
                  <a:lnSpc>
                    <a:spcPct val="150000"/>
                  </a:lnSpc>
                </a:pPr>
                <a:r>
                  <a:rPr lang="en-US" altLang="zh-CN" sz="1800" b="1" kern="100" dirty="0">
                    <a:effectLst/>
                    <a:latin typeface="Palatino Linotype" panose="02040502050505030304" pitchFamily="18" charset="0"/>
                    <a:ea typeface="宋体" panose="02010600030101010101" pitchFamily="2" charset="-122"/>
                    <a:cs typeface="Times New Roman (正文 CS 字体)"/>
                  </a:rPr>
                  <a:t>(2) Least Confidence</a:t>
                </a:r>
                <a:r>
                  <a:rPr lang="en-US" altLang="zh-CN" sz="1800" kern="100" dirty="0">
                    <a:effectLst/>
                    <a:latin typeface="Palatino Linotype" panose="02040502050505030304" pitchFamily="18" charset="0"/>
                    <a:ea typeface="宋体" panose="02010600030101010101" pitchFamily="2" charset="-122"/>
                    <a:cs typeface="Times New Roman (正文 CS 字体)"/>
                  </a:rPr>
                  <a:t>. (</a:t>
                </a:r>
                <a:r>
                  <a:rPr lang="en-US" altLang="zh-CN" sz="1800" kern="100" dirty="0" err="1">
                    <a:effectLst/>
                    <a:latin typeface="Palatino Linotype" panose="02040502050505030304" pitchFamily="18" charset="0"/>
                    <a:ea typeface="宋体" panose="02010600030101010101" pitchFamily="2" charset="-122"/>
                    <a:cs typeface="Times New Roman (正文 CS 字体)"/>
                  </a:rPr>
                  <a:t>Culotta</a:t>
                </a:r>
                <a:r>
                  <a:rPr lang="en-US" altLang="zh-CN" sz="1800" kern="100" dirty="0">
                    <a:effectLst/>
                    <a:latin typeface="Palatino Linotype" panose="02040502050505030304" pitchFamily="18" charset="0"/>
                    <a:ea typeface="宋体" panose="02010600030101010101" pitchFamily="2" charset="-122"/>
                    <a:cs typeface="Times New Roman (正文 CS 字体)"/>
                  </a:rPr>
                  <a:t> and McCallum 2005) proposes to sort examples with the probability assigned by </a:t>
                </a:r>
                <a:r>
                  <a:rPr lang="en-US" altLang="zh-CN" sz="1800" i="1" kern="100" dirty="0">
                    <a:effectLst/>
                    <a:latin typeface="Palatino Linotype" panose="02040502050505030304" pitchFamily="18" charset="0"/>
                    <a:ea typeface="宋体" panose="02010600030101010101" pitchFamily="2" charset="-122"/>
                    <a:cs typeface="Times New Roman (正文 CS 字体)"/>
                  </a:rPr>
                  <a:t>M</a:t>
                </a:r>
                <a:r>
                  <a:rPr lang="en-US" altLang="zh-CN" sz="1800" kern="100" dirty="0">
                    <a:effectLst/>
                    <a:latin typeface="Palatino Linotype" panose="02040502050505030304" pitchFamily="18" charset="0"/>
                    <a:ea typeface="宋体" panose="02010600030101010101" pitchFamily="2" charset="-122"/>
                    <a:cs typeface="Times New Roman (正文 CS 字体)"/>
                  </a:rPr>
                  <a:t> to predicted class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2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 (正文 CS 字体)"/>
                          </a:rPr>
                        </m:ctrlPr>
                      </m:acc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zh-CN" sz="1800" kern="100" dirty="0">
                    <a:effectLst/>
                    <a:latin typeface="Palatino Linotype" panose="02040502050505030304" pitchFamily="18" charset="0"/>
                    <a:ea typeface="宋体" panose="02010600030101010101" pitchFamily="2" charset="-122"/>
                    <a:cs typeface="Times New Roman (正文 CS 字体)"/>
                  </a:rPr>
                  <a:t>, which samples</a:t>
                </a:r>
              </a:p>
              <a:p>
                <a:pPr indent="259080" algn="ctr">
                  <a:lnSpc>
                    <a:spcPct val="150000"/>
                  </a:lnSpc>
                </a:pPr>
                <a:r>
                  <a:rPr lang="en-US" altLang="zh-CN" sz="1800" kern="100" dirty="0">
                    <a:effectLst/>
                    <a:latin typeface="Palatino Linotype" panose="02040502050505030304" pitchFamily="18" charset="0"/>
                    <a:ea typeface="宋体" panose="02010600030101010101" pitchFamily="2" charset="-122"/>
                    <a:cs typeface="Times New Roman (正文 CS 字体)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 (正文 CS 字体)"/>
                          </a:rPr>
                        </m:ctrlPr>
                      </m:sSub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𝑎𝑟𝑔𝑚𝑎𝑥</m:t>
                        </m:r>
                      </m:e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𝑥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∈</m:t>
                        </m:r>
                        <m:sSub>
                          <m:sSubPr>
                            <m:ctrlPr>
                              <a:rPr lang="zh-CN" altLang="zh-CN" sz="20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 (正文 CS 字体)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 (正文 CS 字体)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 (正文 CS 字体)"/>
                              </a:rPr>
                              <m:t>𝑝𝑜𝑜𝑙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 (正文 CS 字体)"/>
                          </a:rPr>
                        </m:ctrlPr>
                      </m:d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 (正文 CS 字体)"/>
                          </a:rPr>
                          <m:t>1− </m:t>
                        </m:r>
                        <m:sSub>
                          <m:sSubPr>
                            <m:ctrlPr>
                              <a:rPr lang="zh-CN" altLang="zh-CN" sz="20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 (正文 CS 字体)"/>
                              </a:rPr>
                            </m:ctrlPr>
                          </m:sSub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 (正文 CS 字体)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 (正文 CS 字体)"/>
                              </a:rPr>
                              <m:t>𝑀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 (正文 CS 字体)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zh-CN" altLang="zh-CN" sz="20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 (正文 CS 字体)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 (正文 CS 字体)"/>
                                  </a:rPr>
                                  <m:t>𝑦</m:t>
                                </m:r>
                              </m:e>
                            </m:acc>
                          </m:e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 (正文 CS 字体)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1800" kern="100" dirty="0">
                    <a:effectLst/>
                    <a:latin typeface="Palatino Linotype" panose="02040502050505030304" pitchFamily="18" charset="0"/>
                    <a:ea typeface="宋体" panose="02010600030101010101" pitchFamily="2" charset="-122"/>
                    <a:cs typeface="Times New Roman (正文 CS 字体)"/>
                  </a:rPr>
                  <a:t>.</a:t>
                </a:r>
                <a:endParaRPr lang="zh-CN" altLang="zh-CN" sz="2400" kern="100" dirty="0">
                  <a:effectLst/>
                  <a:latin typeface="Palatino Linotype" panose="02040502050505030304" pitchFamily="18" charset="0"/>
                  <a:ea typeface="宋体" panose="02010600030101010101" pitchFamily="2" charset="-122"/>
                  <a:cs typeface="Times New Roman (正文 CS 字体)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2CAF3BC-5AD3-4A31-C1BA-91E81E2C1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09" y="1265033"/>
                <a:ext cx="10789381" cy="4753674"/>
              </a:xfrm>
              <a:prstGeom prst="rect">
                <a:avLst/>
              </a:prstGeom>
              <a:blipFill>
                <a:blip r:embed="rId2"/>
                <a:stretch>
                  <a:fillRect l="-471" r="-10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9033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Office 主题​​">
  <a:themeElements>
    <a:clrScheme name="logo主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388A"/>
      </a:accent1>
      <a:accent2>
        <a:srgbClr val="9E1213"/>
      </a:accent2>
      <a:accent3>
        <a:srgbClr val="EC8A04"/>
      </a:accent3>
      <a:accent4>
        <a:srgbClr val="FBA533"/>
      </a:accent4>
      <a:accent5>
        <a:srgbClr val="5B7DC1"/>
      </a:accent5>
      <a:accent6>
        <a:srgbClr val="CC3E3E"/>
      </a:accent6>
      <a:hlink>
        <a:srgbClr val="0563C1"/>
      </a:hlink>
      <a:folHlink>
        <a:srgbClr val="954F72"/>
      </a:folHlink>
    </a:clrScheme>
    <a:fontScheme name="ncg3nh5f">
      <a:majorFont>
        <a:latin typeface="Microsoft YaHei" panose="020F0302020204030204"/>
        <a:ea typeface="Microsoft YaHei"/>
        <a:cs typeface=""/>
      </a:majorFont>
      <a:minorFont>
        <a:latin typeface="Microsoft YaHei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35912</TotalTime>
  <Words>729</Words>
  <Application>Microsoft Macintosh PowerPoint</Application>
  <PresentationFormat>宽屏</PresentationFormat>
  <Paragraphs>98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等线</vt:lpstr>
      <vt:lpstr>SimSun</vt:lpstr>
      <vt:lpstr>微软雅黑</vt:lpstr>
      <vt:lpstr>微软雅黑</vt:lpstr>
      <vt:lpstr>Concorde BE</vt:lpstr>
      <vt:lpstr>Arial</vt:lpstr>
      <vt:lpstr>Calibri</vt:lpstr>
      <vt:lpstr>Cambria Math</vt:lpstr>
      <vt:lpstr>Palatino Linotype</vt:lpstr>
      <vt:lpstr>Segoe UI</vt:lpstr>
      <vt:lpstr>Segoe UI Light</vt:lpstr>
      <vt:lpstr>Wingdings</vt:lpstr>
      <vt:lpstr>Office 主题​​</vt:lpstr>
      <vt:lpstr>1_OfficePLUS</vt:lpstr>
      <vt:lpstr>PowerPoint 演示文稿</vt:lpstr>
      <vt:lpstr>Motivation</vt:lpstr>
      <vt:lpstr>PowerPoint 演示文稿</vt:lpstr>
      <vt:lpstr>Conceptual analysis of fine-grained S&amp;T problem </vt:lpstr>
      <vt:lpstr>Research Framework</vt:lpstr>
      <vt:lpstr>Initial annotation based on syntactic rules </vt:lpstr>
      <vt:lpstr>Extraction model based on LLM active annotation</vt:lpstr>
      <vt:lpstr>PowerPoint 演示文稿</vt:lpstr>
      <vt:lpstr>PowerPoint 演示文稿</vt:lpstr>
      <vt:lpstr>Research Dataset</vt:lpstr>
      <vt:lpstr>Experiments Results</vt:lpstr>
      <vt:lpstr>Experiments Results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叶 丁</dc:creator>
  <cp:lastModifiedBy>蒙鸽 孙</cp:lastModifiedBy>
  <cp:revision>2857</cp:revision>
  <dcterms:created xsi:type="dcterms:W3CDTF">2018-12-16T05:38:48Z</dcterms:created>
  <dcterms:modified xsi:type="dcterms:W3CDTF">2024-05-16T02:32:42Z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Nuaxnuy@DESKTOP-GLORKB7</vt:lpwstr>
  </property>
  <property fmtid="{D5CDD505-2E9C-101B-9397-08002B2CF9AE}" pid="5" name="MSIP_Label_f42aa342-8706-4288-bd11-ebb85995028c_SetDate">
    <vt:lpwstr>2019-04-13T06:32:31.4153976Z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d5228a63-67d4-4fd6-959f-d3cab9a76c24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